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drs/shapexml.xml" ContentType="application/vnd.ms-office.DrsShape+xml"/>
  <Override PartName="/drs/downrev.xml" ContentType="application/vnd.ms-office.DrsDownRev+xml"/>
</Types>
</file>

<file path=_rels/.rels><?xml version="1.0" encoding="UTF-8" standalone="yes"?>
<Relationships xmlns="http://schemas.openxmlformats.org/package/2006/relationships"><Relationship Id="rId2" Type="http://schemas.microsoft.com/office/2006/relationships/downRev" Target="drs/downrev.xml"/><Relationship Id="rId1" Type="http://schemas.microsoft.com/office/2006/relationships/shapeXml" Target="drs/shapexml.xml"/></Relationships>
</file>

<file path=drs/downrev.xml><?xml version="1.0" encoding="utf-8"?>
<a:downRevStg xmlns:a="http://schemas.openxmlformats.org/drawingml/2006/main" shapeCheckSum="+UHTu7kQHNrq3VKPpw5v+Q==&#10;" textCheckSum="wJBPo5==&#10;" shapeId="3" fHybridRaster="0" ver="1"/>
</file>

<file path=drs/shapexml.xml><?xml version="1.0" encoding="utf-8"?>
<p:sp xmlns:p="http://schemas.openxmlformats.org/presentationml/2006/main">
  <p:nvSpPr>
    <p:cNvPr id="3" name="Notes Placeholder 2"/>
    <p:cNvSpPr>
      <a:spLocks xmlns:a="http://schemas.openxmlformats.org/drawingml/2006/main" noGrp="1"/>
    </p:cNvSpPr>
    <p:nvPr>
      <p:ph type="body" idx="1"/>
    </p:nvPr>
  </p:nvSpPr>
  <p:spPr/>
  <p:txBody>
    <a:bodyPr xmlns:a="http://schemas.openxmlformats.org/drawingml/2006/main" vert="horz" lIns="91440" tIns="45720" rIns="91440" bIns="45720" rtlCol="0"/>
    <a:lstStyle xmlns:a="http://schemas.openxmlformats.org/drawingml/2006/main"/>
    <a:p xmlns:a="http://schemas.openxmlformats.org/drawingml/2006/main">
      <a:pPr marL="171450" marR="0" lvl="0" indent="-17145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-"/>
        <a:tabLst/>
        <a:defRPr/>
      </a:pPr>
      <a:r>
        <a:rPr kumimoji="0" lang="en-US" sz="12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rPr>
        <a:t> ___ ____  _______ ___ ________ ____ ____ _________ _ _____ ________ ___ ______ __ ____ ___ ___________ _____ ___ _____ _____ </a:t>
      </a:r>
    </a:p>
    <a:p xmlns:a="http://schemas.openxmlformats.org/drawingml/2006/main">
      <a:pPr marL="171450" marR="0" lvl="0" indent="-17145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-"/>
        <a:tabLst/>
        <a:defRPr/>
      </a:pPr>
      <a:r>
        <a:rPr kumimoji="0" lang="en-US" sz="12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rPr>
        <a:t> _____ ________ ____ __ ____ _________ __ ___ _____ __ ___ ____ ___ ______ ____ ___ _____ ____ ___ ______ ___ _____ ___ ______ __ _____   __ ______ __ ____ __ ____ ___ _____ ________ ______ ___ ___ __ _____ ______ __ _____ ___ ______</a:t>
      </a:r>
    </a:p>
    <a:p xmlns:a="http://schemas.openxmlformats.org/drawingml/2006/main">
      <a:pPr marL="171450" marR="0" lvl="0" indent="-17145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-"/>
        <a:tabLst/>
        <a:defRPr/>
      </a:pPr>
      <a:r>
        <a:rPr kumimoji="0" lang="en-US" sz="12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rPr>
        <a:t> ____ ________ ____ ____ _____ ___ __ ________________ ________ ___ _____ _____ __ __________ __ ___ ________</a:t>
      </a:r>
    </a:p>
    <a:p xmlns:a="http://schemas.openxmlformats.org/drawingml/2006/main">
      <a:pPr marL="171450" marR="0" lvl="0" indent="-17145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-"/>
        <a:tabLst/>
        <a:defRPr/>
      </a:pPr>
      <a:r>
        <a:rPr kumimoji="0" lang="en-US" sz="12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rPr>
        <a:t> ____ _         ______ _____ _____  _______ __ ______ __ ________  _______ ___ ____ __ ________</a:t>
      </a:r>
    </a:p>
    <a:p xmlns:a="http://schemas.openxmlformats.org/drawingml/2006/main">
      <a:pPr marL="528066" marR="0" lvl="1" indent="-17145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-"/>
        <a:tabLst/>
        <a:defRPr/>
      </a:pPr>
      <a:r>
        <a:rPr kumimoji="0" lang="en-US" sz="12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rPr>
        <a:t> ___ ______ __ _____ _______ ___ _________ ____ ___ ________ __________ ____ ___ ______</a:t>
      </a:r>
    </a:p>
    <a:p xmlns:a="http://schemas.openxmlformats.org/drawingml/2006/main">
      <a:pPr marL="0" marR="0" lvl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/>
      </a:pPr>
      <a:r>
        <a:rPr kumimoji="0" lang="en-US" sz="12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rPr>
        <a:t>                                                                                                                        </a:t>
      </a:r>
    </a:p>
  </p:txBody>
</p:sp>
</file>