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064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5717" y="189103"/>
            <a:ext cx="8092564" cy="12385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7402" y="2116233"/>
            <a:ext cx="7429195" cy="351983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9/25/18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4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5468" y="1108138"/>
            <a:ext cx="4983480" cy="1122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ts val="4440"/>
              </a:lnSpc>
            </a:pPr>
            <a:r>
              <a:rPr sz="4000" b="1" spc="-35" dirty="0" smtClean="0">
                <a:solidFill>
                  <a:srgbClr val="FDE25E"/>
                </a:solidFill>
                <a:latin typeface="Arial"/>
                <a:cs typeface="Arial"/>
              </a:rPr>
              <a:t>COMPAR</a:t>
            </a:r>
            <a:r>
              <a:rPr sz="4000" b="1" spc="-40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4000" b="1" spc="-15" dirty="0" smtClean="0">
                <a:solidFill>
                  <a:srgbClr val="FDE25E"/>
                </a:solidFill>
                <a:latin typeface="Arial"/>
                <a:cs typeface="Arial"/>
              </a:rPr>
              <a:t>-</a:t>
            </a:r>
            <a:r>
              <a:rPr sz="4000" b="1" spc="-35" dirty="0" smtClean="0">
                <a:solidFill>
                  <a:srgbClr val="FDE25E"/>
                </a:solidFill>
                <a:latin typeface="Arial"/>
                <a:cs typeface="Arial"/>
              </a:rPr>
              <a:t>ABS</a:t>
            </a:r>
            <a:r>
              <a:rPr sz="4000" b="1" spc="-25" dirty="0" smtClean="0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sz="4000" b="1" spc="-35" dirty="0" smtClean="0">
                <a:solidFill>
                  <a:srgbClr val="FDE25E"/>
                </a:solidFill>
                <a:latin typeface="Arial"/>
                <a:cs typeface="Arial"/>
              </a:rPr>
              <a:t>RB</a:t>
            </a:r>
            <a:endParaRPr sz="4000">
              <a:latin typeface="Arial"/>
              <a:cs typeface="Arial"/>
            </a:endParaRPr>
          </a:p>
          <a:p>
            <a:pPr marR="0" algn="ctr">
              <a:lnSpc>
                <a:spcPts val="4400"/>
              </a:lnSpc>
            </a:pPr>
            <a:r>
              <a:rPr sz="4000" b="1" spc="-25" dirty="0" smtClean="0">
                <a:solidFill>
                  <a:srgbClr val="FDE25E"/>
                </a:solidFill>
                <a:latin typeface="Arial"/>
                <a:cs typeface="Arial"/>
              </a:rPr>
              <a:t>1 </a:t>
            </a:r>
            <a:r>
              <a:rPr sz="4000" b="1" spc="-30" dirty="0" smtClean="0">
                <a:solidFill>
                  <a:srgbClr val="FDE25E"/>
                </a:solidFill>
                <a:latin typeface="Arial"/>
                <a:cs typeface="Arial"/>
              </a:rPr>
              <a:t>yea</a:t>
            </a:r>
            <a:r>
              <a:rPr sz="4000" b="1" spc="-2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4000" b="1" spc="2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4000" b="1" spc="-1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4000" b="1" spc="-30" dirty="0" smtClean="0">
                <a:solidFill>
                  <a:srgbClr val="FDE25E"/>
                </a:solidFill>
                <a:latin typeface="Arial"/>
                <a:cs typeface="Arial"/>
              </a:rPr>
              <a:t>esu</a:t>
            </a:r>
            <a:r>
              <a:rPr sz="4000" b="1" spc="-1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4000" b="1" spc="-20" dirty="0" smtClean="0">
                <a:solidFill>
                  <a:srgbClr val="FDE25E"/>
                </a:solidFill>
                <a:latin typeface="Arial"/>
                <a:cs typeface="Arial"/>
              </a:rPr>
              <a:t>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209" y="2485650"/>
            <a:ext cx="7650480" cy="2846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Pi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4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400" b="1" i="1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4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Smi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400" b="1" i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MD</a:t>
            </a:r>
            <a:endParaRPr sz="3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409"/>
              </a:spcBef>
            </a:pP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endParaRPr sz="34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409"/>
              </a:spcBef>
            </a:pPr>
            <a:r>
              <a:rPr sz="3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ober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-Jan</a:t>
            </a:r>
            <a:r>
              <a:rPr sz="3400" b="1" i="1" spc="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van</a:t>
            </a:r>
            <a:r>
              <a:rPr sz="3400" b="1" i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35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euns</a:t>
            </a:r>
            <a:r>
              <a:rPr sz="3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400" b="1" i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MD</a:t>
            </a:r>
            <a:endParaRPr sz="34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L="12700" marR="12700" indent="0" algn="ctr">
              <a:lnSpc>
                <a:spcPts val="4079"/>
              </a:lnSpc>
            </a:pPr>
            <a:r>
              <a:rPr sz="3400" b="1" i="1" spc="-3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400" b="1" i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beha</a:t>
            </a:r>
            <a:r>
              <a:rPr sz="34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lf</a:t>
            </a:r>
            <a:r>
              <a:rPr sz="3400" b="1" i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400" b="1" i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400" b="1" i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400" b="1" i="1" spc="-35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3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MPAR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E-ABS</a:t>
            </a:r>
            <a:r>
              <a:rPr sz="34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ORB</a:t>
            </a:r>
            <a:r>
              <a:rPr sz="34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in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vest</a:t>
            </a:r>
            <a:r>
              <a:rPr sz="34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34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4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44595" y="5797296"/>
            <a:ext cx="2708147" cy="694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587" y="1322832"/>
            <a:ext cx="8893937" cy="4488180"/>
          </a:xfrm>
          <a:custGeom>
            <a:avLst/>
            <a:gdLst/>
            <a:ahLst/>
            <a:cxnLst/>
            <a:rect l="l" t="t" r="r" b="b"/>
            <a:pathLst>
              <a:path w="8893937" h="4488180">
                <a:moveTo>
                  <a:pt x="0" y="4488180"/>
                </a:moveTo>
                <a:lnTo>
                  <a:pt x="8893937" y="4488180"/>
                </a:lnTo>
                <a:lnTo>
                  <a:pt x="8893937" y="0"/>
                </a:lnTo>
                <a:lnTo>
                  <a:pt x="0" y="0"/>
                </a:lnTo>
                <a:lnTo>
                  <a:pt x="0" y="448818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05483" y="4328052"/>
            <a:ext cx="171500" cy="243408"/>
          </a:xfrm>
          <a:custGeom>
            <a:avLst/>
            <a:gdLst/>
            <a:ahLst/>
            <a:cxnLst/>
            <a:rect l="l" t="t" r="r" b="b"/>
            <a:pathLst>
              <a:path w="171500" h="243408">
                <a:moveTo>
                  <a:pt x="0" y="0"/>
                </a:moveTo>
                <a:lnTo>
                  <a:pt x="92798" y="243408"/>
                </a:lnTo>
                <a:lnTo>
                  <a:pt x="171500" y="41732"/>
                </a:lnTo>
                <a:lnTo>
                  <a:pt x="111988" y="41732"/>
                </a:lnTo>
                <a:lnTo>
                  <a:pt x="74625" y="41198"/>
                </a:lnTo>
                <a:lnTo>
                  <a:pt x="74726" y="9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097" y="4329023"/>
            <a:ext cx="37477" cy="40767"/>
          </a:xfrm>
          <a:custGeom>
            <a:avLst/>
            <a:gdLst/>
            <a:ahLst/>
            <a:cxnLst/>
            <a:rect l="l" t="t" r="r" b="b"/>
            <a:pathLst>
              <a:path w="37477" h="40767">
                <a:moveTo>
                  <a:pt x="0" y="20383"/>
                </a:moveTo>
                <a:lnTo>
                  <a:pt x="37477" y="20383"/>
                </a:lnTo>
              </a:path>
            </a:pathLst>
          </a:custGeom>
          <a:ln w="4203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17463" y="4329506"/>
            <a:ext cx="74866" cy="40284"/>
          </a:xfrm>
          <a:custGeom>
            <a:avLst/>
            <a:gdLst/>
            <a:ahLst/>
            <a:cxnLst/>
            <a:rect l="l" t="t" r="r" b="b"/>
            <a:pathLst>
              <a:path w="74866" h="40284">
                <a:moveTo>
                  <a:pt x="114" y="0"/>
                </a:moveTo>
                <a:lnTo>
                  <a:pt x="0" y="40284"/>
                </a:lnTo>
                <a:lnTo>
                  <a:pt x="59524" y="40284"/>
                </a:lnTo>
                <a:lnTo>
                  <a:pt x="74866" y="965"/>
                </a:lnTo>
                <a:lnTo>
                  <a:pt x="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210" y="2805683"/>
            <a:ext cx="41490" cy="1523822"/>
          </a:xfrm>
          <a:custGeom>
            <a:avLst/>
            <a:gdLst/>
            <a:ahLst/>
            <a:cxnLst/>
            <a:rect l="l" t="t" r="r" b="b"/>
            <a:pathLst>
              <a:path w="41490" h="1523822">
                <a:moveTo>
                  <a:pt x="4127" y="0"/>
                </a:moveTo>
                <a:lnTo>
                  <a:pt x="0" y="1523339"/>
                </a:lnTo>
                <a:lnTo>
                  <a:pt x="37363" y="1523822"/>
                </a:lnTo>
                <a:lnTo>
                  <a:pt x="41490" y="533"/>
                </a:lnTo>
                <a:lnTo>
                  <a:pt x="41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52572" y="1193291"/>
            <a:ext cx="2958083" cy="702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42919" y="1226806"/>
            <a:ext cx="1976120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9235" marR="12700" indent="-217170">
              <a:lnSpc>
                <a:spcPct val="100000"/>
              </a:lnSpc>
            </a:pP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R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ando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m</a:t>
            </a:r>
            <a:r>
              <a:rPr sz="20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i</a:t>
            </a: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z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ed</a:t>
            </a:r>
            <a:r>
              <a:rPr sz="2000" b="1" i="1" spc="-20" dirty="0" smtClean="0">
                <a:solidFill>
                  <a:srgbClr val="2B51C0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1:1 </a:t>
            </a: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=1670</a:t>
            </a:r>
            <a:r>
              <a:rPr sz="2000" b="1" i="1" spc="-150" dirty="0" smtClean="0">
                <a:solidFill>
                  <a:srgbClr val="2B51C0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(</a:t>
            </a:r>
            <a:r>
              <a:rPr sz="20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TT)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4715" y="2057400"/>
            <a:ext cx="2052827" cy="752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15328" y="2042159"/>
            <a:ext cx="2052827" cy="6720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419593" y="2060688"/>
            <a:ext cx="845185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80" marR="12700" indent="-31115">
              <a:lnSpc>
                <a:spcPct val="100000"/>
              </a:lnSpc>
            </a:pPr>
            <a:r>
              <a:rPr sz="20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X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e</a:t>
            </a:r>
            <a:r>
              <a:rPr sz="20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ce </a:t>
            </a: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=8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22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51547" y="4916632"/>
            <a:ext cx="245808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i="1" spc="-9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i="1" spc="-6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4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w-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05487" y="1944585"/>
            <a:ext cx="174599" cy="114338"/>
          </a:xfrm>
          <a:custGeom>
            <a:avLst/>
            <a:gdLst/>
            <a:ahLst/>
            <a:cxnLst/>
            <a:rect l="l" t="t" r="r" b="b"/>
            <a:pathLst>
              <a:path w="174599" h="114338">
                <a:moveTo>
                  <a:pt x="76161" y="0"/>
                </a:moveTo>
                <a:lnTo>
                  <a:pt x="0" y="0"/>
                </a:lnTo>
                <a:lnTo>
                  <a:pt x="95211" y="114338"/>
                </a:lnTo>
                <a:lnTo>
                  <a:pt x="174599" y="19050"/>
                </a:lnTo>
                <a:lnTo>
                  <a:pt x="76161" y="19050"/>
                </a:lnTo>
                <a:lnTo>
                  <a:pt x="761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81644" y="1680972"/>
            <a:ext cx="1787652" cy="282663"/>
          </a:xfrm>
          <a:custGeom>
            <a:avLst/>
            <a:gdLst/>
            <a:ahLst/>
            <a:cxnLst/>
            <a:rect l="l" t="t" r="r" b="b"/>
            <a:pathLst>
              <a:path w="1787652" h="282663">
                <a:moveTo>
                  <a:pt x="1787652" y="0"/>
                </a:moveTo>
                <a:lnTo>
                  <a:pt x="19062" y="0"/>
                </a:lnTo>
                <a:lnTo>
                  <a:pt x="11633" y="1498"/>
                </a:lnTo>
                <a:lnTo>
                  <a:pt x="5575" y="5575"/>
                </a:lnTo>
                <a:lnTo>
                  <a:pt x="1498" y="11633"/>
                </a:lnTo>
                <a:lnTo>
                  <a:pt x="0" y="19062"/>
                </a:lnTo>
                <a:lnTo>
                  <a:pt x="0" y="282663"/>
                </a:lnTo>
                <a:lnTo>
                  <a:pt x="38112" y="282663"/>
                </a:lnTo>
                <a:lnTo>
                  <a:pt x="38112" y="38112"/>
                </a:lnTo>
                <a:lnTo>
                  <a:pt x="19062" y="38112"/>
                </a:lnTo>
                <a:lnTo>
                  <a:pt x="38112" y="19062"/>
                </a:lnTo>
                <a:lnTo>
                  <a:pt x="1787652" y="19062"/>
                </a:lnTo>
                <a:lnTo>
                  <a:pt x="1787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19758" y="1944585"/>
            <a:ext cx="76200" cy="19050"/>
          </a:xfrm>
          <a:custGeom>
            <a:avLst/>
            <a:gdLst/>
            <a:ahLst/>
            <a:cxnLst/>
            <a:rect l="l" t="t" r="r" b="b"/>
            <a:pathLst>
              <a:path w="76200" h="19050">
                <a:moveTo>
                  <a:pt x="76200" y="0"/>
                </a:moveTo>
                <a:lnTo>
                  <a:pt x="0" y="0"/>
                </a:lnTo>
                <a:lnTo>
                  <a:pt x="0" y="19050"/>
                </a:lnTo>
                <a:lnTo>
                  <a:pt x="60325" y="1905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00702" y="1700028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9050" y="0"/>
                </a:moveTo>
                <a:lnTo>
                  <a:pt x="0" y="19050"/>
                </a:lnTo>
                <a:lnTo>
                  <a:pt x="1905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19758" y="1709559"/>
            <a:ext cx="1749539" cy="0"/>
          </a:xfrm>
          <a:custGeom>
            <a:avLst/>
            <a:gdLst/>
            <a:ahLst/>
            <a:cxnLst/>
            <a:rect l="l" t="t" r="r" b="b"/>
            <a:pathLst>
              <a:path w="1749539">
                <a:moveTo>
                  <a:pt x="0" y="0"/>
                </a:moveTo>
                <a:lnTo>
                  <a:pt x="1749539" y="0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44589" y="1944585"/>
            <a:ext cx="174739" cy="114338"/>
          </a:xfrm>
          <a:custGeom>
            <a:avLst/>
            <a:gdLst/>
            <a:ahLst/>
            <a:cxnLst/>
            <a:rect l="l" t="t" r="r" b="b"/>
            <a:pathLst>
              <a:path w="174739" h="114338">
                <a:moveTo>
                  <a:pt x="76250" y="0"/>
                </a:moveTo>
                <a:lnTo>
                  <a:pt x="0" y="0"/>
                </a:lnTo>
                <a:lnTo>
                  <a:pt x="95313" y="114338"/>
                </a:lnTo>
                <a:lnTo>
                  <a:pt x="174739" y="19050"/>
                </a:lnTo>
                <a:lnTo>
                  <a:pt x="76250" y="19050"/>
                </a:lnTo>
                <a:lnTo>
                  <a:pt x="762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20840" y="1700028"/>
            <a:ext cx="38125" cy="263613"/>
          </a:xfrm>
          <a:custGeom>
            <a:avLst/>
            <a:gdLst/>
            <a:ahLst/>
            <a:cxnLst/>
            <a:rect l="l" t="t" r="r" b="b"/>
            <a:pathLst>
              <a:path w="38125" h="263613">
                <a:moveTo>
                  <a:pt x="0" y="0"/>
                </a:moveTo>
                <a:lnTo>
                  <a:pt x="0" y="263613"/>
                </a:lnTo>
                <a:lnTo>
                  <a:pt x="38125" y="263613"/>
                </a:lnTo>
                <a:lnTo>
                  <a:pt x="38125" y="19050"/>
                </a:lnTo>
                <a:lnTo>
                  <a:pt x="19062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858964" y="1944585"/>
            <a:ext cx="76250" cy="19050"/>
          </a:xfrm>
          <a:custGeom>
            <a:avLst/>
            <a:gdLst/>
            <a:ahLst/>
            <a:cxnLst/>
            <a:rect l="l" t="t" r="r" b="b"/>
            <a:pathLst>
              <a:path w="76250" h="19050">
                <a:moveTo>
                  <a:pt x="76250" y="0"/>
                </a:moveTo>
                <a:lnTo>
                  <a:pt x="0" y="0"/>
                </a:lnTo>
                <a:lnTo>
                  <a:pt x="0" y="19050"/>
                </a:lnTo>
                <a:lnTo>
                  <a:pt x="60363" y="19050"/>
                </a:lnTo>
                <a:lnTo>
                  <a:pt x="762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92370" y="1680972"/>
            <a:ext cx="1866595" cy="38112"/>
          </a:xfrm>
          <a:custGeom>
            <a:avLst/>
            <a:gdLst/>
            <a:ahLst/>
            <a:cxnLst/>
            <a:rect l="l" t="t" r="r" b="b"/>
            <a:pathLst>
              <a:path w="1866595" h="38112">
                <a:moveTo>
                  <a:pt x="1847532" y="0"/>
                </a:moveTo>
                <a:lnTo>
                  <a:pt x="0" y="0"/>
                </a:lnTo>
                <a:lnTo>
                  <a:pt x="0" y="38112"/>
                </a:lnTo>
                <a:lnTo>
                  <a:pt x="1828469" y="38112"/>
                </a:lnTo>
                <a:lnTo>
                  <a:pt x="1828469" y="19062"/>
                </a:lnTo>
                <a:lnTo>
                  <a:pt x="1866595" y="19062"/>
                </a:lnTo>
                <a:lnTo>
                  <a:pt x="1865096" y="11633"/>
                </a:lnTo>
                <a:lnTo>
                  <a:pt x="1861019" y="5575"/>
                </a:lnTo>
                <a:lnTo>
                  <a:pt x="1854962" y="1498"/>
                </a:lnTo>
                <a:lnTo>
                  <a:pt x="18475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20840" y="1700028"/>
            <a:ext cx="38125" cy="19050"/>
          </a:xfrm>
          <a:custGeom>
            <a:avLst/>
            <a:gdLst/>
            <a:ahLst/>
            <a:cxnLst/>
            <a:rect l="l" t="t" r="r" b="b"/>
            <a:pathLst>
              <a:path w="38125" h="19050">
                <a:moveTo>
                  <a:pt x="38125" y="0"/>
                </a:moveTo>
                <a:lnTo>
                  <a:pt x="0" y="0"/>
                </a:lnTo>
                <a:lnTo>
                  <a:pt x="19062" y="19050"/>
                </a:lnTo>
                <a:lnTo>
                  <a:pt x="38125" y="19050"/>
                </a:lnTo>
                <a:lnTo>
                  <a:pt x="381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58467" y="89916"/>
            <a:ext cx="5550407" cy="10119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08420" y="74676"/>
            <a:ext cx="752855" cy="10119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743010" y="93596"/>
            <a:ext cx="5671185" cy="556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Flo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6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b="1" spc="-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Follow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endParaRPr sz="3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4423" y="4572000"/>
            <a:ext cx="2052827" cy="6903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10755" y="4572000"/>
            <a:ext cx="2052827" cy="6903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220640" y="3330940"/>
            <a:ext cx="236982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1600" b="1" i="1" spc="-14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1600" b="1" i="1" spc="-13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rew</a:t>
            </a:r>
            <a:r>
              <a:rPr sz="1600" b="1" i="1" spc="-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743443" y="4317384"/>
            <a:ext cx="171500" cy="243408"/>
          </a:xfrm>
          <a:custGeom>
            <a:avLst/>
            <a:gdLst/>
            <a:ahLst/>
            <a:cxnLst/>
            <a:rect l="l" t="t" r="r" b="b"/>
            <a:pathLst>
              <a:path w="171500" h="243408">
                <a:moveTo>
                  <a:pt x="0" y="0"/>
                </a:moveTo>
                <a:lnTo>
                  <a:pt x="92798" y="243408"/>
                </a:lnTo>
                <a:lnTo>
                  <a:pt x="171500" y="41732"/>
                </a:lnTo>
                <a:lnTo>
                  <a:pt x="111988" y="41732"/>
                </a:lnTo>
                <a:lnTo>
                  <a:pt x="74625" y="41198"/>
                </a:lnTo>
                <a:lnTo>
                  <a:pt x="74726" y="96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18057" y="4318355"/>
            <a:ext cx="37477" cy="40767"/>
          </a:xfrm>
          <a:custGeom>
            <a:avLst/>
            <a:gdLst/>
            <a:ahLst/>
            <a:cxnLst/>
            <a:rect l="l" t="t" r="r" b="b"/>
            <a:pathLst>
              <a:path w="37477" h="40767">
                <a:moveTo>
                  <a:pt x="0" y="20383"/>
                </a:moveTo>
                <a:lnTo>
                  <a:pt x="37477" y="20383"/>
                </a:lnTo>
              </a:path>
            </a:pathLst>
          </a:custGeom>
          <a:ln w="4203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55423" y="4318839"/>
            <a:ext cx="74866" cy="40284"/>
          </a:xfrm>
          <a:custGeom>
            <a:avLst/>
            <a:gdLst/>
            <a:ahLst/>
            <a:cxnLst/>
            <a:rect l="l" t="t" r="r" b="b"/>
            <a:pathLst>
              <a:path w="74866" h="40284">
                <a:moveTo>
                  <a:pt x="114" y="0"/>
                </a:moveTo>
                <a:lnTo>
                  <a:pt x="0" y="40284"/>
                </a:lnTo>
                <a:lnTo>
                  <a:pt x="59524" y="40284"/>
                </a:lnTo>
                <a:lnTo>
                  <a:pt x="74866" y="965"/>
                </a:lnTo>
                <a:lnTo>
                  <a:pt x="1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18170" y="2795016"/>
            <a:ext cx="41490" cy="1523822"/>
          </a:xfrm>
          <a:custGeom>
            <a:avLst/>
            <a:gdLst/>
            <a:ahLst/>
            <a:cxnLst/>
            <a:rect l="l" t="t" r="r" b="b"/>
            <a:pathLst>
              <a:path w="41490" h="1523822">
                <a:moveTo>
                  <a:pt x="4127" y="0"/>
                </a:moveTo>
                <a:lnTo>
                  <a:pt x="0" y="1523339"/>
                </a:lnTo>
                <a:lnTo>
                  <a:pt x="37363" y="1523822"/>
                </a:lnTo>
                <a:lnTo>
                  <a:pt x="41490" y="533"/>
                </a:lnTo>
                <a:lnTo>
                  <a:pt x="41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88351" y="4625077"/>
            <a:ext cx="2349500" cy="984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80" marR="1443990" indent="-31115">
              <a:lnSpc>
                <a:spcPct val="100000"/>
              </a:lnSpc>
            </a:pP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A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bsorb </a:t>
            </a: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=8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22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2"/>
              </a:spcBef>
            </a:pPr>
            <a:endParaRPr sz="700"/>
          </a:p>
          <a:p>
            <a:pPr marL="598170">
              <a:lnSpc>
                <a:spcPct val="100000"/>
              </a:lnSpc>
            </a:pPr>
            <a:r>
              <a:rPr sz="1800" b="1" i="1" spc="-10" dirty="0" smtClean="0">
                <a:solidFill>
                  <a:srgbClr val="FFFF00"/>
                </a:solidFill>
                <a:latin typeface="Arial"/>
                <a:cs typeface="Arial"/>
              </a:rPr>
              <a:t>96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1800" b="1" i="1" spc="-10" dirty="0" smtClean="0">
                <a:solidFill>
                  <a:srgbClr val="FFFF00"/>
                </a:solidFill>
                <a:latin typeface="Arial"/>
                <a:cs typeface="Arial"/>
              </a:rPr>
              <a:t>9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%</a:t>
            </a:r>
            <a:r>
              <a:rPr sz="1800" b="1" i="1" spc="-1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i="1" spc="-5" dirty="0" smtClean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pl</a:t>
            </a:r>
            <a:r>
              <a:rPr sz="1800" b="1" i="1" spc="-5" dirty="0" smtClean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29803" y="4611954"/>
            <a:ext cx="2276475" cy="959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73835" marR="12700" indent="-31115">
              <a:lnSpc>
                <a:spcPct val="100000"/>
              </a:lnSpc>
            </a:pPr>
            <a:r>
              <a:rPr sz="20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X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e</a:t>
            </a:r>
            <a:r>
              <a:rPr sz="20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ce </a:t>
            </a: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=8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00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11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800" b="1" i="1" spc="-10" dirty="0" smtClean="0">
                <a:solidFill>
                  <a:srgbClr val="FFFF00"/>
                </a:solidFill>
                <a:latin typeface="Arial"/>
                <a:cs typeface="Arial"/>
              </a:rPr>
              <a:t>97</a:t>
            </a:r>
            <a:r>
              <a:rPr sz="1800" b="1" i="1" spc="5" dirty="0" smtClean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1800" b="1" i="1" spc="-10" dirty="0" smtClean="0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%</a:t>
            </a:r>
            <a:r>
              <a:rPr sz="1800" b="1" i="1" spc="-1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b="1" i="1" spc="-5" dirty="0" smtClean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pl</a:t>
            </a:r>
            <a:r>
              <a:rPr sz="1800" b="1" i="1" spc="-5" dirty="0" smtClean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b="1" i="1" spc="0" dirty="0" smtClean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83791" y="2141588"/>
            <a:ext cx="917575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80" marR="12700" indent="-31115">
              <a:lnSpc>
                <a:spcPct val="100000"/>
              </a:lnSpc>
            </a:pP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A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bsorb </a:t>
            </a:r>
            <a:r>
              <a:rPr sz="2000" b="1" i="1" spc="5" dirty="0" smtClean="0">
                <a:solidFill>
                  <a:srgbClr val="2B51C0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=8</a:t>
            </a:r>
            <a:r>
              <a:rPr sz="20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48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70296" y="3334794"/>
            <a:ext cx="2385060" cy="4984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act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= 13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thd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rew</a:t>
            </a:r>
            <a:r>
              <a:rPr sz="1600" b="1" i="1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6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16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89505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aracter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cs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797" y="900295"/>
          <a:ext cx="8281851" cy="509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8373"/>
                <a:gridCol w="1736877"/>
                <a:gridCol w="1789614"/>
                <a:gridCol w="1276987"/>
              </a:tblGrid>
              <a:tr h="975359">
                <a:tc>
                  <a:txBody>
                    <a:bodyPr/>
                    <a:lstStyle/>
                    <a:p>
                      <a:pPr marL="1292225" marR="266700" indent="-1045844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Ba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eli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4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ac</a:t>
                      </a:r>
                      <a:r>
                        <a:rPr sz="1600" b="1" spc="-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ic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n, t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2E4B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SORB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84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124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ge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96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EN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82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1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ie</a:t>
                      </a:r>
                      <a:r>
                        <a:rPr sz="1600" b="1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121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ge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le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90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3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ce</a:t>
                      </a:r>
                      <a:r>
                        <a:rPr sz="1600" b="1" spc="-5" dirty="0" smtClean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-1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latin typeface="Calibri"/>
                          <a:cs typeface="Calibri"/>
                        </a:rPr>
                        <a:t>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6ABFF"/>
                    </a:solidFill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 </a:t>
                      </a:r>
                      <a:r>
                        <a:rPr sz="1600" b="1" spc="-2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2E4B"/>
                    </a:solidFill>
                  </a:tcPr>
                </a:tc>
              </a:tr>
              <a:tr h="532775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Dia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elli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tu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34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293)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36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296)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A2D74"/>
                    </a:solidFill>
                  </a:tcPr>
                </a:tc>
              </a:tr>
              <a:tr h="5150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Ac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nd</a:t>
                      </a:r>
                      <a:r>
                        <a:rPr sz="1600" b="1" spc="-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4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442)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48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400)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344880"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</a:pP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110)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103)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88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494872">
                <a:tc>
                  <a:txBody>
                    <a:bodyPr/>
                    <a:lstStyle/>
                    <a:p>
                      <a:pPr marL="2851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&lt;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3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113)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102)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51352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-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96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1198)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78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1213)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&lt;0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343360"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mp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lia</a:t>
                      </a:r>
                      <a:r>
                        <a:rPr sz="1600" b="1" spc="-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b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alloon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us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67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814)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52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504)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&lt;0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3433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ean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tud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vic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 </a:t>
                      </a:r>
                      <a:r>
                        <a:rPr sz="1600" b="1" spc="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us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51054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3 ±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53657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3 ±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3433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2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1497)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58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906)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&lt;0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343470">
                <a:tc>
                  <a:txBody>
                    <a:bodyPr/>
                    <a:lstStyle/>
                    <a:p>
                      <a:pPr marL="36131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mp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lia</a:t>
                      </a:r>
                      <a:r>
                        <a:rPr sz="1600" b="1" spc="-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b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alloon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us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93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1392)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85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775)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&lt;0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A2D74"/>
                    </a:solidFill>
                  </a:tcPr>
                </a:tc>
              </a:tr>
              <a:tr h="345763"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2400" b="1" spc="-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2400" b="1" spc="-15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400" b="1" spc="-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2400" b="1" spc="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 </a:t>
                      </a:r>
                      <a:r>
                        <a:rPr sz="2400" b="1" spc="-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2400" b="1" spc="-3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2400" b="1" spc="-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ssu</a:t>
                      </a:r>
                      <a:r>
                        <a:rPr sz="2400" b="1" spc="-3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2400" b="1" spc="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e </a:t>
                      </a:r>
                      <a:r>
                        <a:rPr sz="2400" b="1" spc="3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rgbClr val="FFFF00"/>
                          </a:solidFill>
                          <a:latin typeface="Cambria Math"/>
                          <a:cs typeface="Cambria Math"/>
                        </a:rPr>
                        <a:t>≧ </a:t>
                      </a:r>
                      <a:r>
                        <a:rPr sz="2400" b="1" spc="-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2400" b="1" spc="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2400" b="1" spc="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6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2400" b="1" spc="-7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2400" b="1" spc="0" baseline="1736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endParaRPr sz="2400" baseline="1736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79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1193)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79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2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720)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A2D74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92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A2D7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6341" y="82141"/>
            <a:ext cx="4199890" cy="604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0"/>
              </a:lnSpc>
            </a:pPr>
            <a:r>
              <a:rPr sz="4000" b="1" spc="-3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4000" b="1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4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4000" b="1" spc="-35" dirty="0" smtClean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4000" b="1" spc="-1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4000" b="1" spc="-2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40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30" dirty="0" smtClean="0">
                <a:solidFill>
                  <a:srgbClr val="FFFFFF"/>
                </a:solidFill>
                <a:latin typeface="Arial"/>
                <a:cs typeface="Arial"/>
              </a:rPr>
              <a:t>endpo</a:t>
            </a:r>
            <a:r>
              <a:rPr sz="4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4000" b="1" spc="-25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5423" y="1467611"/>
            <a:ext cx="7592568" cy="1802891"/>
          </a:xfrm>
          <a:custGeom>
            <a:avLst/>
            <a:gdLst/>
            <a:ahLst/>
            <a:cxnLst/>
            <a:rect l="l" t="t" r="r" b="b"/>
            <a:pathLst>
              <a:path w="7592568" h="1802891">
                <a:moveTo>
                  <a:pt x="0" y="0"/>
                </a:moveTo>
                <a:lnTo>
                  <a:pt x="7592568" y="0"/>
                </a:lnTo>
                <a:lnTo>
                  <a:pt x="7592568" y="1802891"/>
                </a:lnTo>
                <a:lnTo>
                  <a:pt x="0" y="1802891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4305" y="4872990"/>
            <a:ext cx="7078980" cy="53339"/>
          </a:xfrm>
          <a:custGeom>
            <a:avLst/>
            <a:gdLst/>
            <a:ahLst/>
            <a:cxnLst/>
            <a:rect l="l" t="t" r="r" b="b"/>
            <a:pathLst>
              <a:path w="7078980" h="53339">
                <a:moveTo>
                  <a:pt x="0" y="0"/>
                </a:moveTo>
                <a:lnTo>
                  <a:pt x="7078980" y="5334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9694" y="4687061"/>
            <a:ext cx="9144" cy="400812"/>
          </a:xfrm>
          <a:custGeom>
            <a:avLst/>
            <a:gdLst/>
            <a:ahLst/>
            <a:cxnLst/>
            <a:rect l="l" t="t" r="r" b="b"/>
            <a:pathLst>
              <a:path w="9144" h="400812">
                <a:moveTo>
                  <a:pt x="0" y="0"/>
                </a:moveTo>
                <a:lnTo>
                  <a:pt x="9144" y="400812"/>
                </a:lnTo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94938" y="4783073"/>
            <a:ext cx="0" cy="208787"/>
          </a:xfrm>
          <a:custGeom>
            <a:avLst/>
            <a:gdLst/>
            <a:ahLst/>
            <a:cxnLst/>
            <a:rect l="l" t="t" r="r" b="b"/>
            <a:pathLst>
              <a:path h="208787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77133" y="4783073"/>
            <a:ext cx="0" cy="205739"/>
          </a:xfrm>
          <a:custGeom>
            <a:avLst/>
            <a:gdLst/>
            <a:ahLst/>
            <a:cxnLst/>
            <a:rect l="l" t="t" r="r" b="b"/>
            <a:pathLst>
              <a:path h="205739">
                <a:moveTo>
                  <a:pt x="0" y="0"/>
                </a:moveTo>
                <a:lnTo>
                  <a:pt x="0" y="20574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73045" y="4778502"/>
            <a:ext cx="0" cy="210312"/>
          </a:xfrm>
          <a:custGeom>
            <a:avLst/>
            <a:gdLst/>
            <a:ahLst/>
            <a:cxnLst/>
            <a:rect l="l" t="t" r="r" b="b"/>
            <a:pathLst>
              <a:path h="210312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5241" y="4778502"/>
            <a:ext cx="0" cy="207263"/>
          </a:xfrm>
          <a:custGeom>
            <a:avLst/>
            <a:gdLst/>
            <a:ahLst/>
            <a:cxnLst/>
            <a:rect l="l" t="t" r="r" b="b"/>
            <a:pathLst>
              <a:path h="207263">
                <a:moveTo>
                  <a:pt x="0" y="0"/>
                </a:moveTo>
                <a:lnTo>
                  <a:pt x="0" y="207264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2433" y="4810505"/>
            <a:ext cx="0" cy="210312"/>
          </a:xfrm>
          <a:custGeom>
            <a:avLst/>
            <a:gdLst/>
            <a:ahLst/>
            <a:cxnLst/>
            <a:rect l="l" t="t" r="r" b="b"/>
            <a:pathLst>
              <a:path h="210312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64630" y="4810505"/>
            <a:ext cx="0" cy="207263"/>
          </a:xfrm>
          <a:custGeom>
            <a:avLst/>
            <a:gdLst/>
            <a:ahLst/>
            <a:cxnLst/>
            <a:rect l="l" t="t" r="r" b="b"/>
            <a:pathLst>
              <a:path h="207263">
                <a:moveTo>
                  <a:pt x="0" y="0"/>
                </a:moveTo>
                <a:lnTo>
                  <a:pt x="0" y="207264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60541" y="4807458"/>
            <a:ext cx="0" cy="210312"/>
          </a:xfrm>
          <a:custGeom>
            <a:avLst/>
            <a:gdLst/>
            <a:ahLst/>
            <a:cxnLst/>
            <a:rect l="l" t="t" r="r" b="b"/>
            <a:pathLst>
              <a:path h="210312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42738" y="4775453"/>
            <a:ext cx="0" cy="207263"/>
          </a:xfrm>
          <a:custGeom>
            <a:avLst/>
            <a:gdLst/>
            <a:ahLst/>
            <a:cxnLst/>
            <a:rect l="l" t="t" r="r" b="b"/>
            <a:pathLst>
              <a:path h="207263">
                <a:moveTo>
                  <a:pt x="0" y="0"/>
                </a:moveTo>
                <a:lnTo>
                  <a:pt x="0" y="207264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30346" y="4260341"/>
            <a:ext cx="3034283" cy="0"/>
          </a:xfrm>
          <a:custGeom>
            <a:avLst/>
            <a:gdLst/>
            <a:ahLst/>
            <a:cxnLst/>
            <a:rect l="l" t="t" r="r" b="b"/>
            <a:pathLst>
              <a:path w="3034283">
                <a:moveTo>
                  <a:pt x="0" y="0"/>
                </a:moveTo>
                <a:lnTo>
                  <a:pt x="3034284" y="0"/>
                </a:lnTo>
              </a:path>
            </a:pathLst>
          </a:custGeom>
          <a:ln w="28956">
            <a:solidFill>
              <a:srgbClr val="33CC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30346" y="4190238"/>
            <a:ext cx="0" cy="123443"/>
          </a:xfrm>
          <a:custGeom>
            <a:avLst/>
            <a:gdLst/>
            <a:ahLst/>
            <a:cxnLst/>
            <a:rect l="l" t="t" r="r" b="b"/>
            <a:pathLst>
              <a:path h="123444">
                <a:moveTo>
                  <a:pt x="0" y="0"/>
                </a:moveTo>
                <a:lnTo>
                  <a:pt x="0" y="123444"/>
                </a:lnTo>
              </a:path>
            </a:pathLst>
          </a:custGeom>
          <a:ln w="28956">
            <a:solidFill>
              <a:srgbClr val="33CC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04818" y="793341"/>
            <a:ext cx="7062470" cy="3043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9259">
              <a:lnSpc>
                <a:spcPct val="100000"/>
              </a:lnSpc>
            </a:pPr>
            <a:r>
              <a:rPr sz="3200" b="1" dirty="0" smtClean="0">
                <a:solidFill>
                  <a:srgbClr val="FFC000"/>
                </a:solidFill>
                <a:latin typeface="Arial"/>
                <a:cs typeface="Arial"/>
              </a:rPr>
              <a:t>1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 yea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TL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3200" b="1" spc="-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no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n-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in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io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spc="-15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y</a:t>
            </a:r>
            <a:r>
              <a:rPr sz="3200" b="1" spc="-4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3200" b="1" spc="-10" dirty="0" smtClean="0">
                <a:solidFill>
                  <a:srgbClr val="FFC000"/>
                </a:solidFill>
                <a:latin typeface="Arial"/>
                <a:cs typeface="Arial"/>
              </a:rPr>
              <a:t>ys</a:t>
            </a:r>
            <a:r>
              <a:rPr sz="3200" b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spc="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/>
          </a:p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ss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ffere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b="1" spc="3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b="1" spc="-1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bsorb</a:t>
            </a:r>
            <a:r>
              <a:rPr sz="2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spc="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nfer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2000" b="1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arg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5%</a:t>
            </a:r>
            <a:r>
              <a:rPr sz="20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25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TLF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sz="20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2000" b="1" dirty="0" smtClean="0">
                <a:solidFill>
                  <a:srgbClr val="FFFFFF"/>
                </a:solidFill>
                <a:latin typeface="Arial"/>
                <a:cs typeface="Arial"/>
              </a:rPr>
              <a:t>TLF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rate</a:t>
            </a:r>
            <a:r>
              <a:rPr sz="20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bsorb</a:t>
            </a:r>
            <a:r>
              <a:rPr sz="2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spc="0" dirty="0" smtClean="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0"/>
              </a:spcBef>
            </a:pPr>
            <a:endParaRPr sz="1100"/>
          </a:p>
          <a:p>
            <a:pPr marL="168910">
              <a:lnSpc>
                <a:spcPct val="100000"/>
              </a:lnSpc>
            </a:pPr>
            <a:r>
              <a:rPr sz="2000" b="1" i="1" dirty="0" smtClean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2000" b="1" i="1" spc="-9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EP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i="1" spc="-8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rb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(95%</a:t>
            </a:r>
            <a:r>
              <a:rPr sz="2000" b="1" i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-1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b="1" i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15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20239" y="5667755"/>
            <a:ext cx="5594604" cy="400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03547" y="6188964"/>
            <a:ext cx="1278636" cy="399288"/>
          </a:xfrm>
          <a:custGeom>
            <a:avLst/>
            <a:gdLst/>
            <a:ahLst/>
            <a:cxnLst/>
            <a:rect l="l" t="t" r="r" b="b"/>
            <a:pathLst>
              <a:path w="1278636" h="399288">
                <a:moveTo>
                  <a:pt x="0" y="0"/>
                </a:moveTo>
                <a:lnTo>
                  <a:pt x="1278636" y="0"/>
                </a:lnTo>
                <a:lnTo>
                  <a:pt x="1278636" y="399288"/>
                </a:lnTo>
                <a:lnTo>
                  <a:pt x="0" y="39928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98616" y="5150039"/>
            <a:ext cx="5175250" cy="872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3515">
              <a:lnSpc>
                <a:spcPct val="100000"/>
              </a:lnSpc>
              <a:tabLst>
                <a:tab pos="907415" algn="l"/>
                <a:tab pos="1621790" algn="l"/>
                <a:tab pos="2339340" algn="l"/>
                <a:tab pos="3066415" algn="l"/>
                <a:tab pos="3783965" algn="l"/>
                <a:tab pos="4501515" algn="l"/>
              </a:tabLst>
            </a:pPr>
            <a:r>
              <a:rPr sz="2000" b="1" i="1" dirty="0" smtClean="0">
                <a:solidFill>
                  <a:srgbClr val="FFCC99"/>
                </a:solidFill>
                <a:latin typeface="Arial"/>
                <a:cs typeface="Arial"/>
              </a:rPr>
              <a:t>-3	-2	</a:t>
            </a:r>
            <a:r>
              <a:rPr sz="3000" b="1" i="1" baseline="-1388" dirty="0" smtClean="0">
                <a:solidFill>
                  <a:srgbClr val="FFCC99"/>
                </a:solidFill>
                <a:latin typeface="Arial"/>
                <a:cs typeface="Arial"/>
              </a:rPr>
              <a:t>-1	</a:t>
            </a:r>
            <a:r>
              <a:rPr sz="2000" b="1" i="1" dirty="0" smtClean="0">
                <a:solidFill>
                  <a:srgbClr val="FFFFFF"/>
                </a:solidFill>
                <a:latin typeface="Arial"/>
                <a:cs typeface="Arial"/>
              </a:rPr>
              <a:t>0	</a:t>
            </a:r>
            <a:r>
              <a:rPr sz="3000" b="1" i="1" baseline="-2777" dirty="0" smtClean="0">
                <a:solidFill>
                  <a:srgbClr val="FFCC99"/>
                </a:solidFill>
                <a:latin typeface="Arial"/>
                <a:cs typeface="Arial"/>
              </a:rPr>
              <a:t>1	</a:t>
            </a:r>
            <a:r>
              <a:rPr sz="3000" b="1" i="1" baseline="-4166" dirty="0" smtClean="0">
                <a:solidFill>
                  <a:srgbClr val="FFCC99"/>
                </a:solidFill>
                <a:latin typeface="Arial"/>
                <a:cs typeface="Arial"/>
              </a:rPr>
              <a:t>2	</a:t>
            </a:r>
            <a:r>
              <a:rPr sz="3000" b="1" i="1" baseline="-2777" dirty="0" smtClean="0">
                <a:solidFill>
                  <a:srgbClr val="FFCC99"/>
                </a:solidFill>
                <a:latin typeface="Arial"/>
                <a:cs typeface="Arial"/>
              </a:rPr>
              <a:t>3</a:t>
            </a:r>
            <a:endParaRPr sz="3000" baseline="-2777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000" b="1" i="1" spc="5" dirty="0" smtClean="0">
                <a:latin typeface="Arial"/>
                <a:cs typeface="Arial"/>
              </a:rPr>
              <a:t>A</a:t>
            </a:r>
            <a:r>
              <a:rPr sz="2000" b="1" i="1" spc="0" dirty="0" smtClean="0">
                <a:latin typeface="Arial"/>
                <a:cs typeface="Arial"/>
              </a:rPr>
              <a:t>bsorb</a:t>
            </a:r>
            <a:r>
              <a:rPr sz="2000" b="1" i="1" spc="-20" dirty="0" smtClean="0">
                <a:latin typeface="Arial"/>
                <a:cs typeface="Arial"/>
              </a:rPr>
              <a:t> </a:t>
            </a:r>
            <a:r>
              <a:rPr sz="2000" b="1" i="1" spc="-5" dirty="0" smtClean="0">
                <a:latin typeface="Arial"/>
                <a:cs typeface="Arial"/>
              </a:rPr>
              <a:t>i</a:t>
            </a:r>
            <a:r>
              <a:rPr sz="2000" b="1" i="1" spc="0" dirty="0" smtClean="0">
                <a:latin typeface="Arial"/>
                <a:cs typeface="Arial"/>
              </a:rPr>
              <a:t>s</a:t>
            </a:r>
            <a:r>
              <a:rPr sz="2000" b="1" i="1" spc="-5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non-</a:t>
            </a:r>
            <a:r>
              <a:rPr sz="2000" b="1" i="1" spc="-10" dirty="0" smtClean="0">
                <a:latin typeface="Arial"/>
                <a:cs typeface="Arial"/>
              </a:rPr>
              <a:t>i</a:t>
            </a:r>
            <a:r>
              <a:rPr sz="2000" b="1" i="1" spc="0" dirty="0" smtClean="0">
                <a:latin typeface="Arial"/>
                <a:cs typeface="Arial"/>
              </a:rPr>
              <a:t>nfer</a:t>
            </a:r>
            <a:r>
              <a:rPr sz="2000" b="1" i="1" spc="-10" dirty="0" smtClean="0">
                <a:latin typeface="Arial"/>
                <a:cs typeface="Arial"/>
              </a:rPr>
              <a:t>i</a:t>
            </a:r>
            <a:r>
              <a:rPr sz="2000" b="1" i="1" spc="0" dirty="0" smtClean="0">
                <a:latin typeface="Arial"/>
                <a:cs typeface="Arial"/>
              </a:rPr>
              <a:t>or</a:t>
            </a:r>
            <a:r>
              <a:rPr sz="2000" b="1" i="1" spc="-40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co</a:t>
            </a:r>
            <a:r>
              <a:rPr sz="2000" b="1" i="1" spc="-10" dirty="0" smtClean="0">
                <a:latin typeface="Arial"/>
                <a:cs typeface="Arial"/>
              </a:rPr>
              <a:t>m</a:t>
            </a:r>
            <a:r>
              <a:rPr sz="2000" b="1" i="1" spc="0" dirty="0" smtClean="0">
                <a:latin typeface="Arial"/>
                <a:cs typeface="Arial"/>
              </a:rPr>
              <a:t>pared</a:t>
            </a:r>
            <a:r>
              <a:rPr sz="2000" b="1" i="1" spc="-20" dirty="0" smtClean="0">
                <a:latin typeface="Arial"/>
                <a:cs typeface="Arial"/>
              </a:rPr>
              <a:t> </a:t>
            </a:r>
            <a:r>
              <a:rPr sz="2000" b="1" i="1" spc="0" dirty="0" smtClean="0">
                <a:latin typeface="Arial"/>
                <a:cs typeface="Arial"/>
              </a:rPr>
              <a:t>to</a:t>
            </a:r>
            <a:r>
              <a:rPr sz="2000" b="1" i="1" spc="-20" dirty="0" smtClean="0">
                <a:latin typeface="Arial"/>
                <a:cs typeface="Arial"/>
              </a:rPr>
              <a:t> </a:t>
            </a:r>
            <a:r>
              <a:rPr sz="2000" b="1" i="1" spc="-5" dirty="0" smtClean="0">
                <a:latin typeface="Arial"/>
                <a:cs typeface="Arial"/>
              </a:rPr>
              <a:t>X</a:t>
            </a:r>
            <a:r>
              <a:rPr sz="2000" b="1" i="1" spc="-10" dirty="0" smtClean="0">
                <a:latin typeface="Arial"/>
                <a:cs typeface="Arial"/>
              </a:rPr>
              <a:t>i</a:t>
            </a:r>
            <a:r>
              <a:rPr sz="2000" b="1" i="1" spc="0" dirty="0" smtClean="0">
                <a:latin typeface="Arial"/>
                <a:cs typeface="Arial"/>
              </a:rPr>
              <a:t>e</a:t>
            </a:r>
            <a:r>
              <a:rPr sz="2000" b="1" i="1" spc="-5" dirty="0" smtClean="0">
                <a:latin typeface="Arial"/>
                <a:cs typeface="Arial"/>
              </a:rPr>
              <a:t>n</a:t>
            </a:r>
            <a:r>
              <a:rPr sz="2000" b="1" i="1" spc="0" dirty="0" smtClean="0">
                <a:latin typeface="Arial"/>
                <a:cs typeface="Arial"/>
              </a:rPr>
              <a:t>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0016" y="5154801"/>
            <a:ext cx="100266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693420" algn="l"/>
              </a:tabLst>
            </a:pPr>
            <a:r>
              <a:rPr sz="2000" b="1" i="1" dirty="0" smtClean="0">
                <a:solidFill>
                  <a:srgbClr val="FFCC99"/>
                </a:solidFill>
                <a:latin typeface="Arial"/>
                <a:cs typeface="Arial"/>
              </a:rPr>
              <a:t>-</a:t>
            </a:r>
            <a:r>
              <a:rPr sz="2000" b="1" i="1" spc="-15" dirty="0" smtClean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5	</a:t>
            </a:r>
            <a:r>
              <a:rPr sz="3000" b="1" i="1" spc="0" baseline="1388" dirty="0" smtClean="0">
                <a:solidFill>
                  <a:srgbClr val="FFCC99"/>
                </a:solidFill>
                <a:latin typeface="Arial"/>
                <a:cs typeface="Arial"/>
              </a:rPr>
              <a:t>-</a:t>
            </a:r>
            <a:r>
              <a:rPr sz="3000" b="1" i="1" spc="-22" baseline="1388" dirty="0" smtClean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3000" b="1" i="1" spc="0" baseline="1388" dirty="0" smtClean="0">
                <a:solidFill>
                  <a:srgbClr val="FFCC99"/>
                </a:solidFill>
                <a:latin typeface="Arial"/>
                <a:cs typeface="Arial"/>
              </a:rPr>
              <a:t>4</a:t>
            </a:r>
            <a:endParaRPr sz="3000" baseline="13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3116" y="4228912"/>
            <a:ext cx="136906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i="1" dirty="0" smtClean="0">
                <a:solidFill>
                  <a:srgbClr val="FFFFFF"/>
                </a:solidFill>
                <a:latin typeface="Arial"/>
                <a:cs typeface="Arial"/>
              </a:rPr>
              <a:t>Δ</a:t>
            </a:r>
            <a:r>
              <a:rPr sz="1800" b="1" i="1" spc="-6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8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im </a:t>
            </a:r>
            <a:r>
              <a:rPr sz="18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i="1" spc="-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00894" y="3828487"/>
            <a:ext cx="917575" cy="9251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000" b="1" i="1" spc="5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bsorb not </a:t>
            </a:r>
            <a:r>
              <a:rPr sz="20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nfer</a:t>
            </a:r>
            <a:r>
              <a:rPr sz="2000" b="1" i="1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b="1" i="1" spc="0" dirty="0" smtClean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82708" y="6227386"/>
            <a:ext cx="111061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i="1" spc="-8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&lt;</a:t>
            </a:r>
            <a:r>
              <a:rPr sz="20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001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0589" y="4781550"/>
            <a:ext cx="0" cy="207263"/>
          </a:xfrm>
          <a:custGeom>
            <a:avLst/>
            <a:gdLst/>
            <a:ahLst/>
            <a:cxnLst/>
            <a:rect l="l" t="t" r="r" b="b"/>
            <a:pathLst>
              <a:path h="207263">
                <a:moveTo>
                  <a:pt x="0" y="0"/>
                </a:moveTo>
                <a:lnTo>
                  <a:pt x="0" y="207264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64630" y="4197858"/>
            <a:ext cx="0" cy="123443"/>
          </a:xfrm>
          <a:custGeom>
            <a:avLst/>
            <a:gdLst/>
            <a:ahLst/>
            <a:cxnLst/>
            <a:rect l="l" t="t" r="r" b="b"/>
            <a:pathLst>
              <a:path h="123444">
                <a:moveTo>
                  <a:pt x="0" y="0"/>
                </a:moveTo>
                <a:lnTo>
                  <a:pt x="0" y="123444"/>
                </a:lnTo>
              </a:path>
            </a:pathLst>
          </a:custGeom>
          <a:ln w="28956">
            <a:solidFill>
              <a:srgbClr val="33CC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201665" y="5184033"/>
            <a:ext cx="16700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 smtClean="0">
                <a:solidFill>
                  <a:srgbClr val="FFCC99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95088" y="4126991"/>
            <a:ext cx="196596" cy="240791"/>
          </a:xfrm>
          <a:custGeom>
            <a:avLst/>
            <a:gdLst/>
            <a:ahLst/>
            <a:cxnLst/>
            <a:rect l="l" t="t" r="r" b="b"/>
            <a:pathLst>
              <a:path w="196596" h="240791">
                <a:moveTo>
                  <a:pt x="98298" y="0"/>
                </a:moveTo>
                <a:lnTo>
                  <a:pt x="0" y="120395"/>
                </a:lnTo>
                <a:lnTo>
                  <a:pt x="98298" y="240791"/>
                </a:lnTo>
                <a:lnTo>
                  <a:pt x="196596" y="120395"/>
                </a:lnTo>
                <a:lnTo>
                  <a:pt x="98298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95088" y="4126991"/>
            <a:ext cx="196596" cy="240791"/>
          </a:xfrm>
          <a:custGeom>
            <a:avLst/>
            <a:gdLst/>
            <a:ahLst/>
            <a:cxnLst/>
            <a:rect l="l" t="t" r="r" b="b"/>
            <a:pathLst>
              <a:path w="196596" h="240791">
                <a:moveTo>
                  <a:pt x="0" y="120395"/>
                </a:moveTo>
                <a:lnTo>
                  <a:pt x="98298" y="0"/>
                </a:lnTo>
                <a:lnTo>
                  <a:pt x="196596" y="120395"/>
                </a:lnTo>
                <a:lnTo>
                  <a:pt x="98298" y="240791"/>
                </a:lnTo>
                <a:lnTo>
                  <a:pt x="0" y="120395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61909" y="3835146"/>
            <a:ext cx="0" cy="1065669"/>
          </a:xfrm>
          <a:custGeom>
            <a:avLst/>
            <a:gdLst/>
            <a:ahLst/>
            <a:cxnLst/>
            <a:rect l="l" t="t" r="r" b="b"/>
            <a:pathLst>
              <a:path h="1065669">
                <a:moveTo>
                  <a:pt x="0" y="0"/>
                </a:moveTo>
                <a:lnTo>
                  <a:pt x="0" y="1065669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854778" y="5168404"/>
            <a:ext cx="16700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 smtClean="0">
                <a:solidFill>
                  <a:srgbClr val="FFCC99"/>
                </a:solidFill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988045" y="4815078"/>
            <a:ext cx="0" cy="208787"/>
          </a:xfrm>
          <a:custGeom>
            <a:avLst/>
            <a:gdLst/>
            <a:ahLst/>
            <a:cxnLst/>
            <a:rect l="l" t="t" r="r" b="b"/>
            <a:pathLst>
              <a:path h="208787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8113" y="189103"/>
            <a:ext cx="7327900" cy="1298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5715" algn="ctr">
              <a:lnSpc>
                <a:spcPct val="100000"/>
              </a:lnSpc>
              <a:tabLst>
                <a:tab pos="1918970" algn="l"/>
              </a:tabLst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 @ 1	year</a:t>
            </a:r>
            <a:endParaRPr sz="36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5"/>
              </a:spcBef>
            </a:pPr>
            <a:endParaRPr sz="650"/>
          </a:p>
          <a:p>
            <a:pPr marL="12700" marR="12700" algn="ctr">
              <a:lnSpc>
                <a:spcPts val="2590"/>
              </a:lnSpc>
            </a:pP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2400" b="1" i="1" spc="1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dea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h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,</a:t>
            </a:r>
            <a:r>
              <a:rPr sz="24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ge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vesse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2400" b="1" i="1" spc="2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m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yoca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f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on, c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ll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y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-i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2400" b="1" i="1" spc="-3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ge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es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-2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evascu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riz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2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68908" y="1623060"/>
            <a:ext cx="6716267" cy="4492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45052" y="1981200"/>
            <a:ext cx="2353055" cy="646176"/>
          </a:xfrm>
          <a:custGeom>
            <a:avLst/>
            <a:gdLst/>
            <a:ahLst/>
            <a:cxnLst/>
            <a:rect l="l" t="t" r="r" b="b"/>
            <a:pathLst>
              <a:path w="2353055" h="646176">
                <a:moveTo>
                  <a:pt x="0" y="0"/>
                </a:moveTo>
                <a:lnTo>
                  <a:pt x="2353055" y="0"/>
                </a:lnTo>
                <a:lnTo>
                  <a:pt x="2353055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35421" y="2021263"/>
            <a:ext cx="3689350" cy="2299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518285" algn="ctr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R </a:t>
            </a:r>
            <a:r>
              <a:rPr sz="1800" spc="-10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10" dirty="0" smtClean="0">
                <a:latin typeface="Arial"/>
                <a:cs typeface="Arial"/>
              </a:rPr>
              <a:t>2</a:t>
            </a:r>
            <a:r>
              <a:rPr sz="1800" spc="0" dirty="0" smtClean="0">
                <a:latin typeface="Arial"/>
                <a:cs typeface="Arial"/>
              </a:rPr>
              <a:t>4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</a:t>
            </a:r>
            <a:r>
              <a:rPr sz="1800" spc="-10" dirty="0" smtClean="0">
                <a:latin typeface="Arial"/>
                <a:cs typeface="Arial"/>
              </a:rPr>
              <a:t>0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10" dirty="0" smtClean="0">
                <a:latin typeface="Arial"/>
                <a:cs typeface="Arial"/>
              </a:rPr>
              <a:t>7</a:t>
            </a:r>
            <a:r>
              <a:rPr sz="1800" spc="0" dirty="0" smtClean="0">
                <a:latin typeface="Arial"/>
                <a:cs typeface="Arial"/>
              </a:rPr>
              <a:t>9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10" dirty="0" smtClean="0">
                <a:latin typeface="Arial"/>
                <a:cs typeface="Arial"/>
              </a:rPr>
              <a:t>94)</a:t>
            </a:r>
            <a:endParaRPr sz="1800">
              <a:latin typeface="Arial"/>
              <a:cs typeface="Arial"/>
            </a:endParaRPr>
          </a:p>
          <a:p>
            <a:pPr marR="1517650" algn="ctr">
              <a:lnSpc>
                <a:spcPct val="100000"/>
              </a:lnSpc>
              <a:spcBef>
                <a:spcPts val="445"/>
              </a:spcBef>
            </a:pPr>
            <a:r>
              <a:rPr sz="2700" baseline="13888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ank</a:t>
            </a:r>
            <a:r>
              <a:rPr sz="1200" spc="145" dirty="0" smtClean="0">
                <a:latin typeface="Arial"/>
                <a:cs typeface="Arial"/>
              </a:rPr>
              <a:t> </a:t>
            </a:r>
            <a:r>
              <a:rPr sz="2700" spc="0" baseline="13888" dirty="0" smtClean="0">
                <a:latin typeface="Arial"/>
                <a:cs typeface="Arial"/>
              </a:rPr>
              <a:t>=</a:t>
            </a:r>
            <a:r>
              <a:rPr sz="2700" spc="-7" baseline="13888" dirty="0" smtClean="0">
                <a:latin typeface="Arial"/>
                <a:cs typeface="Arial"/>
              </a:rPr>
              <a:t> </a:t>
            </a:r>
            <a:r>
              <a:rPr sz="2700" spc="-15" baseline="13888" dirty="0" smtClean="0">
                <a:latin typeface="Arial"/>
                <a:cs typeface="Arial"/>
              </a:rPr>
              <a:t>0</a:t>
            </a:r>
            <a:r>
              <a:rPr sz="2700" spc="0" baseline="13888" dirty="0" smtClean="0">
                <a:latin typeface="Arial"/>
                <a:cs typeface="Arial"/>
              </a:rPr>
              <a:t>.</a:t>
            </a:r>
            <a:r>
              <a:rPr sz="2700" spc="-15" baseline="13888" dirty="0" smtClean="0">
                <a:latin typeface="Arial"/>
                <a:cs typeface="Arial"/>
              </a:rPr>
              <a:t>35</a:t>
            </a:r>
            <a:endParaRPr sz="2700" baseline="13888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94"/>
              </a:spcBef>
            </a:pPr>
            <a:endParaRPr sz="1400"/>
          </a:p>
          <a:p>
            <a:pPr marR="12700" algn="r">
              <a:lnSpc>
                <a:spcPct val="100000"/>
              </a:lnSpc>
            </a:pP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5</a:t>
            </a:r>
            <a:r>
              <a:rPr sz="1800" b="1" spc="0" dirty="0" smtClean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1%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0"/>
              </a:spcBef>
            </a:pPr>
            <a:endParaRPr sz="1400"/>
          </a:p>
          <a:p>
            <a:pPr marR="12700" algn="r">
              <a:lnSpc>
                <a:spcPct val="100000"/>
              </a:lnSpc>
            </a:pP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4</a:t>
            </a:r>
            <a:r>
              <a:rPr sz="1800" b="1" spc="0" dirty="0" smtClean="0">
                <a:solidFill>
                  <a:srgbClr val="003CB3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2%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98522" y="74799"/>
            <a:ext cx="4341495" cy="5568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pon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r>
              <a:rPr sz="36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 TLF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1084" y="797051"/>
            <a:ext cx="4081271" cy="2891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56104" y="3787140"/>
            <a:ext cx="4081271" cy="28910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57928" y="792480"/>
            <a:ext cx="4081271" cy="2891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02892" y="838200"/>
            <a:ext cx="1367028" cy="307848"/>
          </a:xfrm>
          <a:custGeom>
            <a:avLst/>
            <a:gdLst/>
            <a:ahLst/>
            <a:cxnLst/>
            <a:rect l="l" t="t" r="r" b="b"/>
            <a:pathLst>
              <a:path w="1367028" h="307848">
                <a:moveTo>
                  <a:pt x="0" y="0"/>
                </a:moveTo>
                <a:lnTo>
                  <a:pt x="1367028" y="0"/>
                </a:lnTo>
                <a:lnTo>
                  <a:pt x="1367028" y="307848"/>
                </a:lnTo>
                <a:lnTo>
                  <a:pt x="0" y="307848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02892" y="838200"/>
            <a:ext cx="1367028" cy="307848"/>
          </a:xfrm>
          <a:custGeom>
            <a:avLst/>
            <a:gdLst/>
            <a:ahLst/>
            <a:cxnLst/>
            <a:rect l="l" t="t" r="r" b="b"/>
            <a:pathLst>
              <a:path w="1367028" h="307848">
                <a:moveTo>
                  <a:pt x="0" y="0"/>
                </a:moveTo>
                <a:lnTo>
                  <a:pt x="1367028" y="0"/>
                </a:lnTo>
                <a:lnTo>
                  <a:pt x="1367028" y="307848"/>
                </a:lnTo>
                <a:lnTo>
                  <a:pt x="0" y="30784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86342" y="878126"/>
            <a:ext cx="119951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1400" b="1" i="1" spc="-3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ea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00271" y="3822191"/>
            <a:ext cx="1994916" cy="522731"/>
          </a:xfrm>
          <a:custGeom>
            <a:avLst/>
            <a:gdLst/>
            <a:ahLst/>
            <a:cxnLst/>
            <a:rect l="l" t="t" r="r" b="b"/>
            <a:pathLst>
              <a:path w="1994916" h="522731">
                <a:moveTo>
                  <a:pt x="0" y="0"/>
                </a:moveTo>
                <a:lnTo>
                  <a:pt x="1994916" y="0"/>
                </a:lnTo>
                <a:lnTo>
                  <a:pt x="1994916" y="522731"/>
                </a:lnTo>
                <a:lnTo>
                  <a:pt x="0" y="522731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00271" y="3822191"/>
            <a:ext cx="1994916" cy="522731"/>
          </a:xfrm>
          <a:custGeom>
            <a:avLst/>
            <a:gdLst/>
            <a:ahLst/>
            <a:cxnLst/>
            <a:rect l="l" t="t" r="r" b="b"/>
            <a:pathLst>
              <a:path w="1994916" h="522731">
                <a:moveTo>
                  <a:pt x="0" y="0"/>
                </a:moveTo>
                <a:lnTo>
                  <a:pt x="1994916" y="0"/>
                </a:lnTo>
                <a:lnTo>
                  <a:pt x="1994916" y="522731"/>
                </a:lnTo>
                <a:lnTo>
                  <a:pt x="0" y="52273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05728" y="850391"/>
            <a:ext cx="2366772" cy="522732"/>
          </a:xfrm>
          <a:custGeom>
            <a:avLst/>
            <a:gdLst/>
            <a:ahLst/>
            <a:cxnLst/>
            <a:rect l="l" t="t" r="r" b="b"/>
            <a:pathLst>
              <a:path w="2366772" h="522732">
                <a:moveTo>
                  <a:pt x="0" y="0"/>
                </a:moveTo>
                <a:lnTo>
                  <a:pt x="2366772" y="0"/>
                </a:lnTo>
                <a:lnTo>
                  <a:pt x="2366772" y="522732"/>
                </a:lnTo>
                <a:lnTo>
                  <a:pt x="0" y="522732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05728" y="850391"/>
            <a:ext cx="2366772" cy="522732"/>
          </a:xfrm>
          <a:custGeom>
            <a:avLst/>
            <a:gdLst/>
            <a:ahLst/>
            <a:cxnLst/>
            <a:rect l="l" t="t" r="r" b="b"/>
            <a:pathLst>
              <a:path w="2366772" h="522732">
                <a:moveTo>
                  <a:pt x="0" y="0"/>
                </a:moveTo>
                <a:lnTo>
                  <a:pt x="2366772" y="0"/>
                </a:lnTo>
                <a:lnTo>
                  <a:pt x="2366772" y="522732"/>
                </a:lnTo>
                <a:lnTo>
                  <a:pt x="0" y="52273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86732" y="3861965"/>
            <a:ext cx="1823085" cy="994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47625" algn="ctr">
              <a:lnSpc>
                <a:spcPct val="100000"/>
              </a:lnSpc>
            </a:pPr>
            <a:r>
              <a:rPr sz="1400" b="1" i="1" spc="-55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g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1400" b="1" i="1" spc="-3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vesse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 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my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1400" b="1" i="1" spc="-4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f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io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88"/>
              </a:spcBef>
            </a:pPr>
            <a:endParaRPr sz="1200"/>
          </a:p>
          <a:p>
            <a:pPr marL="100965" algn="ctr">
              <a:lnSpc>
                <a:spcPct val="100000"/>
              </a:lnSpc>
            </a:pPr>
            <a:r>
              <a:rPr sz="1200" b="1" spc="-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R 1.96</a:t>
            </a:r>
            <a:r>
              <a:rPr sz="1200" b="1" spc="-20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latin typeface="Arial"/>
                <a:cs typeface="Arial"/>
              </a:rPr>
              <a:t>(</a:t>
            </a:r>
            <a:r>
              <a:rPr sz="1200" b="1" spc="0" dirty="0" smtClean="0">
                <a:latin typeface="Arial"/>
                <a:cs typeface="Arial"/>
              </a:rPr>
              <a:t>1.10</a:t>
            </a:r>
            <a:r>
              <a:rPr sz="1200" b="1" spc="-20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-</a:t>
            </a:r>
            <a:r>
              <a:rPr sz="1200" b="1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3.51)</a:t>
            </a:r>
            <a:endParaRPr sz="1200">
              <a:latin typeface="Arial"/>
              <a:cs typeface="Arial"/>
            </a:endParaRPr>
          </a:p>
          <a:p>
            <a:pPr marL="99695" algn="ctr">
              <a:lnSpc>
                <a:spcPct val="100000"/>
              </a:lnSpc>
              <a:spcBef>
                <a:spcPts val="285"/>
              </a:spcBef>
            </a:pPr>
            <a:r>
              <a:rPr sz="1800" b="1" baseline="13888" dirty="0" smtClean="0">
                <a:latin typeface="Arial"/>
                <a:cs typeface="Arial"/>
              </a:rPr>
              <a:t>P</a:t>
            </a:r>
            <a:r>
              <a:rPr sz="800" b="1" dirty="0" smtClean="0">
                <a:latin typeface="Arial"/>
                <a:cs typeface="Arial"/>
              </a:rPr>
              <a:t>log</a:t>
            </a:r>
            <a:r>
              <a:rPr sz="800" b="1" spc="-5" dirty="0" smtClean="0">
                <a:latin typeface="Arial"/>
                <a:cs typeface="Arial"/>
              </a:rPr>
              <a:t>ra</a:t>
            </a:r>
            <a:r>
              <a:rPr sz="800" b="1" spc="0" dirty="0" smtClean="0">
                <a:latin typeface="Arial"/>
                <a:cs typeface="Arial"/>
              </a:rPr>
              <a:t>nk</a:t>
            </a:r>
            <a:r>
              <a:rPr sz="800" b="1" spc="95" dirty="0" smtClean="0">
                <a:latin typeface="Arial"/>
                <a:cs typeface="Arial"/>
              </a:rPr>
              <a:t> </a:t>
            </a:r>
            <a:r>
              <a:rPr sz="1800" b="1" spc="0" baseline="13888" dirty="0" smtClean="0">
                <a:latin typeface="Arial"/>
                <a:cs typeface="Arial"/>
              </a:rPr>
              <a:t>=</a:t>
            </a:r>
            <a:r>
              <a:rPr sz="1800" b="1" spc="7" baseline="13888" dirty="0" smtClean="0">
                <a:latin typeface="Arial"/>
                <a:cs typeface="Arial"/>
              </a:rPr>
              <a:t> </a:t>
            </a:r>
            <a:r>
              <a:rPr sz="1800" b="1" spc="0" baseline="13888" dirty="0" smtClean="0">
                <a:latin typeface="Arial"/>
                <a:cs typeface="Arial"/>
              </a:rPr>
              <a:t>0.02</a:t>
            </a:r>
            <a:endParaRPr sz="1800" baseline="1388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01314" y="890569"/>
            <a:ext cx="2172970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135" marR="12700" indent="-52069">
              <a:lnSpc>
                <a:spcPct val="100000"/>
              </a:lnSpc>
            </a:pP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li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y</a:t>
            </a:r>
            <a:r>
              <a:rPr sz="1400" b="1" i="1" spc="-4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1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nd</a:t>
            </a:r>
            <a:r>
              <a:rPr sz="1400" b="1" i="1" spc="5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1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ca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14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1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1400" b="1" i="1" spc="-5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400" b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spc="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400" b="1" spc="-10" dirty="0" smtClean="0">
                <a:solidFill>
                  <a:srgbClr val="FDE25E"/>
                </a:solidFill>
                <a:latin typeface="Arial"/>
                <a:cs typeface="Arial"/>
              </a:rPr>
              <a:t>g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1400" b="1" spc="0" dirty="0" smtClean="0">
                <a:solidFill>
                  <a:srgbClr val="FDE25E"/>
                </a:solidFill>
                <a:latin typeface="Arial"/>
                <a:cs typeface="Arial"/>
              </a:rPr>
              <a:t>t </a:t>
            </a:r>
            <a:r>
              <a:rPr sz="1400" b="1" spc="-15" dirty="0" smtClean="0">
                <a:solidFill>
                  <a:srgbClr val="FDE25E"/>
                </a:solidFill>
                <a:latin typeface="Arial"/>
                <a:cs typeface="Arial"/>
              </a:rPr>
              <a:t>v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esse</a:t>
            </a:r>
            <a:r>
              <a:rPr sz="1400" b="1" spc="0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1400" b="1" spc="-2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400" b="1" spc="5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1400" b="1" spc="-15" dirty="0" smtClean="0">
                <a:solidFill>
                  <a:srgbClr val="FDE25E"/>
                </a:solidFill>
                <a:latin typeface="Arial"/>
                <a:cs typeface="Arial"/>
              </a:rPr>
              <a:t>v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asc</a:t>
            </a:r>
            <a:r>
              <a:rPr sz="1400" b="1" spc="-10" dirty="0" smtClean="0">
                <a:solidFill>
                  <a:srgbClr val="FDE25E"/>
                </a:solidFill>
                <a:latin typeface="Arial"/>
                <a:cs typeface="Arial"/>
              </a:rPr>
              <a:t>u</a:t>
            </a:r>
            <a:r>
              <a:rPr sz="1400" b="1" spc="5" dirty="0" smtClean="0">
                <a:solidFill>
                  <a:srgbClr val="FDE25E"/>
                </a:solidFill>
                <a:latin typeface="Arial"/>
                <a:cs typeface="Arial"/>
              </a:rPr>
              <a:t>l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spc="5" dirty="0" smtClean="0">
                <a:solidFill>
                  <a:srgbClr val="FDE25E"/>
                </a:solidFill>
                <a:latin typeface="Arial"/>
                <a:cs typeface="Arial"/>
              </a:rPr>
              <a:t>ri</a:t>
            </a:r>
            <a:r>
              <a:rPr sz="1400" b="1" spc="-10" dirty="0" smtClean="0">
                <a:solidFill>
                  <a:srgbClr val="FDE25E"/>
                </a:solidFill>
                <a:latin typeface="Arial"/>
                <a:cs typeface="Arial"/>
              </a:rPr>
              <a:t>z</a:t>
            </a:r>
            <a:r>
              <a:rPr sz="1400" b="1" spc="-5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400" b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1400" b="1" spc="-10" dirty="0" smtClean="0">
                <a:solidFill>
                  <a:srgbClr val="FDE25E"/>
                </a:solidFill>
                <a:latin typeface="Arial"/>
                <a:cs typeface="Arial"/>
              </a:rPr>
              <a:t>io</a:t>
            </a:r>
            <a:r>
              <a:rPr sz="1400" b="1" spc="0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44937" y="2072328"/>
            <a:ext cx="544830" cy="690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2</a:t>
            </a:r>
            <a:r>
              <a:rPr sz="1800" b="1" spc="0" dirty="0" smtClean="0">
                <a:solidFill>
                  <a:srgbClr val="003CB3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7%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2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2</a:t>
            </a:r>
            <a:r>
              <a:rPr sz="1800" b="1" spc="0" dirty="0" smtClean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4%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44866" y="4899882"/>
            <a:ext cx="54483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4</a:t>
            </a:r>
            <a:r>
              <a:rPr sz="1800" b="1" spc="0" dirty="0" smtClean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83728" y="5476640"/>
            <a:ext cx="54483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2</a:t>
            </a:r>
            <a:r>
              <a:rPr sz="1800" b="1" spc="0" dirty="0" smtClean="0">
                <a:solidFill>
                  <a:srgbClr val="003CB3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1%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79008" y="2017464"/>
            <a:ext cx="559435" cy="6330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670">
              <a:lnSpc>
                <a:spcPct val="100000"/>
              </a:lnSpc>
            </a:pP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r>
              <a:rPr sz="1800" b="1" spc="0" dirty="0" smtClean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6%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0</a:t>
            </a:r>
            <a:r>
              <a:rPr sz="1800" b="1" spc="0" dirty="0" smtClean="0">
                <a:solidFill>
                  <a:srgbClr val="003CB3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1%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99840" y="4771593"/>
            <a:ext cx="2473325" cy="817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 algn="ctr">
              <a:lnSpc>
                <a:spcPct val="100000"/>
              </a:lnSpc>
            </a:pPr>
            <a:r>
              <a:rPr sz="2400" b="1" i="1" spc="-35" dirty="0" smtClean="0">
                <a:solidFill>
                  <a:srgbClr val="FDE25E"/>
                </a:solidFill>
                <a:latin typeface="Arial"/>
                <a:cs typeface="Arial"/>
              </a:rPr>
              <a:t>M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</a:t>
            </a:r>
            <a:r>
              <a:rPr sz="2400" b="1" i="1" spc="2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de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fi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iti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ts val="1750"/>
              </a:lnSpc>
              <a:buClr>
                <a:srgbClr val="FDE25E"/>
              </a:buClr>
              <a:buFont typeface="Arial"/>
              <a:buChar char="•"/>
              <a:tabLst>
                <a:tab pos="299085" algn="l"/>
              </a:tabLst>
            </a:pP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SCAI</a:t>
            </a:r>
            <a:r>
              <a:rPr sz="16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(p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eri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-p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ce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du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ral)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ts val="1730"/>
              </a:lnSpc>
              <a:buClr>
                <a:srgbClr val="FDE25E"/>
              </a:buClr>
              <a:buFont typeface="Arial"/>
              <a:buChar char="•"/>
              <a:tabLst>
                <a:tab pos="299085" algn="l"/>
              </a:tabLst>
            </a:pPr>
            <a:r>
              <a:rPr sz="1600" b="1" i="1" spc="-20" dirty="0" smtClean="0">
                <a:solidFill>
                  <a:srgbClr val="FDE25E"/>
                </a:solidFill>
                <a:latin typeface="Arial"/>
                <a:cs typeface="Arial"/>
              </a:rPr>
              <a:t>TU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16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(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s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pont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a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e</a:t>
            </a:r>
            <a:r>
              <a:rPr sz="1600" b="1" i="1" spc="-15" dirty="0" smtClean="0">
                <a:solidFill>
                  <a:srgbClr val="FDE25E"/>
                </a:solidFill>
                <a:latin typeface="Arial"/>
                <a:cs typeface="Arial"/>
              </a:rPr>
              <a:t>ou</a:t>
            </a:r>
            <a:r>
              <a:rPr sz="16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94688" y="1458467"/>
            <a:ext cx="1711452" cy="461772"/>
          </a:xfrm>
          <a:custGeom>
            <a:avLst/>
            <a:gdLst/>
            <a:ahLst/>
            <a:cxnLst/>
            <a:rect l="l" t="t" r="r" b="b"/>
            <a:pathLst>
              <a:path w="1711452" h="461772">
                <a:moveTo>
                  <a:pt x="0" y="0"/>
                </a:moveTo>
                <a:lnTo>
                  <a:pt x="1711452" y="0"/>
                </a:lnTo>
                <a:lnTo>
                  <a:pt x="1711452" y="461772"/>
                </a:lnTo>
                <a:lnTo>
                  <a:pt x="0" y="46177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79292" y="1499383"/>
            <a:ext cx="1543050" cy="404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200" b="1" spc="-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R 4.87</a:t>
            </a:r>
            <a:r>
              <a:rPr sz="1200" b="1" spc="-20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latin typeface="Arial"/>
                <a:cs typeface="Arial"/>
              </a:rPr>
              <a:t>(</a:t>
            </a:r>
            <a:r>
              <a:rPr sz="1200" b="1" spc="0" dirty="0" smtClean="0">
                <a:latin typeface="Arial"/>
                <a:cs typeface="Arial"/>
              </a:rPr>
              <a:t>0.57</a:t>
            </a:r>
            <a:r>
              <a:rPr sz="1200" b="1" spc="-20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-</a:t>
            </a:r>
            <a:r>
              <a:rPr sz="1200" b="1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41.70)</a:t>
            </a:r>
            <a:endParaRPr sz="1200">
              <a:latin typeface="Arial"/>
              <a:cs typeface="Arial"/>
            </a:endParaRPr>
          </a:p>
          <a:p>
            <a:pPr marR="10160" algn="ctr">
              <a:lnSpc>
                <a:spcPct val="100000"/>
              </a:lnSpc>
              <a:spcBef>
                <a:spcPts val="285"/>
              </a:spcBef>
            </a:pPr>
            <a:r>
              <a:rPr sz="1800" b="1" baseline="13888" dirty="0" smtClean="0">
                <a:latin typeface="Arial"/>
                <a:cs typeface="Arial"/>
              </a:rPr>
              <a:t>P</a:t>
            </a:r>
            <a:r>
              <a:rPr sz="800" b="1" dirty="0" smtClean="0">
                <a:latin typeface="Arial"/>
                <a:cs typeface="Arial"/>
              </a:rPr>
              <a:t>log</a:t>
            </a:r>
            <a:r>
              <a:rPr sz="800" b="1" spc="-5" dirty="0" smtClean="0">
                <a:latin typeface="Arial"/>
                <a:cs typeface="Arial"/>
              </a:rPr>
              <a:t>ra</a:t>
            </a:r>
            <a:r>
              <a:rPr sz="800" b="1" spc="0" dirty="0" smtClean="0">
                <a:latin typeface="Arial"/>
                <a:cs typeface="Arial"/>
              </a:rPr>
              <a:t>nk</a:t>
            </a:r>
            <a:r>
              <a:rPr sz="800" b="1" spc="95" dirty="0" smtClean="0">
                <a:latin typeface="Arial"/>
                <a:cs typeface="Arial"/>
              </a:rPr>
              <a:t> </a:t>
            </a:r>
            <a:r>
              <a:rPr sz="1800" b="1" spc="0" baseline="13888" dirty="0" smtClean="0">
                <a:latin typeface="Arial"/>
                <a:cs typeface="Arial"/>
              </a:rPr>
              <a:t>=</a:t>
            </a:r>
            <a:r>
              <a:rPr sz="1800" b="1" spc="7" baseline="13888" dirty="0" smtClean="0">
                <a:latin typeface="Arial"/>
                <a:cs typeface="Arial"/>
              </a:rPr>
              <a:t> </a:t>
            </a:r>
            <a:r>
              <a:rPr sz="1800" b="1" spc="0" baseline="13888" dirty="0" smtClean="0">
                <a:latin typeface="Arial"/>
                <a:cs typeface="Arial"/>
              </a:rPr>
              <a:t>0.</a:t>
            </a:r>
            <a:r>
              <a:rPr sz="1800" b="1" spc="-89" baseline="13888" dirty="0" smtClean="0">
                <a:latin typeface="Arial"/>
                <a:cs typeface="Arial"/>
              </a:rPr>
              <a:t>11</a:t>
            </a:r>
            <a:endParaRPr sz="1800" baseline="13888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505956" y="1458467"/>
            <a:ext cx="1627631" cy="461772"/>
          </a:xfrm>
          <a:custGeom>
            <a:avLst/>
            <a:gdLst/>
            <a:ahLst/>
            <a:cxnLst/>
            <a:rect l="l" t="t" r="r" b="b"/>
            <a:pathLst>
              <a:path w="1627631" h="461772">
                <a:moveTo>
                  <a:pt x="0" y="0"/>
                </a:moveTo>
                <a:lnTo>
                  <a:pt x="1627631" y="0"/>
                </a:lnTo>
                <a:lnTo>
                  <a:pt x="1627631" y="461772"/>
                </a:lnTo>
                <a:lnTo>
                  <a:pt x="0" y="461772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591948" y="1499383"/>
            <a:ext cx="1457960" cy="404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200" b="1" spc="-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R 0.89</a:t>
            </a:r>
            <a:r>
              <a:rPr sz="1200" b="1" spc="-20" dirty="0" smtClean="0">
                <a:latin typeface="Arial"/>
                <a:cs typeface="Arial"/>
              </a:rPr>
              <a:t> </a:t>
            </a:r>
            <a:r>
              <a:rPr sz="1200" b="1" spc="-5" dirty="0" smtClean="0">
                <a:latin typeface="Arial"/>
                <a:cs typeface="Arial"/>
              </a:rPr>
              <a:t>(</a:t>
            </a:r>
            <a:r>
              <a:rPr sz="1200" b="1" spc="0" dirty="0" smtClean="0">
                <a:latin typeface="Arial"/>
                <a:cs typeface="Arial"/>
              </a:rPr>
              <a:t>0.48</a:t>
            </a:r>
            <a:r>
              <a:rPr sz="1200" b="1" spc="-20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-</a:t>
            </a:r>
            <a:r>
              <a:rPr sz="1200" b="1" spc="-5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1.62)</a:t>
            </a:r>
            <a:endParaRPr sz="120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  <a:spcBef>
                <a:spcPts val="285"/>
              </a:spcBef>
            </a:pPr>
            <a:r>
              <a:rPr sz="1800" b="1" baseline="13888" dirty="0" smtClean="0">
                <a:latin typeface="Arial"/>
                <a:cs typeface="Arial"/>
              </a:rPr>
              <a:t>P</a:t>
            </a:r>
            <a:r>
              <a:rPr sz="800" b="1" dirty="0" smtClean="0">
                <a:latin typeface="Arial"/>
                <a:cs typeface="Arial"/>
              </a:rPr>
              <a:t>log</a:t>
            </a:r>
            <a:r>
              <a:rPr sz="800" b="1" spc="-5" dirty="0" smtClean="0">
                <a:latin typeface="Arial"/>
                <a:cs typeface="Arial"/>
              </a:rPr>
              <a:t>ra</a:t>
            </a:r>
            <a:r>
              <a:rPr sz="800" b="1" spc="0" dirty="0" smtClean="0">
                <a:latin typeface="Arial"/>
                <a:cs typeface="Arial"/>
              </a:rPr>
              <a:t>nk</a:t>
            </a:r>
            <a:r>
              <a:rPr sz="800" b="1" spc="95" dirty="0" smtClean="0">
                <a:latin typeface="Arial"/>
                <a:cs typeface="Arial"/>
              </a:rPr>
              <a:t> </a:t>
            </a:r>
            <a:r>
              <a:rPr sz="1800" b="1" spc="0" baseline="13888" dirty="0" smtClean="0">
                <a:latin typeface="Arial"/>
                <a:cs typeface="Arial"/>
              </a:rPr>
              <a:t>=</a:t>
            </a:r>
            <a:r>
              <a:rPr sz="1800" b="1" spc="7" baseline="13888" dirty="0" smtClean="0">
                <a:latin typeface="Arial"/>
                <a:cs typeface="Arial"/>
              </a:rPr>
              <a:t> </a:t>
            </a:r>
            <a:r>
              <a:rPr sz="1800" b="1" spc="0" baseline="13888" dirty="0" smtClean="0">
                <a:latin typeface="Arial"/>
                <a:cs typeface="Arial"/>
              </a:rPr>
              <a:t>0.69</a:t>
            </a:r>
            <a:endParaRPr sz="1800" baseline="13888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34967" y="4411979"/>
            <a:ext cx="1626108" cy="460248"/>
          </a:xfrm>
          <a:custGeom>
            <a:avLst/>
            <a:gdLst/>
            <a:ahLst/>
            <a:cxnLst/>
            <a:rect l="l" t="t" r="r" b="b"/>
            <a:pathLst>
              <a:path w="1626108" h="460248">
                <a:moveTo>
                  <a:pt x="0" y="0"/>
                </a:moveTo>
                <a:lnTo>
                  <a:pt x="1626108" y="0"/>
                </a:lnTo>
                <a:lnTo>
                  <a:pt x="1626108" y="460248"/>
                </a:lnTo>
                <a:lnTo>
                  <a:pt x="0" y="460248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/S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caff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@ 1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3600">
              <a:latin typeface="Arial"/>
              <a:cs typeface="Arial"/>
            </a:endParaRPr>
          </a:p>
          <a:p>
            <a:pPr marL="2884805" marR="276225" indent="-2382520">
              <a:lnSpc>
                <a:spcPts val="2590"/>
              </a:lnSpc>
              <a:spcBef>
                <a:spcPts val="210"/>
              </a:spcBef>
            </a:pP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De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fi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ite</a:t>
            </a:r>
            <a:r>
              <a:rPr sz="2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d</a:t>
            </a:r>
            <a:r>
              <a:rPr sz="2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P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obab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le</a:t>
            </a:r>
            <a:r>
              <a:rPr sz="2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S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en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t/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Sca</a:t>
            </a:r>
            <a:r>
              <a:rPr sz="2400" b="1" i="1" spc="-45" dirty="0" smtClean="0">
                <a:solidFill>
                  <a:srgbClr val="FDE25E"/>
                </a:solidFill>
                <a:latin typeface="Arial"/>
                <a:cs typeface="Arial"/>
              </a:rPr>
              <a:t>f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f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ld</a:t>
            </a:r>
            <a:r>
              <a:rPr sz="2400" b="1" i="1" spc="-1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Th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r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m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bos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is (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AR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C</a:t>
            </a:r>
            <a:r>
              <a:rPr sz="2400" b="1" i="1" spc="10" dirty="0" smtClean="0">
                <a:solidFill>
                  <a:srgbClr val="FDE25E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de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fi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iti</a:t>
            </a:r>
            <a:r>
              <a:rPr sz="2400" b="1" i="1" spc="-5" dirty="0" smtClean="0">
                <a:solidFill>
                  <a:srgbClr val="FDE25E"/>
                </a:solidFill>
                <a:latin typeface="Arial"/>
                <a:cs typeface="Arial"/>
              </a:rPr>
              <a:t>on</a:t>
            </a:r>
            <a:r>
              <a:rPr sz="2400" b="1" i="1" spc="0" dirty="0" smtClean="0">
                <a:solidFill>
                  <a:srgbClr val="FDE25E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4483" y="1562100"/>
            <a:ext cx="7495031" cy="457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39860" y="3931771"/>
            <a:ext cx="544830" cy="7258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2</a:t>
            </a:r>
            <a:r>
              <a:rPr sz="1800" b="1" spc="0" dirty="0" smtClean="0">
                <a:solidFill>
                  <a:srgbClr val="FF3300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FF3300"/>
                </a:solidFill>
                <a:latin typeface="Arial"/>
                <a:cs typeface="Arial"/>
              </a:rPr>
              <a:t>0%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1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0</a:t>
            </a:r>
            <a:r>
              <a:rPr sz="1800" b="1" spc="0" dirty="0" smtClean="0">
                <a:solidFill>
                  <a:srgbClr val="003CB3"/>
                </a:solidFill>
                <a:latin typeface="Arial"/>
                <a:cs typeface="Arial"/>
              </a:rPr>
              <a:t>.</a:t>
            </a:r>
            <a:r>
              <a:rPr sz="1800" b="1" spc="-10" dirty="0" smtClean="0">
                <a:solidFill>
                  <a:srgbClr val="003CB3"/>
                </a:solidFill>
                <a:latin typeface="Arial"/>
                <a:cs typeface="Arial"/>
              </a:rPr>
              <a:t>6%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49040" y="2031492"/>
            <a:ext cx="2351532" cy="646176"/>
          </a:xfrm>
          <a:custGeom>
            <a:avLst/>
            <a:gdLst/>
            <a:ahLst/>
            <a:cxnLst/>
            <a:rect l="l" t="t" r="r" b="b"/>
            <a:pathLst>
              <a:path w="2351532" h="646176">
                <a:moveTo>
                  <a:pt x="0" y="0"/>
                </a:moveTo>
                <a:lnTo>
                  <a:pt x="2351532" y="0"/>
                </a:lnTo>
                <a:lnTo>
                  <a:pt x="2351532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38995" y="2070558"/>
            <a:ext cx="2170430" cy="6013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R </a:t>
            </a:r>
            <a:r>
              <a:rPr sz="1800" spc="-10" dirty="0" smtClean="0">
                <a:latin typeface="Arial"/>
                <a:cs typeface="Arial"/>
              </a:rPr>
              <a:t>3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10" dirty="0" smtClean="0">
                <a:latin typeface="Arial"/>
                <a:cs typeface="Arial"/>
              </a:rPr>
              <a:t>3</a:t>
            </a:r>
            <a:r>
              <a:rPr sz="1800" spc="0" dirty="0" smtClean="0">
                <a:latin typeface="Arial"/>
                <a:cs typeface="Arial"/>
              </a:rPr>
              <a:t>2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</a:t>
            </a:r>
            <a:r>
              <a:rPr sz="1800" spc="-10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10" dirty="0" smtClean="0">
                <a:latin typeface="Arial"/>
                <a:cs typeface="Arial"/>
              </a:rPr>
              <a:t>2</a:t>
            </a:r>
            <a:r>
              <a:rPr sz="1800" spc="0" dirty="0" smtClean="0">
                <a:latin typeface="Arial"/>
                <a:cs typeface="Arial"/>
              </a:rPr>
              <a:t>2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8</a:t>
            </a:r>
            <a:r>
              <a:rPr sz="1800" spc="0" dirty="0" smtClean="0">
                <a:latin typeface="Arial"/>
                <a:cs typeface="Arial"/>
              </a:rPr>
              <a:t>.</a:t>
            </a:r>
            <a:r>
              <a:rPr sz="1800" spc="-10" dirty="0" smtClean="0">
                <a:latin typeface="Arial"/>
                <a:cs typeface="Arial"/>
              </a:rPr>
              <a:t>99)</a:t>
            </a:r>
            <a:endParaRPr sz="1800">
              <a:latin typeface="Arial"/>
              <a:cs typeface="Arial"/>
            </a:endParaRPr>
          </a:p>
          <a:p>
            <a:pPr marL="1905" algn="ctr">
              <a:lnSpc>
                <a:spcPts val="2130"/>
              </a:lnSpc>
              <a:spcBef>
                <a:spcPts val="445"/>
              </a:spcBef>
            </a:pPr>
            <a:r>
              <a:rPr sz="2700" baseline="13888" dirty="0" smtClean="0">
                <a:latin typeface="Arial"/>
                <a:cs typeface="Arial"/>
              </a:rPr>
              <a:t>P</a:t>
            </a:r>
            <a:r>
              <a:rPr sz="1200" spc="-5" dirty="0" smtClean="0">
                <a:latin typeface="Arial"/>
                <a:cs typeface="Arial"/>
              </a:rPr>
              <a:t>l</a:t>
            </a:r>
            <a:r>
              <a:rPr sz="1200" spc="0" dirty="0" smtClean="0">
                <a:latin typeface="Arial"/>
                <a:cs typeface="Arial"/>
              </a:rPr>
              <a:t>o</a:t>
            </a:r>
            <a:r>
              <a:rPr sz="1200" spc="-10" dirty="0" smtClean="0">
                <a:latin typeface="Arial"/>
                <a:cs typeface="Arial"/>
              </a:rPr>
              <a:t>g</a:t>
            </a:r>
            <a:r>
              <a:rPr sz="1200" spc="-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ank</a:t>
            </a:r>
            <a:r>
              <a:rPr sz="2700" spc="0" baseline="13888" dirty="0" smtClean="0">
                <a:latin typeface="Arial"/>
                <a:cs typeface="Arial"/>
              </a:rPr>
              <a:t>=</a:t>
            </a:r>
            <a:r>
              <a:rPr sz="2700" spc="-15" baseline="13888" dirty="0" smtClean="0">
                <a:latin typeface="Arial"/>
                <a:cs typeface="Arial"/>
              </a:rPr>
              <a:t>0</a:t>
            </a:r>
            <a:r>
              <a:rPr sz="2700" spc="0" baseline="13888" dirty="0" smtClean="0">
                <a:latin typeface="Arial"/>
                <a:cs typeface="Arial"/>
              </a:rPr>
              <a:t>.</a:t>
            </a:r>
            <a:r>
              <a:rPr sz="2700" spc="-15" baseline="13888" dirty="0" smtClean="0">
                <a:latin typeface="Arial"/>
                <a:cs typeface="Arial"/>
              </a:rPr>
              <a:t>01</a:t>
            </a:r>
            <a:endParaRPr sz="2700" baseline="13888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33245">
              <a:lnSpc>
                <a:spcPct val="100000"/>
              </a:lnSpc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caff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d 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5319" y="1239011"/>
            <a:ext cx="7798308" cy="4856988"/>
          </a:xfrm>
          <a:custGeom>
            <a:avLst/>
            <a:gdLst/>
            <a:ahLst/>
            <a:cxnLst/>
            <a:rect l="l" t="t" r="r" b="b"/>
            <a:pathLst>
              <a:path w="7798308" h="4856988">
                <a:moveTo>
                  <a:pt x="0" y="0"/>
                </a:moveTo>
                <a:lnTo>
                  <a:pt x="7798308" y="0"/>
                </a:lnTo>
                <a:lnTo>
                  <a:pt x="7798308" y="4856988"/>
                </a:lnTo>
                <a:lnTo>
                  <a:pt x="0" y="4856988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3656" y="1288792"/>
            <a:ext cx="7531100" cy="4559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02565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0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000" b="1" spc="1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3000" b="1" spc="-9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3000" b="1" spc="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i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Sca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 Th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occu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VD</a:t>
            </a:r>
            <a:r>
              <a:rPr sz="3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spc="0" dirty="0" smtClean="0">
                <a:solidFill>
                  <a:srgbClr val="FFFFFF"/>
                </a:solidFill>
                <a:latin typeface="Cambria Math"/>
                <a:cs typeface="Cambria Math"/>
              </a:rPr>
              <a:t>≦</a:t>
            </a:r>
            <a:r>
              <a:rPr sz="3000" spc="145" dirty="0" smtClean="0">
                <a:solidFill>
                  <a:srgbClr val="FFFFFF"/>
                </a:solidFill>
                <a:latin typeface="Cambria Math"/>
                <a:cs typeface="Cambria Math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75 by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Q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3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  <a:buClr>
                <a:srgbClr val="FDE25E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355600" marR="652145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/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3000" b="1" spc="1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3000" b="1" spc="-90" dirty="0" smtClean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3000" b="1" spc="6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3000" b="1" i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sca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bos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occu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3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days post p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ocedu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DE25E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355600" marR="1270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case</a:t>
            </a:r>
            <a:r>
              <a:rPr sz="3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onsh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PT cessa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obse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ved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71445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3943" y="1075944"/>
            <a:ext cx="8508492" cy="4696968"/>
          </a:xfrm>
          <a:custGeom>
            <a:avLst/>
            <a:gdLst/>
            <a:ahLst/>
            <a:cxnLst/>
            <a:rect l="l" t="t" r="r" b="b"/>
            <a:pathLst>
              <a:path w="8508492" h="4696968">
                <a:moveTo>
                  <a:pt x="0" y="0"/>
                </a:moveTo>
                <a:lnTo>
                  <a:pt x="8508492" y="0"/>
                </a:lnTo>
                <a:lnTo>
                  <a:pt x="8508492" y="4696968"/>
                </a:lnTo>
                <a:lnTo>
                  <a:pt x="0" y="4696968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3279" y="1126886"/>
            <a:ext cx="8268970" cy="43827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popu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enos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he p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ndpo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sz="3000" b="1" spc="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of non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een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ence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re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at 1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sz="30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endParaRPr sz="30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0"/>
              </a:spcBef>
              <a:buClr>
                <a:srgbClr val="FDE25E"/>
              </a:buClr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355600" marR="51943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tar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gh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popu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or bo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ces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good,</a:t>
            </a:r>
            <a:r>
              <a:rPr sz="30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due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he app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ocol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71445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3943" y="911352"/>
            <a:ext cx="8508492" cy="5122164"/>
          </a:xfrm>
          <a:custGeom>
            <a:avLst/>
            <a:gdLst/>
            <a:ahLst/>
            <a:cxnLst/>
            <a:rect l="l" t="t" r="r" b="b"/>
            <a:pathLst>
              <a:path w="8508492" h="5122164">
                <a:moveTo>
                  <a:pt x="0" y="0"/>
                </a:moveTo>
                <a:lnTo>
                  <a:pt x="8508492" y="0"/>
                </a:lnTo>
                <a:lnTo>
                  <a:pt x="8508492" y="5122164"/>
                </a:lnTo>
                <a:lnTo>
                  <a:pt x="0" y="5122164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3279" y="961517"/>
            <a:ext cx="8037195" cy="4428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556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hough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, sca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bos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yoca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3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gher co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ence, desp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app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PSP p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ocol</a:t>
            </a:r>
            <a:endParaRPr sz="30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19"/>
              </a:spcBef>
              <a:buClr>
                <a:srgbClr val="FDE25E"/>
              </a:buClr>
              <a:buFont typeface="Arial"/>
              <a:buChar char="•"/>
            </a:pPr>
            <a:endParaRPr sz="1100"/>
          </a:p>
          <a:p>
            <a:pPr marL="355600" marR="1270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wil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l have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year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3000" b="1" spc="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al bene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popu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1873" y="1024635"/>
            <a:ext cx="8120380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Fin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989108"/>
            <a:ext cx="7761605" cy="2058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I,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 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mit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marL="12700" marR="752475">
              <a:lnSpc>
                <a:spcPct val="100000"/>
              </a:lnSpc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Hav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ece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ona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esea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ts fr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om Abbo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 Vascu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r,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t.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Jud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 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marL="12700" marR="12700">
              <a:lnSpc>
                <a:spcPct val="100000"/>
              </a:lnSpc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Hav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ece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speake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consu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lti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g f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 Abbo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tt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Vascu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r,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t.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Jud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 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l,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Zeneca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1578" y="5730175"/>
            <a:ext cx="514477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FFFFFF"/>
                </a:solidFill>
                <a:latin typeface="Arial"/>
                <a:cs typeface="Arial"/>
              </a:rPr>
              <a:t>TC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400" i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i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sc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i="1" spc="-1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400" i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i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i="1" spc="-7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FFFFFF"/>
                </a:solidFill>
                <a:latin typeface="Arial"/>
                <a:cs typeface="Arial"/>
              </a:rPr>
              <a:t>App</a:t>
            </a:r>
            <a:r>
              <a:rPr sz="1400" i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4131" y="1716023"/>
            <a:ext cx="8487155" cy="4399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3370" y="1715261"/>
            <a:ext cx="8464296" cy="4376928"/>
          </a:xfrm>
          <a:custGeom>
            <a:avLst/>
            <a:gdLst/>
            <a:ahLst/>
            <a:cxnLst/>
            <a:rect l="l" t="t" r="r" b="b"/>
            <a:pathLst>
              <a:path w="8464296" h="4376928">
                <a:moveTo>
                  <a:pt x="0" y="0"/>
                </a:moveTo>
                <a:lnTo>
                  <a:pt x="8464296" y="0"/>
                </a:lnTo>
                <a:lnTo>
                  <a:pt x="8464296" y="4376928"/>
                </a:lnTo>
                <a:lnTo>
                  <a:pt x="0" y="4376928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3370" y="1715261"/>
            <a:ext cx="8464296" cy="4376928"/>
          </a:xfrm>
          <a:custGeom>
            <a:avLst/>
            <a:gdLst/>
            <a:ahLst/>
            <a:cxnLst/>
            <a:rect l="l" t="t" r="r" b="b"/>
            <a:pathLst>
              <a:path w="8464296" h="4376928">
                <a:moveTo>
                  <a:pt x="0" y="0"/>
                </a:moveTo>
                <a:lnTo>
                  <a:pt x="8464296" y="0"/>
                </a:lnTo>
                <a:lnTo>
                  <a:pt x="8464296" y="4376928"/>
                </a:lnTo>
                <a:lnTo>
                  <a:pt x="0" y="4376928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39536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38910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ARE-AB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RB</a:t>
            </a:r>
            <a:r>
              <a:rPr sz="3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0" marR="126364" indent="1543685">
              <a:lnSpc>
                <a:spcPct val="130000"/>
              </a:lnSpc>
            </a:pP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ves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ini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ingl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blind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2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mul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ndomi</a:t>
            </a:r>
            <a:r>
              <a:rPr sz="3200" b="1" spc="5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oll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b="1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omp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635" algn="ctr">
              <a:lnSpc>
                <a:spcPct val="100000"/>
              </a:lnSpc>
            </a:pPr>
            <a:r>
              <a:rPr sz="32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Xi</a:t>
            </a:r>
            <a:r>
              <a:rPr sz="32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i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rb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9"/>
              </a:spcBef>
            </a:pPr>
            <a:endParaRPr sz="1200"/>
          </a:p>
          <a:p>
            <a:pPr marL="172085" marR="171450" algn="ctr">
              <a:lnSpc>
                <a:spcPts val="3840"/>
              </a:lnSpc>
            </a:pP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high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-r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nd/o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ompl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popul</a:t>
            </a:r>
            <a:r>
              <a:rPr sz="3200" b="1" spc="-1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5" dirty="0" smtClean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32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8164" y="876300"/>
            <a:ext cx="2171699" cy="557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86710">
              <a:lnSpc>
                <a:spcPct val="100000"/>
              </a:lnSpc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Obj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ect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ves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4276" y="911352"/>
            <a:ext cx="7659624" cy="5215128"/>
          </a:xfrm>
          <a:custGeom>
            <a:avLst/>
            <a:gdLst/>
            <a:ahLst/>
            <a:cxnLst/>
            <a:rect l="l" t="t" r="r" b="b"/>
            <a:pathLst>
              <a:path w="7659624" h="5215128">
                <a:moveTo>
                  <a:pt x="0" y="0"/>
                </a:moveTo>
                <a:lnTo>
                  <a:pt x="7659624" y="0"/>
                </a:lnTo>
                <a:lnTo>
                  <a:pt x="7659624" y="5215128"/>
                </a:lnTo>
                <a:lnTo>
                  <a:pt x="0" y="5215128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2952" y="961517"/>
            <a:ext cx="7253605" cy="5114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41402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show non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een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ence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TLF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30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9"/>
              </a:spcBef>
              <a:buClr>
                <a:srgbClr val="FDE25E"/>
              </a:buClr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355600" marR="1270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Seconda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show supe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TLF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een 1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yea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ys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0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0"/>
              </a:spcBef>
              <a:buClr>
                <a:srgbClr val="FDE25E"/>
              </a:buClr>
              <a:buFont typeface="Arial"/>
              <a:buChar char="•"/>
            </a:pPr>
            <a:endParaRPr sz="75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355600" marR="689610" indent="-342900">
              <a:lnSpc>
                <a:spcPts val="3600"/>
              </a:lnSpc>
              <a:buClr>
                <a:srgbClr val="FDE25E"/>
              </a:buClr>
              <a:buSzPct val="110000"/>
              <a:buFont typeface="Arial"/>
              <a:buChar char="•"/>
              <a:tabLst>
                <a:tab pos="354965" algn="l"/>
              </a:tabLst>
            </a:pPr>
            <a:r>
              <a:rPr sz="3000" b="1" dirty="0" smtClean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show supe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30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bso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TLF</a:t>
            </a:r>
            <a:r>
              <a:rPr sz="30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fr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om s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0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b="1" spc="0" dirty="0" smtClean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09114">
              <a:lnSpc>
                <a:spcPts val="4285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ARE-AB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RB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695" y="1327403"/>
            <a:ext cx="8673084" cy="4777740"/>
          </a:xfrm>
          <a:custGeom>
            <a:avLst/>
            <a:gdLst/>
            <a:ahLst/>
            <a:cxnLst/>
            <a:rect l="l" t="t" r="r" b="b"/>
            <a:pathLst>
              <a:path w="8673084" h="4777740">
                <a:moveTo>
                  <a:pt x="0" y="0"/>
                </a:moveTo>
                <a:lnTo>
                  <a:pt x="8673084" y="0"/>
                </a:lnTo>
                <a:lnTo>
                  <a:pt x="8673084" y="4777740"/>
                </a:lnTo>
                <a:lnTo>
                  <a:pt x="0" y="4777740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3919" y="738251"/>
            <a:ext cx="7609840" cy="5342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33345">
              <a:lnSpc>
                <a:spcPct val="100000"/>
              </a:lnSpc>
            </a:pPr>
            <a:r>
              <a:rPr sz="32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In</a:t>
            </a:r>
            <a:r>
              <a:rPr sz="32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32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lu</a:t>
            </a:r>
            <a:r>
              <a:rPr sz="32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32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io</a:t>
            </a:r>
            <a:r>
              <a:rPr sz="32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i="1" spc="-3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c</a:t>
            </a:r>
            <a:r>
              <a:rPr sz="32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i="1" spc="-1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3200" b="1" i="1" spc="-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i="1" spc="0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2"/>
              </a:spcBef>
            </a:pPr>
            <a:endParaRPr sz="800"/>
          </a:p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08928"/>
              <a:buFont typeface="Arial"/>
              <a:buChar char="•"/>
              <a:tabLst>
                <a:tab pos="354965" algn="l"/>
              </a:tabLst>
            </a:pP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b="1" spc="-10" dirty="0" smtClean="0">
                <a:solidFill>
                  <a:srgbClr val="FFFFFF"/>
                </a:solidFill>
                <a:latin typeface="Arial"/>
                <a:cs typeface="Arial"/>
              </a:rPr>
              <a:t>ati</a:t>
            </a:r>
            <a:r>
              <a:rPr sz="2800" b="1" spc="-1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2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30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2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i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i="1" u="heavy" spc="-10" dirty="0" smtClean="0">
                <a:solidFill>
                  <a:srgbClr val="FFFFFF"/>
                </a:solidFill>
                <a:latin typeface="Arial"/>
                <a:cs typeface="Arial"/>
              </a:rPr>
              <a:t>least </a:t>
            </a:r>
            <a:r>
              <a:rPr sz="2800" b="1" i="1" u="heavy" spc="-2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b="1" i="1" u="heavy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i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b="1" spc="-1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b="1" spc="-2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b="1" spc="-1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ow</a:t>
            </a:r>
            <a:r>
              <a:rPr sz="28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800" b="1" spc="-1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7"/>
              </a:spcBef>
              <a:buClr>
                <a:srgbClr val="FDE25E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619125" lvl="1" indent="-268605">
              <a:lnSpc>
                <a:spcPct val="100000"/>
              </a:lnSpc>
              <a:buClr>
                <a:srgbClr val="FFFFFF"/>
              </a:buClr>
              <a:buFont typeface="Arial"/>
              <a:buAutoNum type="romanLcParenR"/>
              <a:tabLst>
                <a:tab pos="619125" algn="l"/>
              </a:tabLst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-ri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cha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enos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850"/>
              </a:lnSpc>
              <a:spcBef>
                <a:spcPts val="14"/>
              </a:spcBef>
              <a:buClr>
                <a:srgbClr val="FFFFFF"/>
              </a:buClr>
              <a:buFont typeface="Arial"/>
              <a:buAutoNum type="romanLcParenR"/>
            </a:pPr>
            <a:endParaRPr sz="850"/>
          </a:p>
          <a:p>
            <a:pPr marL="927100" marR="12700" indent="0" algn="just">
              <a:lnSpc>
                <a:spcPct val="100000"/>
              </a:lnSpc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Kno</a:t>
            </a:r>
            <a:r>
              <a:rPr sz="24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abe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vesse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seas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re 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nov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 tr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ith</a:t>
            </a:r>
            <a:r>
              <a:rPr sz="2400" b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sca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8"/>
              </a:spcBef>
            </a:pPr>
            <a:endParaRPr sz="1100"/>
          </a:p>
          <a:p>
            <a:pPr marL="702945" lvl="1" indent="-352425">
              <a:lnSpc>
                <a:spcPct val="100000"/>
              </a:lnSpc>
              <a:buClr>
                <a:srgbClr val="FFFFFF"/>
              </a:buClr>
              <a:buFont typeface="Arial"/>
              <a:buAutoNum type="romanLcParenR" startAt="2"/>
              <a:tabLst>
                <a:tab pos="702945" algn="l"/>
              </a:tabLst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nov</a:t>
            </a:r>
            <a:r>
              <a:rPr sz="2400" b="1" i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1112520" marR="3289935" lvl="2" indent="-186055" algn="just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Arial"/>
              <a:buChar char="-"/>
              <a:tabLst>
                <a:tab pos="1112520" algn="l"/>
              </a:tabLst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eng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8 mm</a:t>
            </a:r>
            <a:endParaRPr sz="2400">
              <a:latin typeface="Arial"/>
              <a:cs typeface="Arial"/>
            </a:endParaRPr>
          </a:p>
          <a:p>
            <a:pPr marL="1112520" marR="362585" lvl="2" indent="-186055" algn="just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Arial"/>
              <a:buChar char="-"/>
              <a:tabLst>
                <a:tab pos="1112520" algn="l"/>
              </a:tabLst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vesse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b="1" spc="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RV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5 mm</a:t>
            </a:r>
            <a:endParaRPr sz="2400">
              <a:latin typeface="Arial"/>
              <a:cs typeface="Arial"/>
            </a:endParaRPr>
          </a:p>
          <a:p>
            <a:pPr marL="1112520" marR="777875" lvl="2" indent="-186055" algn="just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Arial"/>
              <a:buChar char="-"/>
              <a:tabLst>
                <a:tab pos="1112520" algn="l"/>
              </a:tabLst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b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ex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occ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1112520" marR="929005" lvl="2" indent="-186055" algn="just">
              <a:lnSpc>
                <a:spcPct val="100000"/>
              </a:lnSpc>
              <a:spcBef>
                <a:spcPts val="285"/>
              </a:spcBef>
              <a:buClr>
                <a:srgbClr val="FFFFFF"/>
              </a:buClr>
              <a:buFont typeface="Arial"/>
              <a:buChar char="-"/>
              <a:tabLst>
                <a:tab pos="1112520" algn="l"/>
              </a:tabLst>
            </a:pP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b="1" spc="-5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dev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egy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4848" rIns="0" bIns="0" rtlCol="0">
            <a:noAutofit/>
          </a:bodyPr>
          <a:lstStyle/>
          <a:p>
            <a:pPr marL="94615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sz="3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feat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3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-AB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RB</a:t>
            </a:r>
            <a:endParaRPr sz="36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35"/>
              </a:spcBef>
            </a:pP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Spec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ific</a:t>
            </a:r>
            <a:r>
              <a:rPr sz="2400" b="1" spc="-1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pa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en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popu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400" b="1" spc="-3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d im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400" b="1" spc="-5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echn</a:t>
            </a:r>
            <a:r>
              <a:rPr sz="2400" b="1" spc="5" dirty="0" smtClean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que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620011"/>
            <a:ext cx="8353044" cy="4418076"/>
          </a:xfrm>
          <a:custGeom>
            <a:avLst/>
            <a:gdLst/>
            <a:ahLst/>
            <a:cxnLst/>
            <a:rect l="l" t="t" r="r" b="b"/>
            <a:pathLst>
              <a:path w="8353044" h="4418076">
                <a:moveTo>
                  <a:pt x="0" y="0"/>
                </a:moveTo>
                <a:lnTo>
                  <a:pt x="8353044" y="0"/>
                </a:lnTo>
                <a:lnTo>
                  <a:pt x="8353044" y="4418076"/>
                </a:lnTo>
                <a:lnTo>
                  <a:pt x="0" y="4418076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70085"/>
            <a:ext cx="7792084" cy="4123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52705" indent="-342900">
              <a:lnSpc>
                <a:spcPts val="312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popu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4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 m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bene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fi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vascu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ar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concep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4"/>
              </a:spcBef>
              <a:buClr>
                <a:srgbClr val="FDE25E"/>
              </a:buClr>
              <a:buFont typeface="Arial"/>
              <a:buChar char="•"/>
            </a:pPr>
            <a:endParaRPr sz="7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 marL="355600" marR="12700" indent="-342900">
              <a:lnSpc>
                <a:spcPts val="312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spec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ifi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ex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nves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RC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ke: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acu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non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ong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FDE25E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91"/>
              </a:spcBef>
              <a:buClr>
                <a:srgbClr val="FDE25E"/>
              </a:buClr>
              <a:buFont typeface="Arial"/>
              <a:buChar char="•"/>
            </a:pPr>
            <a:endParaRPr sz="1300"/>
          </a:p>
          <a:p>
            <a:pPr marL="355600" indent="-342900">
              <a:lnSpc>
                <a:spcPct val="10000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PSP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echn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qu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fr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4848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3600" b="1" dirty="0" smtClean="0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sz="3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feat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res</a:t>
            </a:r>
            <a:r>
              <a:rPr sz="3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-AB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RB</a:t>
            </a:r>
            <a:endParaRPr sz="3600">
              <a:latin typeface="Arial"/>
              <a:cs typeface="Arial"/>
            </a:endParaRPr>
          </a:p>
          <a:p>
            <a:pPr marL="0" algn="ctr">
              <a:lnSpc>
                <a:spcPct val="100000"/>
              </a:lnSpc>
              <a:spcBef>
                <a:spcPts val="35"/>
              </a:spcBef>
            </a:pP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PS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P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5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oco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400" b="1" spc="-1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f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 ABS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R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B</a:t>
            </a:r>
            <a:r>
              <a:rPr sz="2400" b="1" spc="2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im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l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an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ti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2400" b="1" spc="-3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fr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m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h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2400" b="1" spc="-10" dirty="0" smtClean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2400" b="1" spc="-5" dirty="0" smtClean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2400" b="1" spc="0" dirty="0" smtClean="0">
                <a:solidFill>
                  <a:srgbClr val="FFC000"/>
                </a:solidFill>
                <a:latin typeface="Arial"/>
                <a:cs typeface="Arial"/>
              </a:rPr>
              <a:t>rt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828800"/>
            <a:ext cx="8229600" cy="4137660"/>
          </a:xfrm>
          <a:custGeom>
            <a:avLst/>
            <a:gdLst/>
            <a:ahLst/>
            <a:cxnLst/>
            <a:rect l="l" t="t" r="r" b="b"/>
            <a:pathLst>
              <a:path w="8229600" h="4137660">
                <a:moveTo>
                  <a:pt x="0" y="0"/>
                </a:moveTo>
                <a:lnTo>
                  <a:pt x="8229600" y="0"/>
                </a:lnTo>
                <a:lnTo>
                  <a:pt x="8229600" y="4137660"/>
                </a:lnTo>
                <a:lnTo>
                  <a:pt x="0" y="4137660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879092"/>
            <a:ext cx="7880350" cy="3522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ts val="312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anda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oon</a:t>
            </a:r>
            <a:r>
              <a:rPr sz="2600" b="1" spc="-15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ry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6"/>
              </a:spcBef>
              <a:buClr>
                <a:srgbClr val="FDE25E"/>
              </a:buClr>
              <a:buFont typeface="Arial"/>
              <a:buChar char="•"/>
            </a:pPr>
            <a:endParaRPr sz="900"/>
          </a:p>
          <a:p>
            <a:pPr marL="355600" marR="603250" indent="-342900">
              <a:lnSpc>
                <a:spcPts val="312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3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vesse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 &lt;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5 mm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QCA,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VUS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OCT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eco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mme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nded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6"/>
              </a:spcBef>
              <a:buClr>
                <a:srgbClr val="FDE25E"/>
              </a:buClr>
              <a:buFont typeface="Arial"/>
              <a:buChar char="•"/>
            </a:pPr>
            <a:endParaRPr sz="900"/>
          </a:p>
          <a:p>
            <a:pPr marL="355600" marR="962025" indent="-342900">
              <a:lnSpc>
                <a:spcPts val="312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essu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6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t-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 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anda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36"/>
              </a:spcBef>
              <a:buClr>
                <a:srgbClr val="FDE25E"/>
              </a:buClr>
              <a:buFont typeface="Arial"/>
              <a:buChar char="•"/>
            </a:pPr>
            <a:endParaRPr sz="900"/>
          </a:p>
          <a:p>
            <a:pPr marL="355600" marR="327025" indent="-343535">
              <a:lnSpc>
                <a:spcPts val="3120"/>
              </a:lnSpc>
              <a:buClr>
                <a:srgbClr val="FDE25E"/>
              </a:buClr>
              <a:buSzPct val="109615"/>
              <a:buFont typeface="Arial"/>
              <a:buChar char="•"/>
              <a:tabLst>
                <a:tab pos="354965" algn="l"/>
              </a:tabLst>
            </a:pPr>
            <a:r>
              <a:rPr sz="2600" b="1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t-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2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NC</a:t>
            </a:r>
            <a:r>
              <a:rPr sz="26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oon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5 mm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sca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b="1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eco</a:t>
            </a:r>
            <a:r>
              <a:rPr sz="2600" b="1" spc="0" dirty="0" smtClean="0">
                <a:solidFill>
                  <a:srgbClr val="FFFFFF"/>
                </a:solidFill>
                <a:latin typeface="Arial"/>
                <a:cs typeface="Arial"/>
              </a:rPr>
              <a:t>mm</a:t>
            </a:r>
            <a:r>
              <a:rPr sz="2600" b="1" spc="5" dirty="0" smtClean="0">
                <a:solidFill>
                  <a:srgbClr val="FFFFFF"/>
                </a:solidFill>
                <a:latin typeface="Arial"/>
                <a:cs typeface="Arial"/>
              </a:rPr>
              <a:t>ended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1034796"/>
            <a:ext cx="8941308" cy="5087112"/>
          </a:xfrm>
          <a:custGeom>
            <a:avLst/>
            <a:gdLst/>
            <a:ahLst/>
            <a:cxnLst/>
            <a:rect l="l" t="t" r="r" b="b"/>
            <a:pathLst>
              <a:path w="8941308" h="5087112">
                <a:moveTo>
                  <a:pt x="0" y="0"/>
                </a:moveTo>
                <a:lnTo>
                  <a:pt x="8941308" y="0"/>
                </a:lnTo>
                <a:lnTo>
                  <a:pt x="8941308" y="5087112"/>
                </a:lnTo>
                <a:lnTo>
                  <a:pt x="0" y="5087112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8204" y="1034796"/>
            <a:ext cx="8941308" cy="5087112"/>
          </a:xfrm>
          <a:custGeom>
            <a:avLst/>
            <a:gdLst/>
            <a:ahLst/>
            <a:cxnLst/>
            <a:rect l="l" t="t" r="r" b="b"/>
            <a:pathLst>
              <a:path w="8941308" h="5087112">
                <a:moveTo>
                  <a:pt x="0" y="0"/>
                </a:moveTo>
                <a:lnTo>
                  <a:pt x="8941308" y="0"/>
                </a:lnTo>
                <a:lnTo>
                  <a:pt x="8941308" y="5087112"/>
                </a:lnTo>
                <a:lnTo>
                  <a:pt x="0" y="508711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7047" y="3345180"/>
            <a:ext cx="874775" cy="123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21763" y="3387089"/>
            <a:ext cx="419049" cy="0"/>
          </a:xfrm>
          <a:custGeom>
            <a:avLst/>
            <a:gdLst/>
            <a:ahLst/>
            <a:cxnLst/>
            <a:rect l="l" t="t" r="r" b="b"/>
            <a:pathLst>
              <a:path w="419049">
                <a:moveTo>
                  <a:pt x="0" y="0"/>
                </a:moveTo>
                <a:lnTo>
                  <a:pt x="419049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4476" y="2802635"/>
            <a:ext cx="446531" cy="4099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0101" y="2844545"/>
            <a:ext cx="328612" cy="290512"/>
          </a:xfrm>
          <a:custGeom>
            <a:avLst/>
            <a:gdLst/>
            <a:ahLst/>
            <a:cxnLst/>
            <a:rect l="l" t="t" r="r" b="b"/>
            <a:pathLst>
              <a:path w="328612" h="290512">
                <a:moveTo>
                  <a:pt x="0" y="290512"/>
                </a:moveTo>
                <a:lnTo>
                  <a:pt x="328612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00300" y="3521964"/>
            <a:ext cx="123443" cy="1234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62022" y="35638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84576" y="2700528"/>
            <a:ext cx="1799843" cy="3154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90771" y="2842222"/>
            <a:ext cx="809396" cy="0"/>
          </a:xfrm>
          <a:custGeom>
            <a:avLst/>
            <a:gdLst/>
            <a:ahLst/>
            <a:cxnLst/>
            <a:rect l="l" t="t" r="r" b="b"/>
            <a:pathLst>
              <a:path w="809396">
                <a:moveTo>
                  <a:pt x="0" y="0"/>
                </a:moveTo>
                <a:lnTo>
                  <a:pt x="809396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22232" y="2793596"/>
            <a:ext cx="77939" cy="90677"/>
          </a:xfrm>
          <a:custGeom>
            <a:avLst/>
            <a:gdLst/>
            <a:ahLst/>
            <a:cxnLst/>
            <a:rect l="l" t="t" r="r" b="b"/>
            <a:pathLst>
              <a:path w="77939" h="90677">
                <a:moveTo>
                  <a:pt x="431" y="90677"/>
                </a:moveTo>
                <a:lnTo>
                  <a:pt x="77939" y="44970"/>
                </a:lnTo>
                <a:lnTo>
                  <a:pt x="0" y="0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82951" y="3549396"/>
            <a:ext cx="440435" cy="3855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4673" y="3591309"/>
            <a:ext cx="323850" cy="265506"/>
          </a:xfrm>
          <a:custGeom>
            <a:avLst/>
            <a:gdLst/>
            <a:ahLst/>
            <a:cxnLst/>
            <a:rect l="l" t="t" r="r" b="b"/>
            <a:pathLst>
              <a:path w="323850" h="265506">
                <a:moveTo>
                  <a:pt x="323850" y="265506"/>
                </a:move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25852" y="3849623"/>
            <a:ext cx="2258567" cy="3154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90772" y="3987546"/>
            <a:ext cx="809358" cy="0"/>
          </a:xfrm>
          <a:custGeom>
            <a:avLst/>
            <a:gdLst/>
            <a:ahLst/>
            <a:cxnLst/>
            <a:rect l="l" t="t" r="r" b="b"/>
            <a:pathLst>
              <a:path w="809358">
                <a:moveTo>
                  <a:pt x="0" y="0"/>
                </a:moveTo>
                <a:lnTo>
                  <a:pt x="809358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22410" y="3942203"/>
            <a:ext cx="77724" cy="90677"/>
          </a:xfrm>
          <a:custGeom>
            <a:avLst/>
            <a:gdLst/>
            <a:ahLst/>
            <a:cxnLst/>
            <a:rect l="l" t="t" r="r" b="b"/>
            <a:pathLst>
              <a:path w="77724" h="90677">
                <a:moveTo>
                  <a:pt x="0" y="0"/>
                </a:moveTo>
                <a:lnTo>
                  <a:pt x="77724" y="45339"/>
                </a:lnTo>
                <a:lnTo>
                  <a:pt x="0" y="90678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72055" y="3105911"/>
            <a:ext cx="586739" cy="586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55876" y="3200400"/>
            <a:ext cx="417575" cy="4480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14727" y="3125723"/>
            <a:ext cx="501395" cy="501396"/>
          </a:xfrm>
          <a:custGeom>
            <a:avLst/>
            <a:gdLst/>
            <a:ahLst/>
            <a:cxnLst/>
            <a:rect l="l" t="t" r="r" b="b"/>
            <a:pathLst>
              <a:path w="501395" h="501396">
                <a:moveTo>
                  <a:pt x="250697" y="0"/>
                </a:moveTo>
                <a:lnTo>
                  <a:pt x="210033" y="3281"/>
                </a:lnTo>
                <a:lnTo>
                  <a:pt x="171458" y="12780"/>
                </a:lnTo>
                <a:lnTo>
                  <a:pt x="135488" y="27982"/>
                </a:lnTo>
                <a:lnTo>
                  <a:pt x="102639" y="48370"/>
                </a:lnTo>
                <a:lnTo>
                  <a:pt x="73428" y="73428"/>
                </a:lnTo>
                <a:lnTo>
                  <a:pt x="48370" y="102639"/>
                </a:lnTo>
                <a:lnTo>
                  <a:pt x="27982" y="135488"/>
                </a:lnTo>
                <a:lnTo>
                  <a:pt x="12780" y="171458"/>
                </a:lnTo>
                <a:lnTo>
                  <a:pt x="3281" y="210033"/>
                </a:lnTo>
                <a:lnTo>
                  <a:pt x="0" y="250698"/>
                </a:lnTo>
                <a:lnTo>
                  <a:pt x="831" y="271258"/>
                </a:lnTo>
                <a:lnTo>
                  <a:pt x="7286" y="310943"/>
                </a:lnTo>
                <a:lnTo>
                  <a:pt x="19701" y="348280"/>
                </a:lnTo>
                <a:lnTo>
                  <a:pt x="37560" y="382754"/>
                </a:lnTo>
                <a:lnTo>
                  <a:pt x="60347" y="413849"/>
                </a:lnTo>
                <a:lnTo>
                  <a:pt x="87546" y="441048"/>
                </a:lnTo>
                <a:lnTo>
                  <a:pt x="118641" y="463835"/>
                </a:lnTo>
                <a:lnTo>
                  <a:pt x="153115" y="481694"/>
                </a:lnTo>
                <a:lnTo>
                  <a:pt x="190452" y="494109"/>
                </a:lnTo>
                <a:lnTo>
                  <a:pt x="230137" y="500564"/>
                </a:lnTo>
                <a:lnTo>
                  <a:pt x="250697" y="501396"/>
                </a:lnTo>
                <a:lnTo>
                  <a:pt x="271258" y="500564"/>
                </a:lnTo>
                <a:lnTo>
                  <a:pt x="310943" y="494109"/>
                </a:lnTo>
                <a:lnTo>
                  <a:pt x="348280" y="481694"/>
                </a:lnTo>
                <a:lnTo>
                  <a:pt x="382754" y="463835"/>
                </a:lnTo>
                <a:lnTo>
                  <a:pt x="413849" y="441048"/>
                </a:lnTo>
                <a:lnTo>
                  <a:pt x="441048" y="413849"/>
                </a:lnTo>
                <a:lnTo>
                  <a:pt x="463835" y="382754"/>
                </a:lnTo>
                <a:lnTo>
                  <a:pt x="481694" y="348280"/>
                </a:lnTo>
                <a:lnTo>
                  <a:pt x="494109" y="310943"/>
                </a:lnTo>
                <a:lnTo>
                  <a:pt x="500564" y="271258"/>
                </a:lnTo>
                <a:lnTo>
                  <a:pt x="501395" y="250698"/>
                </a:lnTo>
                <a:lnTo>
                  <a:pt x="500564" y="230137"/>
                </a:lnTo>
                <a:lnTo>
                  <a:pt x="494109" y="190452"/>
                </a:lnTo>
                <a:lnTo>
                  <a:pt x="481694" y="153115"/>
                </a:lnTo>
                <a:lnTo>
                  <a:pt x="463835" y="118641"/>
                </a:lnTo>
                <a:lnTo>
                  <a:pt x="441048" y="87546"/>
                </a:lnTo>
                <a:lnTo>
                  <a:pt x="413849" y="60347"/>
                </a:lnTo>
                <a:lnTo>
                  <a:pt x="382754" y="37560"/>
                </a:lnTo>
                <a:lnTo>
                  <a:pt x="348280" y="19701"/>
                </a:lnTo>
                <a:lnTo>
                  <a:pt x="310943" y="7286"/>
                </a:lnTo>
                <a:lnTo>
                  <a:pt x="271258" y="831"/>
                </a:lnTo>
                <a:lnTo>
                  <a:pt x="2506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89313" y="3267993"/>
            <a:ext cx="149860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i="1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endParaRPr sz="13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9516" y="2929127"/>
            <a:ext cx="1222248" cy="926591"/>
          </a:xfrm>
          <a:custGeom>
            <a:avLst/>
            <a:gdLst/>
            <a:ahLst/>
            <a:cxnLst/>
            <a:rect l="l" t="t" r="r" b="b"/>
            <a:pathLst>
              <a:path w="1222248" h="926591">
                <a:moveTo>
                  <a:pt x="0" y="0"/>
                </a:moveTo>
                <a:lnTo>
                  <a:pt x="1222248" y="0"/>
                </a:lnTo>
                <a:lnTo>
                  <a:pt x="1222248" y="926591"/>
                </a:lnTo>
                <a:lnTo>
                  <a:pt x="0" y="9265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9516" y="2929127"/>
            <a:ext cx="1222248" cy="926591"/>
          </a:xfrm>
          <a:custGeom>
            <a:avLst/>
            <a:gdLst/>
            <a:ahLst/>
            <a:cxnLst/>
            <a:rect l="l" t="t" r="r" b="b"/>
            <a:pathLst>
              <a:path w="1222248" h="926591">
                <a:moveTo>
                  <a:pt x="0" y="0"/>
                </a:moveTo>
                <a:lnTo>
                  <a:pt x="1222248" y="0"/>
                </a:lnTo>
                <a:lnTo>
                  <a:pt x="1222248" y="926591"/>
                </a:lnTo>
                <a:lnTo>
                  <a:pt x="0" y="92659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80456" y="3090132"/>
            <a:ext cx="1040765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0" algn="ctr">
              <a:lnSpc>
                <a:spcPts val="1620"/>
              </a:lnSpc>
            </a:pPr>
            <a:r>
              <a:rPr sz="1400" spc="40" dirty="0" smtClean="0">
                <a:latin typeface="Tahoma"/>
                <a:cs typeface="Tahoma"/>
              </a:rPr>
              <a:t>E</a:t>
            </a:r>
            <a:r>
              <a:rPr sz="1400" spc="-50" dirty="0" smtClean="0">
                <a:latin typeface="Tahoma"/>
                <a:cs typeface="Tahoma"/>
              </a:rPr>
              <a:t>m</a:t>
            </a:r>
            <a:r>
              <a:rPr sz="1400" spc="-285" dirty="0" smtClean="0">
                <a:latin typeface="Tahoma"/>
                <a:cs typeface="Tahoma"/>
              </a:rPr>
              <a:t> </a:t>
            </a:r>
            <a:r>
              <a:rPr sz="1400" spc="60" dirty="0" smtClean="0">
                <a:latin typeface="Tahoma"/>
                <a:cs typeface="Tahoma"/>
              </a:rPr>
              <a:t>e</a:t>
            </a:r>
            <a:r>
              <a:rPr sz="1400" spc="75" dirty="0" smtClean="0">
                <a:latin typeface="Tahoma"/>
                <a:cs typeface="Tahoma"/>
              </a:rPr>
              <a:t>r</a:t>
            </a:r>
            <a:r>
              <a:rPr sz="1400" spc="65" dirty="0" smtClean="0">
                <a:latin typeface="Tahoma"/>
                <a:cs typeface="Tahoma"/>
              </a:rPr>
              <a:t>g</a:t>
            </a:r>
            <a:r>
              <a:rPr sz="1400" spc="60" dirty="0" smtClean="0">
                <a:latin typeface="Tahoma"/>
                <a:cs typeface="Tahoma"/>
              </a:rPr>
              <a:t>e</a:t>
            </a:r>
            <a:r>
              <a:rPr sz="1400" spc="70" dirty="0" smtClean="0">
                <a:latin typeface="Tahoma"/>
                <a:cs typeface="Tahoma"/>
              </a:rPr>
              <a:t>n</a:t>
            </a:r>
            <a:r>
              <a:rPr sz="1400" spc="90" dirty="0" smtClean="0">
                <a:latin typeface="Tahoma"/>
                <a:cs typeface="Tahoma"/>
              </a:rPr>
              <a:t>t</a:t>
            </a:r>
            <a:r>
              <a:rPr sz="1400" spc="-25" dirty="0" smtClean="0">
                <a:latin typeface="Tahoma"/>
                <a:cs typeface="Tahoma"/>
              </a:rPr>
              <a:t>/</a:t>
            </a:r>
            <a:r>
              <a:rPr sz="1400" spc="-20" dirty="0" smtClean="0">
                <a:latin typeface="Tahoma"/>
                <a:cs typeface="Tahoma"/>
              </a:rPr>
              <a:t> </a:t>
            </a:r>
            <a:r>
              <a:rPr sz="1400" spc="40" dirty="0" smtClean="0">
                <a:latin typeface="Tahoma"/>
                <a:cs typeface="Tahoma"/>
              </a:rPr>
              <a:t>E</a:t>
            </a:r>
            <a:r>
              <a:rPr sz="1400" spc="80" dirty="0" smtClean="0">
                <a:latin typeface="Tahoma"/>
                <a:cs typeface="Tahoma"/>
              </a:rPr>
              <a:t>l</a:t>
            </a:r>
            <a:r>
              <a:rPr sz="1400" spc="60" dirty="0" smtClean="0">
                <a:latin typeface="Tahoma"/>
                <a:cs typeface="Tahoma"/>
              </a:rPr>
              <a:t>ec</a:t>
            </a:r>
            <a:r>
              <a:rPr sz="1400" spc="90" dirty="0" smtClean="0">
                <a:latin typeface="Tahoma"/>
                <a:cs typeface="Tahoma"/>
              </a:rPr>
              <a:t>t</a:t>
            </a:r>
            <a:r>
              <a:rPr sz="1400" spc="80" dirty="0" smtClean="0">
                <a:latin typeface="Tahoma"/>
                <a:cs typeface="Tahoma"/>
              </a:rPr>
              <a:t>i</a:t>
            </a:r>
            <a:r>
              <a:rPr sz="1400" spc="70" dirty="0" smtClean="0">
                <a:latin typeface="Tahoma"/>
                <a:cs typeface="Tahoma"/>
              </a:rPr>
              <a:t>v</a:t>
            </a:r>
            <a:r>
              <a:rPr sz="1400" spc="-30" dirty="0" smtClean="0">
                <a:latin typeface="Tahoma"/>
                <a:cs typeface="Tahoma"/>
              </a:rPr>
              <a:t>e</a:t>
            </a:r>
            <a:r>
              <a:rPr sz="1400" spc="20" dirty="0" smtClean="0">
                <a:latin typeface="Tahoma"/>
                <a:cs typeface="Tahoma"/>
              </a:rPr>
              <a:t> </a:t>
            </a:r>
            <a:r>
              <a:rPr sz="1400" spc="-35" dirty="0" smtClean="0">
                <a:latin typeface="Tahoma"/>
                <a:cs typeface="Tahoma"/>
              </a:rPr>
              <a:t>P</a:t>
            </a:r>
            <a:r>
              <a:rPr sz="1400" spc="-300" dirty="0" smtClean="0">
                <a:latin typeface="Tahoma"/>
                <a:cs typeface="Tahoma"/>
              </a:rPr>
              <a:t> </a:t>
            </a:r>
            <a:r>
              <a:rPr sz="1400" spc="50" dirty="0" smtClean="0">
                <a:latin typeface="Tahoma"/>
                <a:cs typeface="Tahoma"/>
              </a:rPr>
              <a:t>C</a:t>
            </a:r>
            <a:r>
              <a:rPr sz="1400" spc="-25" dirty="0" smtClean="0">
                <a:latin typeface="Tahoma"/>
                <a:cs typeface="Tahoma"/>
              </a:rPr>
              <a:t>I</a:t>
            </a:r>
            <a:r>
              <a:rPr sz="1400" spc="-20" dirty="0" smtClean="0">
                <a:latin typeface="Tahoma"/>
                <a:cs typeface="Tahoma"/>
              </a:rPr>
              <a:t> </a:t>
            </a:r>
            <a:r>
              <a:rPr sz="1400" spc="85" dirty="0" smtClean="0">
                <a:latin typeface="Tahoma"/>
                <a:cs typeface="Tahoma"/>
              </a:rPr>
              <a:t>210</a:t>
            </a:r>
            <a:r>
              <a:rPr sz="1400" spc="-35" dirty="0" smtClean="0">
                <a:latin typeface="Tahoma"/>
                <a:cs typeface="Tahoma"/>
              </a:rPr>
              <a:t>0</a:t>
            </a:r>
            <a:r>
              <a:rPr sz="1400" spc="80" dirty="0" smtClean="0">
                <a:latin typeface="Tahoma"/>
                <a:cs typeface="Tahoma"/>
              </a:rPr>
              <a:t> </a:t>
            </a:r>
            <a:r>
              <a:rPr sz="1400" spc="65" dirty="0" smtClean="0">
                <a:latin typeface="Tahoma"/>
                <a:cs typeface="Tahoma"/>
              </a:rPr>
              <a:t>p</a:t>
            </a:r>
            <a:r>
              <a:rPr sz="1400" spc="90" dirty="0" smtClean="0">
                <a:latin typeface="Tahoma"/>
                <a:cs typeface="Tahoma"/>
              </a:rPr>
              <a:t>t</a:t>
            </a:r>
            <a:r>
              <a:rPr sz="1400" spc="-25" dirty="0" smtClean="0">
                <a:latin typeface="Tahoma"/>
                <a:cs typeface="Tahoma"/>
              </a:rPr>
              <a:t>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68523" y="2487167"/>
            <a:ext cx="1222248" cy="606551"/>
          </a:xfrm>
          <a:custGeom>
            <a:avLst/>
            <a:gdLst/>
            <a:ahLst/>
            <a:cxnLst/>
            <a:rect l="l" t="t" r="r" b="b"/>
            <a:pathLst>
              <a:path w="1222248" h="606551">
                <a:moveTo>
                  <a:pt x="0" y="0"/>
                </a:moveTo>
                <a:lnTo>
                  <a:pt x="1222248" y="0"/>
                </a:lnTo>
                <a:lnTo>
                  <a:pt x="1222248" y="606551"/>
                </a:lnTo>
                <a:lnTo>
                  <a:pt x="0" y="60655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68523" y="2487167"/>
            <a:ext cx="1222248" cy="606551"/>
          </a:xfrm>
          <a:custGeom>
            <a:avLst/>
            <a:gdLst/>
            <a:ahLst/>
            <a:cxnLst/>
            <a:rect l="l" t="t" r="r" b="b"/>
            <a:pathLst>
              <a:path w="1222248" h="606551">
                <a:moveTo>
                  <a:pt x="0" y="0"/>
                </a:moveTo>
                <a:lnTo>
                  <a:pt x="1222248" y="0"/>
                </a:lnTo>
                <a:lnTo>
                  <a:pt x="1222248" y="606551"/>
                </a:lnTo>
                <a:lnTo>
                  <a:pt x="0" y="6065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905823" y="2680368"/>
            <a:ext cx="730885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 smtClean="0">
                <a:latin typeface="Tahoma"/>
                <a:cs typeface="Tahoma"/>
              </a:rPr>
              <a:t>A</a:t>
            </a:r>
            <a:r>
              <a:rPr sz="1400" spc="-35" dirty="0" smtClean="0">
                <a:latin typeface="Tahoma"/>
                <a:cs typeface="Tahoma"/>
              </a:rPr>
              <a:t>B</a:t>
            </a:r>
            <a:r>
              <a:rPr sz="1400" spc="-305" dirty="0" smtClean="0">
                <a:latin typeface="Tahoma"/>
                <a:cs typeface="Tahoma"/>
              </a:rPr>
              <a:t> </a:t>
            </a:r>
            <a:r>
              <a:rPr sz="1400" spc="70" dirty="0" smtClean="0">
                <a:latin typeface="Tahoma"/>
                <a:cs typeface="Tahoma"/>
              </a:rPr>
              <a:t>S</a:t>
            </a:r>
            <a:r>
              <a:rPr sz="1400" spc="40" dirty="0" smtClean="0">
                <a:latin typeface="Tahoma"/>
                <a:cs typeface="Tahoma"/>
              </a:rPr>
              <a:t>O</a:t>
            </a:r>
            <a:r>
              <a:rPr sz="1400" spc="-35" dirty="0" smtClean="0">
                <a:latin typeface="Tahoma"/>
                <a:cs typeface="Tahoma"/>
              </a:rPr>
              <a:t>R</a:t>
            </a:r>
            <a:r>
              <a:rPr sz="1400" spc="-300" dirty="0" smtClean="0">
                <a:latin typeface="Tahoma"/>
                <a:cs typeface="Tahoma"/>
              </a:rPr>
              <a:t> </a:t>
            </a:r>
            <a:r>
              <a:rPr sz="1400" spc="-35" dirty="0" smtClean="0">
                <a:latin typeface="Tahoma"/>
                <a:cs typeface="Tahoma"/>
              </a:rPr>
              <a:t>B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68523" y="3736847"/>
            <a:ext cx="1222248" cy="608076"/>
          </a:xfrm>
          <a:custGeom>
            <a:avLst/>
            <a:gdLst/>
            <a:ahLst/>
            <a:cxnLst/>
            <a:rect l="l" t="t" r="r" b="b"/>
            <a:pathLst>
              <a:path w="1222248" h="608076">
                <a:moveTo>
                  <a:pt x="0" y="0"/>
                </a:moveTo>
                <a:lnTo>
                  <a:pt x="1222248" y="0"/>
                </a:lnTo>
                <a:lnTo>
                  <a:pt x="1222248" y="608076"/>
                </a:lnTo>
                <a:lnTo>
                  <a:pt x="0" y="6080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8523" y="3736847"/>
            <a:ext cx="1222248" cy="608076"/>
          </a:xfrm>
          <a:custGeom>
            <a:avLst/>
            <a:gdLst/>
            <a:ahLst/>
            <a:cxnLst/>
            <a:rect l="l" t="t" r="r" b="b"/>
            <a:pathLst>
              <a:path w="1222248" h="608076">
                <a:moveTo>
                  <a:pt x="0" y="0"/>
                </a:moveTo>
                <a:lnTo>
                  <a:pt x="1222248" y="0"/>
                </a:lnTo>
                <a:lnTo>
                  <a:pt x="1222248" y="608076"/>
                </a:lnTo>
                <a:lnTo>
                  <a:pt x="0" y="60807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978975" y="3930978"/>
            <a:ext cx="588645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5" dirty="0" smtClean="0">
                <a:latin typeface="Tahoma"/>
                <a:cs typeface="Tahoma"/>
              </a:rPr>
              <a:t>X</a:t>
            </a:r>
            <a:r>
              <a:rPr sz="1400" spc="-305" dirty="0" smtClean="0">
                <a:latin typeface="Tahoma"/>
                <a:cs typeface="Tahoma"/>
              </a:rPr>
              <a:t> </a:t>
            </a:r>
            <a:r>
              <a:rPr sz="1400" spc="80" dirty="0" smtClean="0">
                <a:latin typeface="Tahoma"/>
                <a:cs typeface="Tahoma"/>
              </a:rPr>
              <a:t>i</a:t>
            </a:r>
            <a:r>
              <a:rPr sz="1400" spc="60" dirty="0" smtClean="0">
                <a:latin typeface="Tahoma"/>
                <a:cs typeface="Tahoma"/>
              </a:rPr>
              <a:t>e</a:t>
            </a:r>
            <a:r>
              <a:rPr sz="1400" spc="70" dirty="0" smtClean="0">
                <a:latin typeface="Tahoma"/>
                <a:cs typeface="Tahoma"/>
              </a:rPr>
              <a:t>n</a:t>
            </a:r>
            <a:r>
              <a:rPr sz="1400" spc="65" dirty="0" smtClean="0">
                <a:latin typeface="Tahoma"/>
                <a:cs typeface="Tahoma"/>
              </a:rPr>
              <a:t>c</a:t>
            </a:r>
            <a:r>
              <a:rPr sz="1400" spc="-30" dirty="0" smtClean="0">
                <a:latin typeface="Tahoma"/>
                <a:cs typeface="Tahoma"/>
              </a:rPr>
              <a:t>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7003" y="3927323"/>
            <a:ext cx="1546225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620"/>
              </a:lnSpc>
            </a:pPr>
            <a:r>
              <a:rPr sz="1400" spc="-35" dirty="0" smtClean="0">
                <a:solidFill>
                  <a:srgbClr val="FFCC99"/>
                </a:solidFill>
                <a:latin typeface="Tahoma"/>
                <a:cs typeface="Tahoma"/>
              </a:rPr>
              <a:t>R</a:t>
            </a:r>
            <a:r>
              <a:rPr sz="1400" spc="-30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an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do</a:t>
            </a:r>
            <a:r>
              <a:rPr sz="1400" spc="-50" dirty="0" smtClean="0">
                <a:solidFill>
                  <a:srgbClr val="FFCC99"/>
                </a:solidFill>
                <a:latin typeface="Tahoma"/>
                <a:cs typeface="Tahoma"/>
              </a:rPr>
              <a:t>m</a:t>
            </a:r>
            <a:r>
              <a:rPr sz="1400" spc="-28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80" dirty="0" smtClean="0">
                <a:solidFill>
                  <a:srgbClr val="FFCC99"/>
                </a:solidFill>
                <a:latin typeface="Tahoma"/>
                <a:cs typeface="Tahoma"/>
              </a:rPr>
              <a:t>iz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00" spc="9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0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00" spc="-35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00" spc="-2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00" spc="60" dirty="0" smtClean="0">
                <a:solidFill>
                  <a:srgbClr val="FFCC99"/>
                </a:solidFill>
                <a:latin typeface="Tahoma"/>
                <a:cs typeface="Tahoma"/>
              </a:rPr>
              <a:t>f</a:t>
            </a:r>
            <a:r>
              <a:rPr sz="1400" spc="9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00" spc="6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00" spc="-25" dirty="0" smtClean="0">
                <a:solidFill>
                  <a:srgbClr val="FFCC99"/>
                </a:solidFill>
                <a:latin typeface="Tahoma"/>
                <a:cs typeface="Tahoma"/>
              </a:rPr>
              <a:t>r</a:t>
            </a:r>
            <a:r>
              <a:rPr sz="1400" spc="4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u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c</a:t>
            </a:r>
            <a:r>
              <a:rPr sz="1400" spc="60" dirty="0" smtClean="0">
                <a:solidFill>
                  <a:srgbClr val="FFCC99"/>
                </a:solidFill>
                <a:latin typeface="Tahoma"/>
                <a:cs typeface="Tahoma"/>
              </a:rPr>
              <a:t>cessf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u</a:t>
            </a:r>
            <a:r>
              <a:rPr sz="1400" spc="-15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00" spc="-2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-30" dirty="0" smtClean="0">
                <a:solidFill>
                  <a:srgbClr val="FFCC99"/>
                </a:solidFill>
                <a:latin typeface="Tahoma"/>
                <a:cs typeface="Tahoma"/>
              </a:rPr>
              <a:t> w</a:t>
            </a:r>
            <a:r>
              <a:rPr sz="1400" spc="-23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75" dirty="0" smtClean="0">
                <a:solidFill>
                  <a:srgbClr val="FFCC99"/>
                </a:solidFill>
                <a:latin typeface="Tahoma"/>
                <a:cs typeface="Tahoma"/>
              </a:rPr>
              <a:t>iri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00" spc="-35" dirty="0" smtClean="0">
                <a:solidFill>
                  <a:srgbClr val="FFCC99"/>
                </a:solidFill>
                <a:latin typeface="Tahoma"/>
                <a:cs typeface="Tahoma"/>
              </a:rPr>
              <a:t>g</a:t>
            </a:r>
            <a:r>
              <a:rPr sz="1400" spc="60" dirty="0" smtClean="0">
                <a:solidFill>
                  <a:srgbClr val="FFCC99"/>
                </a:solidFill>
                <a:latin typeface="Tahoma"/>
                <a:cs typeface="Tahoma"/>
              </a:rPr>
              <a:t> f</a:t>
            </a:r>
            <a:r>
              <a:rPr sz="1400" spc="75" dirty="0" smtClean="0">
                <a:solidFill>
                  <a:srgbClr val="FFCC99"/>
                </a:solidFill>
                <a:latin typeface="Tahoma"/>
                <a:cs typeface="Tahoma"/>
              </a:rPr>
              <a:t>ir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00" spc="-2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00" spc="9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00" spc="70" dirty="0" smtClean="0">
                <a:solidFill>
                  <a:srgbClr val="FFCC99"/>
                </a:solidFill>
                <a:latin typeface="Tahoma"/>
                <a:cs typeface="Tahoma"/>
              </a:rPr>
              <a:t>ar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g</a:t>
            </a:r>
            <a:r>
              <a:rPr sz="1400" spc="6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00" spc="-2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7003" y="4531335"/>
            <a:ext cx="522605" cy="221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8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00" spc="60" dirty="0" smtClean="0">
                <a:solidFill>
                  <a:srgbClr val="FFCC99"/>
                </a:solidFill>
                <a:latin typeface="Tahoma"/>
                <a:cs typeface="Tahoma"/>
              </a:rPr>
              <a:t>es</a:t>
            </a:r>
            <a:r>
              <a:rPr sz="140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0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00" spc="-35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677155" y="1193291"/>
            <a:ext cx="454151" cy="338327"/>
          </a:xfrm>
          <a:custGeom>
            <a:avLst/>
            <a:gdLst/>
            <a:ahLst/>
            <a:cxnLst/>
            <a:rect l="l" t="t" r="r" b="b"/>
            <a:pathLst>
              <a:path w="454151" h="338327">
                <a:moveTo>
                  <a:pt x="0" y="0"/>
                </a:moveTo>
                <a:lnTo>
                  <a:pt x="454151" y="0"/>
                </a:lnTo>
                <a:lnTo>
                  <a:pt x="454151" y="338327"/>
                </a:lnTo>
                <a:lnTo>
                  <a:pt x="0" y="338327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756646" y="1232307"/>
            <a:ext cx="290830" cy="2590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105" dirty="0" smtClean="0">
                <a:solidFill>
                  <a:srgbClr val="FFCC99"/>
                </a:solidFill>
                <a:latin typeface="Tahoma"/>
                <a:cs typeface="Tahoma"/>
              </a:rPr>
              <a:t>1</a:t>
            </a:r>
            <a:r>
              <a:rPr sz="1650" spc="-4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650" spc="-37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876800" y="1591055"/>
            <a:ext cx="0" cy="2895600"/>
          </a:xfrm>
          <a:custGeom>
            <a:avLst/>
            <a:gdLst/>
            <a:ahLst/>
            <a:cxnLst/>
            <a:rect l="l" t="t" r="r" b="b"/>
            <a:pathLst>
              <a:path h="2895600">
                <a:moveTo>
                  <a:pt x="0" y="0"/>
                </a:moveTo>
                <a:lnTo>
                  <a:pt x="0" y="289560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83323" y="1193291"/>
            <a:ext cx="454151" cy="338327"/>
          </a:xfrm>
          <a:custGeom>
            <a:avLst/>
            <a:gdLst/>
            <a:ahLst/>
            <a:cxnLst/>
            <a:rect l="l" t="t" r="r" b="b"/>
            <a:pathLst>
              <a:path w="454151" h="338327">
                <a:moveTo>
                  <a:pt x="0" y="0"/>
                </a:moveTo>
                <a:lnTo>
                  <a:pt x="454151" y="0"/>
                </a:lnTo>
                <a:lnTo>
                  <a:pt x="454151" y="338327"/>
                </a:lnTo>
                <a:lnTo>
                  <a:pt x="0" y="338327"/>
                </a:lnTo>
                <a:lnTo>
                  <a:pt x="0" y="0"/>
                </a:lnTo>
                <a:close/>
              </a:path>
            </a:pathLst>
          </a:custGeom>
          <a:solidFill>
            <a:srgbClr val="002E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862060" y="1232307"/>
            <a:ext cx="290830" cy="2590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50" spc="105" dirty="0" smtClean="0">
                <a:solidFill>
                  <a:srgbClr val="FFCC99"/>
                </a:solidFill>
                <a:latin typeface="Tahoma"/>
                <a:cs typeface="Tahoma"/>
              </a:rPr>
              <a:t>5</a:t>
            </a:r>
            <a:r>
              <a:rPr sz="1650" spc="-4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650" spc="-37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882896" y="2691383"/>
            <a:ext cx="2304287" cy="31546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26329" y="2829512"/>
            <a:ext cx="2076500" cy="16814"/>
          </a:xfrm>
          <a:custGeom>
            <a:avLst/>
            <a:gdLst/>
            <a:ahLst/>
            <a:cxnLst/>
            <a:rect l="l" t="t" r="r" b="b"/>
            <a:pathLst>
              <a:path w="2076500" h="16814">
                <a:moveTo>
                  <a:pt x="0" y="16814"/>
                </a:moveTo>
                <a:lnTo>
                  <a:pt x="207650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924746" y="2784806"/>
            <a:ext cx="78092" cy="90677"/>
          </a:xfrm>
          <a:custGeom>
            <a:avLst/>
            <a:gdLst/>
            <a:ahLst/>
            <a:cxnLst/>
            <a:rect l="l" t="t" r="r" b="b"/>
            <a:pathLst>
              <a:path w="78092" h="90677">
                <a:moveTo>
                  <a:pt x="736" y="90677"/>
                </a:moveTo>
                <a:lnTo>
                  <a:pt x="78092" y="44703"/>
                </a:ln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28685" y="1591055"/>
            <a:ext cx="10248" cy="2895600"/>
          </a:xfrm>
          <a:custGeom>
            <a:avLst/>
            <a:gdLst/>
            <a:ahLst/>
            <a:cxnLst/>
            <a:rect l="l" t="t" r="r" b="b"/>
            <a:pathLst>
              <a:path w="10248" h="2895600">
                <a:moveTo>
                  <a:pt x="10248" y="0"/>
                </a:moveTo>
                <a:lnTo>
                  <a:pt x="0" y="2895600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82896" y="3838955"/>
            <a:ext cx="2304287" cy="31546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926329" y="3976996"/>
            <a:ext cx="2076500" cy="9474"/>
          </a:xfrm>
          <a:custGeom>
            <a:avLst/>
            <a:gdLst/>
            <a:ahLst/>
            <a:cxnLst/>
            <a:rect l="l" t="t" r="r" b="b"/>
            <a:pathLst>
              <a:path w="2076500" h="9474">
                <a:moveTo>
                  <a:pt x="0" y="9474"/>
                </a:moveTo>
                <a:lnTo>
                  <a:pt x="207650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24901" y="3932015"/>
            <a:ext cx="77939" cy="90677"/>
          </a:xfrm>
          <a:custGeom>
            <a:avLst/>
            <a:gdLst/>
            <a:ahLst/>
            <a:cxnLst/>
            <a:rect l="l" t="t" r="r" b="b"/>
            <a:pathLst>
              <a:path w="77939" h="90677">
                <a:moveTo>
                  <a:pt x="419" y="90677"/>
                </a:moveTo>
                <a:lnTo>
                  <a:pt x="77939" y="44983"/>
                </a:lnTo>
                <a:lnTo>
                  <a:pt x="0" y="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367450" y="1609817"/>
            <a:ext cx="1339850" cy="655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indent="133985">
              <a:lnSpc>
                <a:spcPct val="100000"/>
              </a:lnSpc>
            </a:pP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1</a:t>
            </a:r>
            <a:r>
              <a:rPr sz="1425" spc="75" baseline="23391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25" spc="-15" baseline="23391" dirty="0" smtClean="0">
                <a:solidFill>
                  <a:srgbClr val="FFCC99"/>
                </a:solidFill>
                <a:latin typeface="Tahoma"/>
                <a:cs typeface="Tahoma"/>
              </a:rPr>
              <a:t>t </a:t>
            </a:r>
            <a:r>
              <a:rPr sz="1425" spc="-179" baseline="23391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60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s:</a:t>
            </a:r>
            <a:endParaRPr sz="1450">
              <a:latin typeface="Tahoma"/>
              <a:cs typeface="Tahoma"/>
            </a:endParaRPr>
          </a:p>
          <a:p>
            <a:pPr marL="149860" marR="12700" indent="-137160">
              <a:lnSpc>
                <a:spcPts val="1680"/>
              </a:lnSpc>
              <a:spcBef>
                <a:spcPts val="45"/>
              </a:spcBef>
            </a:pPr>
            <a:r>
              <a:rPr sz="1450" spc="-4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-31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-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in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f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ri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ri</a:t>
            </a:r>
            <a:r>
              <a:rPr sz="1450" spc="9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-2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F</a:t>
            </a:r>
            <a:r>
              <a:rPr sz="1450" spc="2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-2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 1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56657" y="2950425"/>
            <a:ext cx="157734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" algn="ctr">
              <a:lnSpc>
                <a:spcPct val="100000"/>
              </a:lnSpc>
            </a:pP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3</a:t>
            </a:r>
            <a:r>
              <a:rPr sz="1425" spc="89" baseline="23391" dirty="0" smtClean="0">
                <a:solidFill>
                  <a:srgbClr val="FFCC99"/>
                </a:solidFill>
                <a:latin typeface="Tahoma"/>
                <a:cs typeface="Tahoma"/>
              </a:rPr>
              <a:t>r</a:t>
            </a:r>
            <a:r>
              <a:rPr sz="1425" spc="-22" baseline="23391" dirty="0" smtClean="0">
                <a:solidFill>
                  <a:srgbClr val="FFCC99"/>
                </a:solidFill>
                <a:latin typeface="Tahoma"/>
                <a:cs typeface="Tahoma"/>
              </a:rPr>
              <a:t>d </a:t>
            </a:r>
            <a:r>
              <a:rPr sz="1425" spc="-179" baseline="23391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60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s:</a:t>
            </a:r>
            <a:endParaRPr sz="1450">
              <a:latin typeface="Tahoma"/>
              <a:cs typeface="Tahoma"/>
            </a:endParaRPr>
          </a:p>
          <a:p>
            <a:pPr marL="12065" algn="ctr">
              <a:lnSpc>
                <a:spcPts val="1680"/>
              </a:lnSpc>
            </a:pPr>
            <a:r>
              <a:rPr sz="1450" spc="55" dirty="0" smtClean="0">
                <a:solidFill>
                  <a:srgbClr val="FFCC99"/>
                </a:solidFill>
                <a:latin typeface="Tahoma"/>
                <a:cs typeface="Tahoma"/>
              </a:rPr>
              <a:t>C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u</a:t>
            </a:r>
            <a:r>
              <a:rPr sz="1450" spc="-50" dirty="0" smtClean="0">
                <a:solidFill>
                  <a:srgbClr val="FFCC99"/>
                </a:solidFill>
                <a:latin typeface="Tahoma"/>
                <a:cs typeface="Tahoma"/>
              </a:rPr>
              <a:t>m</a:t>
            </a:r>
            <a:r>
              <a:rPr sz="1450" spc="-29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ul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9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ve</a:t>
            </a:r>
            <a:endParaRPr sz="1450">
              <a:latin typeface="Tahoma"/>
              <a:cs typeface="Tahoma"/>
            </a:endParaRPr>
          </a:p>
          <a:p>
            <a:pPr marL="12700" marR="12700" indent="0" algn="ctr">
              <a:lnSpc>
                <a:spcPts val="1680"/>
              </a:lnSpc>
              <a:spcBef>
                <a:spcPts val="45"/>
              </a:spcBef>
            </a:pPr>
            <a:r>
              <a:rPr sz="1450" spc="60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u</a:t>
            </a:r>
            <a:r>
              <a:rPr sz="1450" spc="75" dirty="0" smtClean="0">
                <a:solidFill>
                  <a:srgbClr val="FFCC99"/>
                </a:solidFill>
                <a:latin typeface="Tahoma"/>
                <a:cs typeface="Tahoma"/>
              </a:rPr>
              <a:t>p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ri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ri</a:t>
            </a:r>
            <a:r>
              <a:rPr sz="1450" spc="9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F</a:t>
            </a:r>
            <a:r>
              <a:rPr sz="1450" spc="-2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-20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5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9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(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50" spc="-25" dirty="0" smtClean="0">
                <a:solidFill>
                  <a:srgbClr val="FFCC99"/>
                </a:solidFill>
                <a:latin typeface="Tahoma"/>
                <a:cs typeface="Tahoma"/>
              </a:rPr>
              <a:t>r</a:t>
            </a:r>
            <a:r>
              <a:rPr sz="1450" spc="6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7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-33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-25" dirty="0" smtClean="0">
                <a:solidFill>
                  <a:srgbClr val="FFCC99"/>
                </a:solidFill>
                <a:latin typeface="Tahoma"/>
                <a:cs typeface="Tahoma"/>
              </a:rPr>
              <a:t>)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62031" y="1634755"/>
            <a:ext cx="1597025" cy="855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40665">
              <a:lnSpc>
                <a:spcPts val="1680"/>
              </a:lnSpc>
            </a:pPr>
            <a:r>
              <a:rPr sz="1450" spc="85" dirty="0" smtClean="0">
                <a:solidFill>
                  <a:srgbClr val="FFCC99"/>
                </a:solidFill>
                <a:latin typeface="Tahoma"/>
                <a:cs typeface="Tahoma"/>
              </a:rPr>
              <a:t>2</a:t>
            </a:r>
            <a:r>
              <a:rPr sz="1425" spc="89" baseline="23391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25" spc="-22" baseline="23391" dirty="0" smtClean="0">
                <a:solidFill>
                  <a:srgbClr val="FFCC99"/>
                </a:solidFill>
                <a:latin typeface="Tahoma"/>
                <a:cs typeface="Tahoma"/>
              </a:rPr>
              <a:t>d </a:t>
            </a:r>
            <a:r>
              <a:rPr sz="1425" spc="-179" baseline="23391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60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s: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 S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u</a:t>
            </a:r>
            <a:r>
              <a:rPr sz="1450" spc="75" dirty="0" smtClean="0">
                <a:solidFill>
                  <a:srgbClr val="FFCC99"/>
                </a:solidFill>
                <a:latin typeface="Tahoma"/>
                <a:cs typeface="Tahoma"/>
              </a:rPr>
              <a:t>p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ri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o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ri</a:t>
            </a:r>
            <a:r>
              <a:rPr sz="1450" spc="9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5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i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F</a:t>
            </a:r>
            <a:r>
              <a:rPr sz="1450" spc="-2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75" dirty="0" smtClean="0">
                <a:solidFill>
                  <a:srgbClr val="FFCC99"/>
                </a:solidFill>
                <a:latin typeface="Tahoma"/>
                <a:cs typeface="Tahoma"/>
              </a:rPr>
              <a:t>b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50" spc="95" dirty="0" smtClean="0">
                <a:solidFill>
                  <a:srgbClr val="FFCC99"/>
                </a:solidFill>
                <a:latin typeface="Tahoma"/>
                <a:cs typeface="Tahoma"/>
              </a:rPr>
              <a:t>t</a:t>
            </a:r>
            <a:r>
              <a:rPr sz="1450" spc="-45" dirty="0" smtClean="0">
                <a:solidFill>
                  <a:srgbClr val="FFCC99"/>
                </a:solidFill>
                <a:latin typeface="Tahoma"/>
                <a:cs typeface="Tahoma"/>
              </a:rPr>
              <a:t>w</a:t>
            </a:r>
            <a:r>
              <a:rPr sz="1450" spc="-25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ee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10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1</a:t>
            </a:r>
            <a:r>
              <a:rPr sz="1450" spc="75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n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d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CC99"/>
                </a:solidFill>
                <a:latin typeface="Tahoma"/>
                <a:cs typeface="Tahoma"/>
              </a:rPr>
              <a:t>5</a:t>
            </a:r>
            <a:endParaRPr sz="1450">
              <a:latin typeface="Tahoma"/>
              <a:cs typeface="Tahoma"/>
            </a:endParaRPr>
          </a:p>
          <a:p>
            <a:pPr marL="0" algn="ctr">
              <a:lnSpc>
                <a:spcPts val="1635"/>
              </a:lnSpc>
            </a:pPr>
            <a:r>
              <a:rPr sz="1450" spc="70" dirty="0" smtClean="0">
                <a:solidFill>
                  <a:srgbClr val="FFCC99"/>
                </a:solidFill>
                <a:latin typeface="Tahoma"/>
                <a:cs typeface="Tahoma"/>
              </a:rPr>
              <a:t>y</a:t>
            </a:r>
            <a:r>
              <a:rPr sz="1450" spc="50" dirty="0" smtClean="0">
                <a:solidFill>
                  <a:srgbClr val="FFCC99"/>
                </a:solidFill>
                <a:latin typeface="Tahoma"/>
                <a:cs typeface="Tahoma"/>
              </a:rPr>
              <a:t>e</a:t>
            </a:r>
            <a:r>
              <a:rPr sz="1450" spc="65" dirty="0" smtClean="0">
                <a:solidFill>
                  <a:srgbClr val="FFCC99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CC99"/>
                </a:solidFill>
                <a:latin typeface="Tahoma"/>
                <a:cs typeface="Tahoma"/>
              </a:rPr>
              <a:t>r</a:t>
            </a:r>
            <a:r>
              <a:rPr sz="1450" spc="-30" dirty="0" smtClean="0">
                <a:solidFill>
                  <a:srgbClr val="FFCC99"/>
                </a:solidFill>
                <a:latin typeface="Tahoma"/>
                <a:cs typeface="Tahoma"/>
              </a:rPr>
              <a:t>s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9416" y="2304158"/>
            <a:ext cx="161417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42900">
              <a:lnSpc>
                <a:spcPct val="100000"/>
              </a:lnSpc>
            </a:pPr>
            <a:r>
              <a:rPr sz="1800" b="1" i="1" spc="-10" dirty="0" smtClean="0">
                <a:solidFill>
                  <a:srgbClr val="FFCC99"/>
                </a:solidFill>
                <a:latin typeface="Arial"/>
                <a:cs typeface="Arial"/>
              </a:rPr>
              <a:t>4</a:t>
            </a:r>
            <a:r>
              <a:rPr sz="18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5 </a:t>
            </a:r>
            <a:r>
              <a:rPr sz="1800" b="1" i="1" spc="-10" dirty="0" smtClean="0">
                <a:solidFill>
                  <a:srgbClr val="FFCC99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it</a:t>
            </a:r>
            <a:r>
              <a:rPr sz="1800" b="1" i="1" spc="-10" dirty="0" smtClean="0">
                <a:solidFill>
                  <a:srgbClr val="FFCC99"/>
                </a:solidFill>
                <a:latin typeface="Arial"/>
                <a:cs typeface="Arial"/>
              </a:rPr>
              <a:t>es ac</a:t>
            </a:r>
            <a:r>
              <a:rPr sz="1800" b="1" i="1" spc="-5" dirty="0" smtClean="0">
                <a:solidFill>
                  <a:srgbClr val="FFCC99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o</a:t>
            </a:r>
            <a:r>
              <a:rPr sz="1800" b="1" i="1" spc="-10" dirty="0" smtClean="0">
                <a:solidFill>
                  <a:srgbClr val="FFCC99"/>
                </a:solidFill>
                <a:latin typeface="Arial"/>
                <a:cs typeface="Arial"/>
              </a:rPr>
              <a:t>s</a:t>
            </a:r>
            <a:r>
              <a:rPr sz="18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s</a:t>
            </a:r>
            <a:r>
              <a:rPr sz="1800" b="1" i="1" spc="10" dirty="0" smtClean="0">
                <a:solidFill>
                  <a:srgbClr val="FFCC99"/>
                </a:solidFill>
                <a:latin typeface="Arial"/>
                <a:cs typeface="Arial"/>
              </a:rPr>
              <a:t> </a:t>
            </a:r>
            <a:r>
              <a:rPr sz="1800" b="1" i="1" spc="-5" dirty="0" smtClean="0">
                <a:solidFill>
                  <a:srgbClr val="FFCC99"/>
                </a:solidFill>
                <a:latin typeface="Arial"/>
                <a:cs typeface="Arial"/>
              </a:rPr>
              <a:t>E</a:t>
            </a:r>
            <a:r>
              <a:rPr sz="18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u</a:t>
            </a:r>
            <a:r>
              <a:rPr sz="1800" b="1" i="1" spc="-5" dirty="0" smtClean="0">
                <a:solidFill>
                  <a:srgbClr val="FFCC99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FFCC99"/>
                </a:solidFill>
                <a:latin typeface="Arial"/>
                <a:cs typeface="Arial"/>
              </a:rPr>
              <a:t>ope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54508" y="1271016"/>
            <a:ext cx="2043683" cy="646176"/>
          </a:xfrm>
          <a:custGeom>
            <a:avLst/>
            <a:gdLst/>
            <a:ahLst/>
            <a:cxnLst/>
            <a:rect l="l" t="t" r="r" b="b"/>
            <a:pathLst>
              <a:path w="2043683" h="646176">
                <a:moveTo>
                  <a:pt x="0" y="0"/>
                </a:moveTo>
                <a:lnTo>
                  <a:pt x="2043683" y="0"/>
                </a:lnTo>
                <a:lnTo>
                  <a:pt x="2043683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4508" y="1271016"/>
            <a:ext cx="2043683" cy="646176"/>
          </a:xfrm>
          <a:custGeom>
            <a:avLst/>
            <a:gdLst/>
            <a:ahLst/>
            <a:cxnLst/>
            <a:rect l="l" t="t" r="r" b="b"/>
            <a:pathLst>
              <a:path w="2043683" h="646176">
                <a:moveTo>
                  <a:pt x="0" y="0"/>
                </a:moveTo>
                <a:lnTo>
                  <a:pt x="2043683" y="0"/>
                </a:lnTo>
                <a:lnTo>
                  <a:pt x="2043683" y="646176"/>
                </a:lnTo>
                <a:lnTo>
                  <a:pt x="0" y="64617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42962" y="1310036"/>
            <a:ext cx="186753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8620" marR="12700" indent="-376555">
              <a:lnSpc>
                <a:spcPct val="100000"/>
              </a:lnSpc>
            </a:pPr>
            <a:r>
              <a:rPr sz="1800" b="1" i="1" dirty="0" smtClean="0">
                <a:solidFill>
                  <a:srgbClr val="2B51C0"/>
                </a:solidFill>
                <a:latin typeface="Arial"/>
                <a:cs typeface="Arial"/>
              </a:rPr>
              <a:t>O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igin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a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l</a:t>
            </a:r>
            <a:r>
              <a:rPr sz="1800" b="1" i="1" spc="-20" dirty="0" smtClean="0">
                <a:solidFill>
                  <a:srgbClr val="2B51C0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p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oto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c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ol 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A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p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r</a:t>
            </a:r>
            <a:r>
              <a:rPr sz="1800" b="1" i="1" spc="0" dirty="0" smtClean="0">
                <a:solidFill>
                  <a:srgbClr val="2B51C0"/>
                </a:solidFill>
                <a:latin typeface="Arial"/>
                <a:cs typeface="Arial"/>
              </a:rPr>
              <a:t>il</a:t>
            </a:r>
            <a:r>
              <a:rPr sz="1800" b="1" i="1" spc="-5" dirty="0" smtClean="0">
                <a:solidFill>
                  <a:srgbClr val="2B51C0"/>
                </a:solidFill>
                <a:latin typeface="Arial"/>
                <a:cs typeface="Arial"/>
              </a:rPr>
              <a:t> </a:t>
            </a:r>
            <a:r>
              <a:rPr sz="1800" b="1" i="1" spc="-10" dirty="0" smtClean="0">
                <a:solidFill>
                  <a:srgbClr val="2B51C0"/>
                </a:solidFill>
                <a:latin typeface="Arial"/>
                <a:cs typeface="Arial"/>
              </a:rPr>
              <a:t>2015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163561" y="2802660"/>
            <a:ext cx="805726" cy="8737"/>
          </a:xfrm>
          <a:custGeom>
            <a:avLst/>
            <a:gdLst/>
            <a:ahLst/>
            <a:cxnLst/>
            <a:rect l="l" t="t" r="r" b="b"/>
            <a:pathLst>
              <a:path w="805726" h="8737">
                <a:moveTo>
                  <a:pt x="0" y="8737"/>
                </a:moveTo>
                <a:lnTo>
                  <a:pt x="805726" y="0"/>
                </a:lnTo>
              </a:path>
            </a:pathLst>
          </a:custGeom>
          <a:ln w="28956">
            <a:solidFill>
              <a:srgbClr val="FFFF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954337" y="2759383"/>
            <a:ext cx="87337" cy="86867"/>
          </a:xfrm>
          <a:custGeom>
            <a:avLst/>
            <a:gdLst/>
            <a:ahLst/>
            <a:cxnLst/>
            <a:rect l="l" t="t" r="r" b="b"/>
            <a:pathLst>
              <a:path w="87337" h="86867">
                <a:moveTo>
                  <a:pt x="0" y="0"/>
                </a:moveTo>
                <a:lnTo>
                  <a:pt x="952" y="86867"/>
                </a:lnTo>
                <a:lnTo>
                  <a:pt x="87337" y="4249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163561" y="3945659"/>
            <a:ext cx="805726" cy="8737"/>
          </a:xfrm>
          <a:custGeom>
            <a:avLst/>
            <a:gdLst/>
            <a:ahLst/>
            <a:cxnLst/>
            <a:rect l="l" t="t" r="r" b="b"/>
            <a:pathLst>
              <a:path w="805726" h="8737">
                <a:moveTo>
                  <a:pt x="0" y="8737"/>
                </a:moveTo>
                <a:lnTo>
                  <a:pt x="805726" y="0"/>
                </a:lnTo>
              </a:path>
            </a:pathLst>
          </a:custGeom>
          <a:ln w="28956">
            <a:solidFill>
              <a:srgbClr val="FFFFFF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54337" y="3902383"/>
            <a:ext cx="87337" cy="86868"/>
          </a:xfrm>
          <a:custGeom>
            <a:avLst/>
            <a:gdLst/>
            <a:ahLst/>
            <a:cxnLst/>
            <a:rect l="l" t="t" r="r" b="b"/>
            <a:pathLst>
              <a:path w="87337" h="86868">
                <a:moveTo>
                  <a:pt x="0" y="0"/>
                </a:moveTo>
                <a:lnTo>
                  <a:pt x="952" y="86868"/>
                </a:lnTo>
                <a:lnTo>
                  <a:pt x="87337" y="4249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37004" y="4738115"/>
            <a:ext cx="7054596" cy="1168908"/>
          </a:xfrm>
          <a:custGeom>
            <a:avLst/>
            <a:gdLst/>
            <a:ahLst/>
            <a:cxnLst/>
            <a:rect l="l" t="t" r="r" b="b"/>
            <a:pathLst>
              <a:path w="7054596" h="1168908">
                <a:moveTo>
                  <a:pt x="0" y="0"/>
                </a:moveTo>
                <a:lnTo>
                  <a:pt x="7054596" y="0"/>
                </a:lnTo>
                <a:lnTo>
                  <a:pt x="7054596" y="1168907"/>
                </a:lnTo>
                <a:lnTo>
                  <a:pt x="0" y="1168907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37004" y="4738115"/>
            <a:ext cx="7054596" cy="1168908"/>
          </a:xfrm>
          <a:custGeom>
            <a:avLst/>
            <a:gdLst/>
            <a:ahLst/>
            <a:cxnLst/>
            <a:rect l="l" t="t" r="r" b="b"/>
            <a:pathLst>
              <a:path w="7054596" h="1168908">
                <a:moveTo>
                  <a:pt x="0" y="0"/>
                </a:moveTo>
                <a:lnTo>
                  <a:pt x="7054596" y="0"/>
                </a:lnTo>
                <a:lnTo>
                  <a:pt x="7054596" y="1168907"/>
                </a:lnTo>
                <a:lnTo>
                  <a:pt x="0" y="116890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358096" y="4776509"/>
            <a:ext cx="3101975" cy="1084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F</a:t>
            </a:r>
            <a:r>
              <a:rPr sz="1450" spc="3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1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y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6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X</a:t>
            </a:r>
            <a:r>
              <a:rPr sz="1450" spc="-31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c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: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8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-40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-31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in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f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ri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ri</a:t>
            </a:r>
            <a:r>
              <a:rPr sz="1450" spc="9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y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50" dirty="0" smtClean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1450" spc="-29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g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in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:</a:t>
            </a:r>
            <a:r>
              <a:rPr sz="1450" spc="-4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4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Al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h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5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=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0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0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1450" spc="-30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w</a:t>
            </a:r>
            <a:r>
              <a:rPr sz="1450" spc="-25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=</a:t>
            </a:r>
            <a:r>
              <a:rPr sz="1450" spc="-32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90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-50" dirty="0" smtClean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1450" spc="-29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4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90" dirty="0" smtClean="0">
                <a:solidFill>
                  <a:srgbClr val="FFFF00"/>
                </a:solidFill>
                <a:latin typeface="Tahoma"/>
                <a:cs typeface="Tahoma"/>
              </a:rPr>
              <a:t>z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:</a:t>
            </a:r>
            <a:r>
              <a:rPr sz="1450" spc="-1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80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8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x</a:t>
            </a:r>
            <a:r>
              <a:rPr sz="1450" spc="11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2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=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161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6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 p</a:t>
            </a:r>
            <a:r>
              <a:rPr sz="1450" spc="9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556730" y="4771758"/>
            <a:ext cx="3214370" cy="1084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indent="-215265">
              <a:lnSpc>
                <a:spcPct val="10000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F</a:t>
            </a:r>
            <a:r>
              <a:rPr sz="1450" spc="3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1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y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6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X</a:t>
            </a:r>
            <a:r>
              <a:rPr sz="1450" spc="-31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c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: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10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F</a:t>
            </a:r>
            <a:r>
              <a:rPr sz="1450" spc="3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1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-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y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6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n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B</a:t>
            </a:r>
            <a:r>
              <a:rPr sz="1450" spc="-32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40" dirty="0" smtClean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1450" spc="-40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-31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B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 6</a:t>
            </a:r>
            <a:r>
              <a:rPr sz="1450" spc="-5" dirty="0" smtClean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3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1450" spc="-30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o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w</a:t>
            </a:r>
            <a:r>
              <a:rPr sz="1450" spc="-25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=</a:t>
            </a:r>
            <a:r>
              <a:rPr sz="1450" spc="-32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90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-50" dirty="0" smtClean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1450" spc="-29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4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90" dirty="0" smtClean="0">
                <a:solidFill>
                  <a:srgbClr val="FFFF00"/>
                </a:solidFill>
                <a:latin typeface="Tahoma"/>
                <a:cs typeface="Tahoma"/>
              </a:rPr>
              <a:t>z</a:t>
            </a:r>
            <a:r>
              <a:rPr sz="1450" spc="50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-25" dirty="0" smtClean="0">
                <a:solidFill>
                  <a:srgbClr val="FFFF00"/>
                </a:solidFill>
                <a:latin typeface="Tahoma"/>
                <a:cs typeface="Tahoma"/>
              </a:rPr>
              <a:t>:</a:t>
            </a:r>
            <a:r>
              <a:rPr sz="1450" spc="-1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100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4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x</a:t>
            </a:r>
            <a:r>
              <a:rPr sz="1450" spc="11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2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=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200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8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 p</a:t>
            </a:r>
            <a:r>
              <a:rPr sz="1450" spc="9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endParaRPr sz="1450">
              <a:latin typeface="Tahoma"/>
              <a:cs typeface="Tahoma"/>
            </a:endParaRPr>
          </a:p>
          <a:p>
            <a:pPr marL="227329" indent="-215265">
              <a:lnSpc>
                <a:spcPts val="1680"/>
              </a:lnSpc>
              <a:buClr>
                <a:srgbClr val="FFFF00"/>
              </a:buClr>
              <a:buSzPct val="96551"/>
              <a:buFont typeface="Arial"/>
              <a:buChar char="•"/>
              <a:tabLst>
                <a:tab pos="227329" algn="l"/>
              </a:tabLst>
            </a:pPr>
            <a:r>
              <a:rPr sz="1450" spc="7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-50" dirty="0" smtClean="0">
                <a:solidFill>
                  <a:srgbClr val="FFFF00"/>
                </a:solidFill>
                <a:latin typeface="Tahoma"/>
                <a:cs typeface="Tahoma"/>
              </a:rPr>
              <a:t>m</a:t>
            </a:r>
            <a:r>
              <a:rPr sz="1450" spc="-29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p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l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4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i</a:t>
            </a:r>
            <a:r>
              <a:rPr sz="1450" spc="90" dirty="0" smtClean="0">
                <a:solidFill>
                  <a:srgbClr val="FFFF00"/>
                </a:solidFill>
                <a:latin typeface="Tahoma"/>
                <a:cs typeface="Tahoma"/>
              </a:rPr>
              <a:t>z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e</a:t>
            </a:r>
            <a:r>
              <a:rPr sz="1450" spc="5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5</a:t>
            </a:r>
            <a:r>
              <a:rPr sz="1450" spc="-60" dirty="0" smtClean="0">
                <a:solidFill>
                  <a:srgbClr val="FFFF00"/>
                </a:solidFill>
                <a:latin typeface="Tahoma"/>
                <a:cs typeface="Tahoma"/>
              </a:rPr>
              <a:t>% </a:t>
            </a:r>
            <a:r>
              <a:rPr sz="1450" spc="-195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65" dirty="0" smtClean="0">
                <a:solidFill>
                  <a:srgbClr val="FFFF00"/>
                </a:solidFill>
                <a:latin typeface="Tahoma"/>
                <a:cs typeface="Tahoma"/>
              </a:rPr>
              <a:t>a</a:t>
            </a:r>
            <a:r>
              <a:rPr sz="1450" spc="95" dirty="0" smtClean="0">
                <a:solidFill>
                  <a:srgbClr val="FFFF00"/>
                </a:solidFill>
                <a:latin typeface="Tahoma"/>
                <a:cs typeface="Tahoma"/>
              </a:rPr>
              <a:t>tt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r</a:t>
            </a:r>
            <a:r>
              <a:rPr sz="1450" spc="-20" dirty="0" smtClean="0">
                <a:solidFill>
                  <a:srgbClr val="FFFF00"/>
                </a:solidFill>
                <a:latin typeface="Tahoma"/>
                <a:cs typeface="Tahoma"/>
              </a:rPr>
              <a:t>.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-45" dirty="0" smtClean="0">
                <a:solidFill>
                  <a:srgbClr val="FFFF00"/>
                </a:solidFill>
                <a:latin typeface="Tahoma"/>
                <a:cs typeface="Tahoma"/>
              </a:rPr>
              <a:t>=</a:t>
            </a:r>
            <a:r>
              <a:rPr sz="1450" spc="80" dirty="0" smtClean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450" spc="85" dirty="0" smtClean="0">
                <a:solidFill>
                  <a:srgbClr val="FFFF00"/>
                </a:solidFill>
                <a:latin typeface="Tahoma"/>
                <a:cs typeface="Tahoma"/>
              </a:rPr>
              <a:t>210</a:t>
            </a:r>
            <a:r>
              <a:rPr sz="1450" spc="-35" dirty="0" smtClean="0">
                <a:solidFill>
                  <a:srgbClr val="FFFF00"/>
                </a:solidFill>
                <a:latin typeface="Tahoma"/>
                <a:cs typeface="Tahoma"/>
              </a:rPr>
              <a:t>0</a:t>
            </a:r>
            <a:r>
              <a:rPr sz="1450" spc="75" dirty="0" smtClean="0">
                <a:solidFill>
                  <a:srgbClr val="FFFF00"/>
                </a:solidFill>
                <a:latin typeface="Tahoma"/>
                <a:cs typeface="Tahoma"/>
              </a:rPr>
              <a:t> p</a:t>
            </a:r>
            <a:r>
              <a:rPr sz="1450" spc="95" dirty="0" smtClean="0">
                <a:solidFill>
                  <a:srgbClr val="FFFF00"/>
                </a:solidFill>
                <a:latin typeface="Tahoma"/>
                <a:cs typeface="Tahoma"/>
              </a:rPr>
              <a:t>t</a:t>
            </a:r>
            <a:r>
              <a:rPr sz="1450" spc="-30" dirty="0" smtClean="0">
                <a:solidFill>
                  <a:srgbClr val="FFFF00"/>
                </a:solidFill>
                <a:latin typeface="Tahoma"/>
                <a:cs typeface="Tahoma"/>
              </a:rPr>
              <a:t>s</a:t>
            </a:r>
            <a:endParaRPr sz="1450">
              <a:latin typeface="Tahoma"/>
              <a:cs typeface="Tahom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791711" y="6304788"/>
            <a:ext cx="1574291" cy="4292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18945">
              <a:lnSpc>
                <a:spcPct val="100000"/>
              </a:lnSpc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n (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igin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l)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9" y="911352"/>
            <a:ext cx="8961120" cy="4966716"/>
          </a:xfrm>
          <a:custGeom>
            <a:avLst/>
            <a:gdLst/>
            <a:ahLst/>
            <a:cxnLst/>
            <a:rect l="l" t="t" r="r" b="b"/>
            <a:pathLst>
              <a:path w="8961120" h="4966716">
                <a:moveTo>
                  <a:pt x="0" y="0"/>
                </a:moveTo>
                <a:lnTo>
                  <a:pt x="8961120" y="0"/>
                </a:lnTo>
                <a:lnTo>
                  <a:pt x="8961120" y="4966716"/>
                </a:lnTo>
                <a:lnTo>
                  <a:pt x="0" y="496671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39" y="911352"/>
            <a:ext cx="8961120" cy="4966716"/>
          </a:xfrm>
          <a:custGeom>
            <a:avLst/>
            <a:gdLst/>
            <a:ahLst/>
            <a:cxnLst/>
            <a:rect l="l" t="t" r="r" b="b"/>
            <a:pathLst>
              <a:path w="8961120" h="4966716">
                <a:moveTo>
                  <a:pt x="0" y="0"/>
                </a:moveTo>
                <a:lnTo>
                  <a:pt x="8961120" y="0"/>
                </a:lnTo>
                <a:lnTo>
                  <a:pt x="8961120" y="4966716"/>
                </a:lnTo>
                <a:lnTo>
                  <a:pt x="0" y="496671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8572" y="1348739"/>
            <a:ext cx="6067043" cy="32196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881" y="2888742"/>
            <a:ext cx="949452" cy="577596"/>
          </a:xfrm>
          <a:custGeom>
            <a:avLst/>
            <a:gdLst/>
            <a:ahLst/>
            <a:cxnLst/>
            <a:rect l="l" t="t" r="r" b="b"/>
            <a:pathLst>
              <a:path w="949452" h="577596">
                <a:moveTo>
                  <a:pt x="0" y="0"/>
                </a:moveTo>
                <a:lnTo>
                  <a:pt x="949452" y="0"/>
                </a:lnTo>
                <a:lnTo>
                  <a:pt x="949452" y="577596"/>
                </a:lnTo>
                <a:lnTo>
                  <a:pt x="0" y="577596"/>
                </a:lnTo>
                <a:lnTo>
                  <a:pt x="0" y="0"/>
                </a:lnTo>
                <a:close/>
              </a:path>
            </a:pathLst>
          </a:custGeom>
          <a:solidFill>
            <a:srgbClr val="739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8881" y="2888742"/>
            <a:ext cx="949452" cy="577596"/>
          </a:xfrm>
          <a:custGeom>
            <a:avLst/>
            <a:gdLst/>
            <a:ahLst/>
            <a:cxnLst/>
            <a:rect l="l" t="t" r="r" b="b"/>
            <a:pathLst>
              <a:path w="949452" h="577596">
                <a:moveTo>
                  <a:pt x="0" y="0"/>
                </a:moveTo>
                <a:lnTo>
                  <a:pt x="949452" y="0"/>
                </a:lnTo>
                <a:lnTo>
                  <a:pt x="949452" y="577596"/>
                </a:lnTo>
                <a:lnTo>
                  <a:pt x="0" y="577596"/>
                </a:lnTo>
                <a:lnTo>
                  <a:pt x="0" y="0"/>
                </a:lnTo>
                <a:close/>
              </a:path>
            </a:pathLst>
          </a:custGeom>
          <a:ln w="19811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8270" y="2929648"/>
            <a:ext cx="770890" cy="491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1270" algn="ctr">
              <a:lnSpc>
                <a:spcPct val="100000"/>
              </a:lnSpc>
            </a:pPr>
            <a:r>
              <a:rPr sz="1050" b="1" i="1" dirty="0" smtClean="0">
                <a:solidFill>
                  <a:srgbClr val="002E4B"/>
                </a:solidFill>
                <a:latin typeface="Arial"/>
                <a:cs typeface="Arial"/>
              </a:rPr>
              <a:t>S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rt r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egu</a:t>
            </a:r>
            <a:r>
              <a:rPr sz="105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l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a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ry 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sub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m</a:t>
            </a:r>
            <a:r>
              <a:rPr sz="105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ss</a:t>
            </a:r>
            <a:r>
              <a:rPr sz="105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on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2063" y="4669535"/>
            <a:ext cx="495299" cy="414527"/>
          </a:xfrm>
          <a:custGeom>
            <a:avLst/>
            <a:gdLst/>
            <a:ahLst/>
            <a:cxnLst/>
            <a:rect l="l" t="t" r="r" b="b"/>
            <a:pathLst>
              <a:path w="495300" h="414527">
                <a:moveTo>
                  <a:pt x="0" y="0"/>
                </a:moveTo>
                <a:lnTo>
                  <a:pt x="495299" y="0"/>
                </a:lnTo>
                <a:lnTo>
                  <a:pt x="495299" y="414527"/>
                </a:lnTo>
                <a:lnTo>
                  <a:pt x="0" y="414527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2063" y="4669535"/>
            <a:ext cx="495299" cy="414527"/>
          </a:xfrm>
          <a:custGeom>
            <a:avLst/>
            <a:gdLst/>
            <a:ahLst/>
            <a:cxnLst/>
            <a:rect l="l" t="t" r="r" b="b"/>
            <a:pathLst>
              <a:path w="495300" h="414527">
                <a:moveTo>
                  <a:pt x="0" y="0"/>
                </a:moveTo>
                <a:lnTo>
                  <a:pt x="495299" y="0"/>
                </a:lnTo>
                <a:lnTo>
                  <a:pt x="495299" y="414527"/>
                </a:lnTo>
                <a:lnTo>
                  <a:pt x="0" y="41452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6938" y="4710775"/>
            <a:ext cx="32448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5240">
              <a:lnSpc>
                <a:spcPct val="100000"/>
              </a:lnSpc>
            </a:pPr>
            <a:r>
              <a:rPr sz="1050" b="1" i="1" dirty="0" smtClean="0">
                <a:solidFill>
                  <a:srgbClr val="FFFFFF"/>
                </a:solidFill>
                <a:latin typeface="Arial"/>
                <a:cs typeface="Arial"/>
              </a:rPr>
              <a:t>Ju</a:t>
            </a:r>
            <a:r>
              <a:rPr sz="105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ly 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2015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14855" y="4669535"/>
            <a:ext cx="609600" cy="414527"/>
          </a:xfrm>
          <a:custGeom>
            <a:avLst/>
            <a:gdLst/>
            <a:ahLst/>
            <a:cxnLst/>
            <a:rect l="l" t="t" r="r" b="b"/>
            <a:pathLst>
              <a:path w="609600" h="414527">
                <a:moveTo>
                  <a:pt x="0" y="0"/>
                </a:moveTo>
                <a:lnTo>
                  <a:pt x="609600" y="0"/>
                </a:lnTo>
                <a:lnTo>
                  <a:pt x="609600" y="414527"/>
                </a:lnTo>
                <a:lnTo>
                  <a:pt x="0" y="414527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14855" y="4669535"/>
            <a:ext cx="609600" cy="414527"/>
          </a:xfrm>
          <a:custGeom>
            <a:avLst/>
            <a:gdLst/>
            <a:ahLst/>
            <a:cxnLst/>
            <a:rect l="l" t="t" r="r" b="b"/>
            <a:pathLst>
              <a:path w="609600" h="414527">
                <a:moveTo>
                  <a:pt x="0" y="0"/>
                </a:moveTo>
                <a:lnTo>
                  <a:pt x="609600" y="0"/>
                </a:lnTo>
                <a:lnTo>
                  <a:pt x="609600" y="414527"/>
                </a:lnTo>
                <a:lnTo>
                  <a:pt x="0" y="41452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57389" y="4710775"/>
            <a:ext cx="32448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620">
              <a:lnSpc>
                <a:spcPct val="100000"/>
              </a:lnSpc>
            </a:pPr>
            <a:r>
              <a:rPr sz="1050" b="1" i="1" dirty="0" smtClean="0">
                <a:solidFill>
                  <a:srgbClr val="FFFFFF"/>
                </a:solidFill>
                <a:latin typeface="Arial"/>
                <a:cs typeface="Arial"/>
              </a:rPr>
              <a:t>Sep. 2015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55141" y="3481578"/>
            <a:ext cx="10007" cy="954532"/>
          </a:xfrm>
          <a:custGeom>
            <a:avLst/>
            <a:gdLst/>
            <a:ahLst/>
            <a:cxnLst/>
            <a:rect l="l" t="t" r="r" b="b"/>
            <a:pathLst>
              <a:path w="10007" h="954531">
                <a:moveTo>
                  <a:pt x="0" y="0"/>
                </a:moveTo>
                <a:lnTo>
                  <a:pt x="10007" y="954532"/>
                </a:lnTo>
              </a:path>
            </a:pathLst>
          </a:custGeom>
          <a:ln w="19812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6912" y="4423016"/>
            <a:ext cx="76200" cy="76593"/>
          </a:xfrm>
          <a:custGeom>
            <a:avLst/>
            <a:gdLst/>
            <a:ahLst/>
            <a:cxnLst/>
            <a:rect l="l" t="t" r="r" b="b"/>
            <a:pathLst>
              <a:path w="76200" h="76593">
                <a:moveTo>
                  <a:pt x="76200" y="0"/>
                </a:moveTo>
                <a:lnTo>
                  <a:pt x="0" y="800"/>
                </a:lnTo>
                <a:lnTo>
                  <a:pt x="38900" y="76593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02521" y="4465810"/>
            <a:ext cx="76200" cy="76466"/>
          </a:xfrm>
          <a:custGeom>
            <a:avLst/>
            <a:gdLst/>
            <a:ahLst/>
            <a:cxnLst/>
            <a:rect l="l" t="t" r="r" b="b"/>
            <a:pathLst>
              <a:path w="76200" h="76466">
                <a:moveTo>
                  <a:pt x="76200" y="0"/>
                </a:moveTo>
                <a:lnTo>
                  <a:pt x="0" y="546"/>
                </a:lnTo>
                <a:lnTo>
                  <a:pt x="38646" y="76466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59452" y="4664964"/>
            <a:ext cx="504444" cy="416051"/>
          </a:xfrm>
          <a:custGeom>
            <a:avLst/>
            <a:gdLst/>
            <a:ahLst/>
            <a:cxnLst/>
            <a:rect l="l" t="t" r="r" b="b"/>
            <a:pathLst>
              <a:path w="504444" h="416051">
                <a:moveTo>
                  <a:pt x="0" y="0"/>
                </a:moveTo>
                <a:lnTo>
                  <a:pt x="504444" y="0"/>
                </a:lnTo>
                <a:lnTo>
                  <a:pt x="504444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59452" y="4664964"/>
            <a:ext cx="504444" cy="416051"/>
          </a:xfrm>
          <a:custGeom>
            <a:avLst/>
            <a:gdLst/>
            <a:ahLst/>
            <a:cxnLst/>
            <a:rect l="l" t="t" r="r" b="b"/>
            <a:pathLst>
              <a:path w="504444" h="416051">
                <a:moveTo>
                  <a:pt x="0" y="0"/>
                </a:moveTo>
                <a:lnTo>
                  <a:pt x="504444" y="0"/>
                </a:lnTo>
                <a:lnTo>
                  <a:pt x="504444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81655" y="4664964"/>
            <a:ext cx="618744" cy="416051"/>
          </a:xfrm>
          <a:custGeom>
            <a:avLst/>
            <a:gdLst/>
            <a:ahLst/>
            <a:cxnLst/>
            <a:rect l="l" t="t" r="r" b="b"/>
            <a:pathLst>
              <a:path w="618744" h="416051">
                <a:moveTo>
                  <a:pt x="0" y="0"/>
                </a:moveTo>
                <a:lnTo>
                  <a:pt x="618744" y="0"/>
                </a:lnTo>
                <a:lnTo>
                  <a:pt x="618744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81655" y="4664964"/>
            <a:ext cx="618744" cy="416051"/>
          </a:xfrm>
          <a:custGeom>
            <a:avLst/>
            <a:gdLst/>
            <a:ahLst/>
            <a:cxnLst/>
            <a:rect l="l" t="t" r="r" b="b"/>
            <a:pathLst>
              <a:path w="618744" h="416051">
                <a:moveTo>
                  <a:pt x="0" y="0"/>
                </a:moveTo>
                <a:lnTo>
                  <a:pt x="618744" y="0"/>
                </a:lnTo>
                <a:lnTo>
                  <a:pt x="618744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9873" y="44234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71671" y="4669535"/>
            <a:ext cx="492251" cy="414527"/>
          </a:xfrm>
          <a:custGeom>
            <a:avLst/>
            <a:gdLst/>
            <a:ahLst/>
            <a:cxnLst/>
            <a:rect l="l" t="t" r="r" b="b"/>
            <a:pathLst>
              <a:path w="492251" h="414527">
                <a:moveTo>
                  <a:pt x="0" y="0"/>
                </a:moveTo>
                <a:lnTo>
                  <a:pt x="492251" y="0"/>
                </a:lnTo>
                <a:lnTo>
                  <a:pt x="492251" y="414527"/>
                </a:lnTo>
                <a:lnTo>
                  <a:pt x="0" y="414527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71671" y="4669535"/>
            <a:ext cx="492251" cy="414527"/>
          </a:xfrm>
          <a:custGeom>
            <a:avLst/>
            <a:gdLst/>
            <a:ahLst/>
            <a:cxnLst/>
            <a:rect l="l" t="t" r="r" b="b"/>
            <a:pathLst>
              <a:path w="492251" h="414527">
                <a:moveTo>
                  <a:pt x="0" y="0"/>
                </a:moveTo>
                <a:lnTo>
                  <a:pt x="492251" y="0"/>
                </a:lnTo>
                <a:lnTo>
                  <a:pt x="492251" y="414527"/>
                </a:lnTo>
                <a:lnTo>
                  <a:pt x="0" y="41452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28993" y="4458271"/>
            <a:ext cx="76200" cy="76390"/>
          </a:xfrm>
          <a:custGeom>
            <a:avLst/>
            <a:gdLst/>
            <a:ahLst/>
            <a:cxnLst/>
            <a:rect l="l" t="t" r="r" b="b"/>
            <a:pathLst>
              <a:path w="76200" h="76390">
                <a:moveTo>
                  <a:pt x="76200" y="0"/>
                </a:moveTo>
                <a:lnTo>
                  <a:pt x="0" y="381"/>
                </a:lnTo>
                <a:lnTo>
                  <a:pt x="38481" y="76390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849368" y="4707073"/>
            <a:ext cx="32448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685">
              <a:lnSpc>
                <a:spcPct val="100000"/>
              </a:lnSpc>
            </a:pPr>
            <a:r>
              <a:rPr sz="1050" b="1" i="1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5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. 2016</a:t>
            </a:r>
            <a:endParaRPr sz="10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28239" y="4707073"/>
            <a:ext cx="32448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620">
              <a:lnSpc>
                <a:spcPct val="100000"/>
              </a:lnSpc>
            </a:pPr>
            <a:r>
              <a:rPr sz="1050" b="1" i="1" spc="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ec. 2015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54633" y="4710775"/>
            <a:ext cx="32448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685">
              <a:lnSpc>
                <a:spcPct val="100000"/>
              </a:lnSpc>
            </a:pPr>
            <a:r>
              <a:rPr sz="105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ay 2016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89935" y="4424720"/>
            <a:ext cx="76200" cy="76415"/>
          </a:xfrm>
          <a:custGeom>
            <a:avLst/>
            <a:gdLst/>
            <a:ahLst/>
            <a:cxnLst/>
            <a:rect l="l" t="t" r="r" b="b"/>
            <a:pathLst>
              <a:path w="76200" h="76415">
                <a:moveTo>
                  <a:pt x="76200" y="0"/>
                </a:moveTo>
                <a:lnTo>
                  <a:pt x="0" y="431"/>
                </a:lnTo>
                <a:lnTo>
                  <a:pt x="38531" y="76415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73040" y="4664964"/>
            <a:ext cx="583691" cy="416051"/>
          </a:xfrm>
          <a:custGeom>
            <a:avLst/>
            <a:gdLst/>
            <a:ahLst/>
            <a:cxnLst/>
            <a:rect l="l" t="t" r="r" b="b"/>
            <a:pathLst>
              <a:path w="583691" h="416051">
                <a:moveTo>
                  <a:pt x="0" y="0"/>
                </a:moveTo>
                <a:lnTo>
                  <a:pt x="583691" y="0"/>
                </a:lnTo>
                <a:lnTo>
                  <a:pt x="583691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73040" y="4664964"/>
            <a:ext cx="583691" cy="416051"/>
          </a:xfrm>
          <a:custGeom>
            <a:avLst/>
            <a:gdLst/>
            <a:ahLst/>
            <a:cxnLst/>
            <a:rect l="l" t="t" r="r" b="b"/>
            <a:pathLst>
              <a:path w="583691" h="416051">
                <a:moveTo>
                  <a:pt x="0" y="0"/>
                </a:moveTo>
                <a:lnTo>
                  <a:pt x="583691" y="0"/>
                </a:lnTo>
                <a:lnTo>
                  <a:pt x="583691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50920" y="6080759"/>
            <a:ext cx="2057399" cy="5616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6418" y="4560722"/>
            <a:ext cx="8504682" cy="10515"/>
          </a:xfrm>
          <a:custGeom>
            <a:avLst/>
            <a:gdLst/>
            <a:ahLst/>
            <a:cxnLst/>
            <a:rect l="l" t="t" r="r" b="b"/>
            <a:pathLst>
              <a:path w="8504682" h="10515">
                <a:moveTo>
                  <a:pt x="0" y="10515"/>
                </a:moveTo>
                <a:lnTo>
                  <a:pt x="8504682" y="0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5859" y="4485325"/>
            <a:ext cx="150964" cy="150875"/>
          </a:xfrm>
          <a:custGeom>
            <a:avLst/>
            <a:gdLst/>
            <a:ahLst/>
            <a:cxnLst/>
            <a:rect l="l" t="t" r="r" b="b"/>
            <a:pathLst>
              <a:path w="150964" h="150875">
                <a:moveTo>
                  <a:pt x="0" y="0"/>
                </a:moveTo>
                <a:lnTo>
                  <a:pt x="190" y="150875"/>
                </a:lnTo>
                <a:lnTo>
                  <a:pt x="150964" y="7524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402311" y="4707073"/>
            <a:ext cx="32448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4445">
              <a:lnSpc>
                <a:spcPct val="100000"/>
              </a:lnSpc>
            </a:pPr>
            <a:r>
              <a:rPr sz="1050" b="1" i="1" spc="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ov. 2016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106667" y="4671059"/>
            <a:ext cx="704088" cy="416051"/>
          </a:xfrm>
          <a:custGeom>
            <a:avLst/>
            <a:gdLst/>
            <a:ahLst/>
            <a:cxnLst/>
            <a:rect l="l" t="t" r="r" b="b"/>
            <a:pathLst>
              <a:path w="704088" h="416051">
                <a:moveTo>
                  <a:pt x="0" y="0"/>
                </a:moveTo>
                <a:lnTo>
                  <a:pt x="704088" y="0"/>
                </a:lnTo>
                <a:lnTo>
                  <a:pt x="704088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06667" y="4671059"/>
            <a:ext cx="704088" cy="416051"/>
          </a:xfrm>
          <a:custGeom>
            <a:avLst/>
            <a:gdLst/>
            <a:ahLst/>
            <a:cxnLst/>
            <a:rect l="l" t="t" r="r" b="b"/>
            <a:pathLst>
              <a:path w="704088" h="416051">
                <a:moveTo>
                  <a:pt x="0" y="0"/>
                </a:moveTo>
                <a:lnTo>
                  <a:pt x="704088" y="0"/>
                </a:lnTo>
                <a:lnTo>
                  <a:pt x="704088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248343" y="4713108"/>
            <a:ext cx="420370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0960" marR="12700" indent="-48895">
              <a:lnSpc>
                <a:spcPct val="100000"/>
              </a:lnSpc>
            </a:pPr>
            <a:r>
              <a:rPr sz="105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5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ch 2017</a:t>
            </a:r>
            <a:endParaRPr sz="10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32432" y="4423138"/>
            <a:ext cx="76200" cy="76466"/>
          </a:xfrm>
          <a:custGeom>
            <a:avLst/>
            <a:gdLst/>
            <a:ahLst/>
            <a:cxnLst/>
            <a:rect l="l" t="t" r="r" b="b"/>
            <a:pathLst>
              <a:path w="76200" h="76466">
                <a:moveTo>
                  <a:pt x="76200" y="0"/>
                </a:moveTo>
                <a:lnTo>
                  <a:pt x="0" y="546"/>
                </a:lnTo>
                <a:lnTo>
                  <a:pt x="38646" y="76466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03318" y="251536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812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468134" y="4450729"/>
            <a:ext cx="76200" cy="76314"/>
          </a:xfrm>
          <a:custGeom>
            <a:avLst/>
            <a:gdLst/>
            <a:ahLst/>
            <a:cxnLst/>
            <a:rect l="l" t="t" r="r" b="b"/>
            <a:pathLst>
              <a:path w="76200" h="76314">
                <a:moveTo>
                  <a:pt x="76200" y="0"/>
                </a:moveTo>
                <a:lnTo>
                  <a:pt x="0" y="228"/>
                </a:lnTo>
                <a:lnTo>
                  <a:pt x="38328" y="76314"/>
                </a:lnTo>
                <a:lnTo>
                  <a:pt x="762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47688" y="4446230"/>
            <a:ext cx="76200" cy="76238"/>
          </a:xfrm>
          <a:custGeom>
            <a:avLst/>
            <a:gdLst/>
            <a:ahLst/>
            <a:cxnLst/>
            <a:rect l="l" t="t" r="r" b="b"/>
            <a:pathLst>
              <a:path w="76200" h="76238">
                <a:moveTo>
                  <a:pt x="0" y="0"/>
                </a:moveTo>
                <a:lnTo>
                  <a:pt x="38023" y="76238"/>
                </a:lnTo>
                <a:lnTo>
                  <a:pt x="76200" y="7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075931" y="4666488"/>
            <a:ext cx="1031748" cy="416051"/>
          </a:xfrm>
          <a:custGeom>
            <a:avLst/>
            <a:gdLst/>
            <a:ahLst/>
            <a:cxnLst/>
            <a:rect l="l" t="t" r="r" b="b"/>
            <a:pathLst>
              <a:path w="1031748" h="416051">
                <a:moveTo>
                  <a:pt x="0" y="0"/>
                </a:moveTo>
                <a:lnTo>
                  <a:pt x="1031748" y="0"/>
                </a:lnTo>
                <a:lnTo>
                  <a:pt x="1031748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75931" y="4666488"/>
            <a:ext cx="1031748" cy="416051"/>
          </a:xfrm>
          <a:custGeom>
            <a:avLst/>
            <a:gdLst/>
            <a:ahLst/>
            <a:cxnLst/>
            <a:rect l="l" t="t" r="r" b="b"/>
            <a:pathLst>
              <a:path w="1031748" h="416051">
                <a:moveTo>
                  <a:pt x="0" y="0"/>
                </a:moveTo>
                <a:lnTo>
                  <a:pt x="1031748" y="0"/>
                </a:lnTo>
                <a:lnTo>
                  <a:pt x="1031748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182665" y="4708691"/>
            <a:ext cx="819150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050" b="1" i="1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ug.</a:t>
            </a:r>
            <a:r>
              <a:rPr sz="1050" b="1" i="1" spc="-3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050" b="1" i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Sep</a:t>
            </a:r>
            <a:r>
              <a:rPr sz="105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</a:pPr>
            <a:r>
              <a:rPr sz="1050" b="1" i="1" dirty="0" smtClean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10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032497" y="968502"/>
            <a:ext cx="762000" cy="577596"/>
          </a:xfrm>
          <a:custGeom>
            <a:avLst/>
            <a:gdLst/>
            <a:ahLst/>
            <a:cxnLst/>
            <a:rect l="l" t="t" r="r" b="b"/>
            <a:pathLst>
              <a:path w="762000" h="577596">
                <a:moveTo>
                  <a:pt x="0" y="0"/>
                </a:moveTo>
                <a:lnTo>
                  <a:pt x="762000" y="0"/>
                </a:lnTo>
                <a:lnTo>
                  <a:pt x="762000" y="577596"/>
                </a:lnTo>
                <a:lnTo>
                  <a:pt x="0" y="577596"/>
                </a:lnTo>
                <a:lnTo>
                  <a:pt x="0" y="0"/>
                </a:lnTo>
                <a:close/>
              </a:path>
            </a:pathLst>
          </a:custGeom>
          <a:solidFill>
            <a:srgbClr val="739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32497" y="968502"/>
            <a:ext cx="762000" cy="577596"/>
          </a:xfrm>
          <a:custGeom>
            <a:avLst/>
            <a:gdLst/>
            <a:ahLst/>
            <a:cxnLst/>
            <a:rect l="l" t="t" r="r" b="b"/>
            <a:pathLst>
              <a:path w="762000" h="577596">
                <a:moveTo>
                  <a:pt x="0" y="0"/>
                </a:moveTo>
                <a:lnTo>
                  <a:pt x="762000" y="0"/>
                </a:lnTo>
                <a:lnTo>
                  <a:pt x="762000" y="577596"/>
                </a:lnTo>
                <a:lnTo>
                  <a:pt x="0" y="577596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138823" y="1010144"/>
            <a:ext cx="546735" cy="491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1050" b="1" i="1" dirty="0" smtClean="0">
                <a:solidFill>
                  <a:srgbClr val="002E4B"/>
                </a:solidFill>
                <a:latin typeface="Arial"/>
                <a:cs typeface="Arial"/>
              </a:rPr>
              <a:t>1670</a:t>
            </a:r>
            <a:endParaRPr sz="1050">
              <a:latin typeface="Arial"/>
              <a:cs typeface="Arial"/>
            </a:endParaRPr>
          </a:p>
          <a:p>
            <a:pPr marL="12700" marR="12700" indent="-635" algn="ctr">
              <a:lnSpc>
                <a:spcPct val="100000"/>
              </a:lnSpc>
            </a:pPr>
            <a:r>
              <a:rPr sz="1050" b="1" i="1" dirty="0" smtClean="0">
                <a:solidFill>
                  <a:srgbClr val="002E4B"/>
                </a:solidFill>
                <a:latin typeface="Arial"/>
                <a:cs typeface="Arial"/>
              </a:rPr>
              <a:t>Pa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t</a:t>
            </a:r>
            <a:r>
              <a:rPr sz="105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i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ts 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en</a:t>
            </a:r>
            <a:r>
              <a:rPr sz="1050" b="1" i="1" spc="-5" dirty="0" smtClean="0">
                <a:solidFill>
                  <a:srgbClr val="002E4B"/>
                </a:solidFill>
                <a:latin typeface="Arial"/>
                <a:cs typeface="Arial"/>
              </a:rPr>
              <a:t>r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o</a:t>
            </a:r>
            <a:r>
              <a:rPr sz="1050" b="1" i="1" spc="-10" dirty="0" smtClean="0">
                <a:solidFill>
                  <a:srgbClr val="002E4B"/>
                </a:solidFill>
                <a:latin typeface="Arial"/>
                <a:cs typeface="Arial"/>
              </a:rPr>
              <a:t>ll</a:t>
            </a:r>
            <a:r>
              <a:rPr sz="1050" b="1" i="1" spc="0" dirty="0" smtClean="0">
                <a:solidFill>
                  <a:srgbClr val="002E4B"/>
                </a:solidFill>
                <a:latin typeface="Arial"/>
                <a:cs typeface="Arial"/>
              </a:rPr>
              <a:t>ed</a:t>
            </a:r>
            <a:endParaRPr sz="10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453628" y="4660391"/>
            <a:ext cx="598931" cy="416051"/>
          </a:xfrm>
          <a:custGeom>
            <a:avLst/>
            <a:gdLst/>
            <a:ahLst/>
            <a:cxnLst/>
            <a:rect l="l" t="t" r="r" b="b"/>
            <a:pathLst>
              <a:path w="598931" h="416051">
                <a:moveTo>
                  <a:pt x="0" y="0"/>
                </a:moveTo>
                <a:lnTo>
                  <a:pt x="598931" y="0"/>
                </a:lnTo>
                <a:lnTo>
                  <a:pt x="598931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solidFill>
            <a:srgbClr val="4E1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453628" y="4660391"/>
            <a:ext cx="598931" cy="416051"/>
          </a:xfrm>
          <a:custGeom>
            <a:avLst/>
            <a:gdLst/>
            <a:ahLst/>
            <a:cxnLst/>
            <a:rect l="l" t="t" r="r" b="b"/>
            <a:pathLst>
              <a:path w="598931" h="416051">
                <a:moveTo>
                  <a:pt x="0" y="0"/>
                </a:moveTo>
                <a:lnTo>
                  <a:pt x="598931" y="0"/>
                </a:lnTo>
                <a:lnTo>
                  <a:pt x="598931" y="416051"/>
                </a:lnTo>
                <a:lnTo>
                  <a:pt x="0" y="416051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575617" y="4702574"/>
            <a:ext cx="353695" cy="332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940" marR="12700" indent="-15875">
              <a:lnSpc>
                <a:spcPct val="100000"/>
              </a:lnSpc>
            </a:pPr>
            <a:r>
              <a:rPr sz="1050" b="1" i="1" dirty="0" smtClean="0">
                <a:solidFill>
                  <a:srgbClr val="FFFFFF"/>
                </a:solidFill>
                <a:latin typeface="Arial"/>
                <a:cs typeface="Arial"/>
              </a:rPr>
              <a:t>Sep</a:t>
            </a:r>
            <a:r>
              <a:rPr sz="1050" b="1" i="1" spc="-5" dirty="0" smtClean="0">
                <a:solidFill>
                  <a:srgbClr val="FFFFFF"/>
                </a:solidFill>
                <a:latin typeface="Arial"/>
                <a:cs typeface="Arial"/>
              </a:rPr>
              <a:t>t. </a:t>
            </a:r>
            <a:r>
              <a:rPr sz="1050" b="1" i="1" spc="0" dirty="0" smtClean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sz="105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87980">
              <a:lnSpc>
                <a:spcPct val="100000"/>
              </a:lnSpc>
            </a:pP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b="1" spc="-5" dirty="0" smtClean="0">
                <a:solidFill>
                  <a:srgbClr val="FFFFFF"/>
                </a:solidFill>
                <a:latin typeface="Arial"/>
                <a:cs typeface="Arial"/>
              </a:rPr>
              <a:t>low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1165860" y="1885188"/>
          <a:ext cx="1063751" cy="2583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555"/>
                <a:gridCol w="506196"/>
              </a:tblGrid>
              <a:tr h="577596">
                <a:tc gridSpan="2">
                  <a:txBody>
                    <a:bodyPr/>
                    <a:lstStyle/>
                    <a:p>
                      <a:pPr marL="417195" marR="91440" indent="-303530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 s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sz="1050" b="1" i="1" spc="-3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73251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900684">
                <a:tc gridSpan="2">
                  <a:txBody>
                    <a:bodyPr/>
                    <a:lstStyle/>
                    <a:p>
                      <a:pPr marL="278130" marR="118110" indent="-127000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ent 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28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sz="1050" b="1" i="1" spc="-3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2015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73685" marR="161290" indent="-78105">
                        <a:lnSpc>
                          <a:spcPct val="100000"/>
                        </a:lnSpc>
                      </a:pP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aasss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ad 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osp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2155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2406395" y="3331464"/>
          <a:ext cx="720851" cy="1094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667"/>
                <a:gridCol w="329184"/>
              </a:tblGrid>
              <a:tr h="577595">
                <a:tc gridSpan="2"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88900" marR="90170" indent="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 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7144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4475988" y="1487424"/>
          <a:ext cx="1014982" cy="29738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3"/>
                <a:gridCol w="396081"/>
                <a:gridCol w="365918"/>
                <a:gridCol w="175260"/>
              </a:tblGrid>
              <a:tr h="576072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1200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9220" marR="111125" indent="-635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ts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</a:tcPr>
                </a:tc>
              </a:tr>
              <a:tr h="211836"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B w="19812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B w="19812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4527">
                <a:tc gridSpan="4">
                  <a:txBody>
                    <a:bodyPr/>
                    <a:lstStyle/>
                    <a:p>
                      <a:pPr marL="151765">
                        <a:lnSpc>
                          <a:spcPct val="100000"/>
                        </a:lnSpc>
                      </a:pP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050" b="1" i="1" spc="-3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39065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yr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esu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71396"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280415" y="5158740"/>
          <a:ext cx="8569451" cy="425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096"/>
                <a:gridCol w="5638800"/>
                <a:gridCol w="1400555"/>
              </a:tblGrid>
              <a:tr h="254507">
                <a:tc rowSpan="2">
                  <a:txBody>
                    <a:bodyPr/>
                    <a:lstStyle/>
                    <a:p>
                      <a:pPr marL="549275" marR="295910" indent="-256540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udy</a:t>
                      </a:r>
                      <a:r>
                        <a:rPr sz="1050" b="1" i="1" spc="-3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rt-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up pe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ent</a:t>
                      </a:r>
                      <a:r>
                        <a:rPr sz="1050" b="1" i="1" spc="-4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050" b="1" i="1" spc="-5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</a:tr>
              <a:tr h="1706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3334511" y="2353055"/>
          <a:ext cx="720851" cy="207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298"/>
                <a:gridCol w="341553"/>
              </a:tblGrid>
              <a:tr h="577596">
                <a:tc gridSpan="2"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C47"/>
                          </a:solidFill>
                          <a:latin typeface="Arial"/>
                          <a:cs typeface="Arial"/>
                        </a:rPr>
                        <a:t>600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88900" marR="9017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 en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  <a:lnB w="19812">
                      <a:solidFill>
                        <a:srgbClr val="FF0000"/>
                      </a:solidFill>
                      <a:prstDash val="solid"/>
                    </a:lnB>
                    <a:solidFill>
                      <a:srgbClr val="739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97075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6969252" y="1819655"/>
          <a:ext cx="1243582" cy="2633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"/>
                <a:gridCol w="425100"/>
                <a:gridCol w="83185"/>
                <a:gridCol w="506698"/>
                <a:gridCol w="129539"/>
              </a:tblGrid>
              <a:tr h="750569">
                <a:tc gridSpan="5">
                  <a:txBody>
                    <a:bodyPr/>
                    <a:lstStyle/>
                    <a:p>
                      <a:pPr marL="233045" marR="233679" indent="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ugust 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050" b="1" i="1" spc="-2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59"/>
                        </a:spcBef>
                      </a:pPr>
                      <a:endParaRPr sz="1200"/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050" b="1" i="1" spc="-2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put</a:t>
                      </a:r>
                      <a:r>
                        <a:rPr sz="1050" b="1" i="1" spc="-2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050" b="1" i="1" spc="-2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ho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50570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93980" marR="9525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Sep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ber 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al s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op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050" b="1" i="1" spc="-2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RB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1132840"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5807964" y="1103375"/>
          <a:ext cx="1014983" cy="33228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743"/>
                <a:gridCol w="477240"/>
              </a:tblGrid>
              <a:tr h="416051">
                <a:tc gridSpan="2">
                  <a:txBody>
                    <a:bodyPr/>
                    <a:lstStyle/>
                    <a:p>
                      <a:pPr marL="142240" marR="144780" indent="188595">
                        <a:lnSpc>
                          <a:spcPct val="100000"/>
                        </a:lnSpc>
                      </a:pP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DA N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EJM</a:t>
                      </a:r>
                      <a:r>
                        <a:rPr sz="1050" b="1" i="1" spc="-2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6115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16051">
                <a:tc gridSpan="2">
                  <a:txBody>
                    <a:bodyPr/>
                    <a:lstStyle/>
                    <a:p>
                      <a:pPr marL="327660" marR="90805" indent="-248920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b="1" i="1" spc="-2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ng 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7451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14527">
                <a:tc gridSpan="2"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050" b="1" i="1" spc="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050" b="1" i="1" spc="-3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II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1050" b="1" i="1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yr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050" b="1" i="1" spc="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esu</a:t>
                      </a:r>
                      <a:r>
                        <a:rPr sz="1050" b="1" i="1" spc="-10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50" b="1" i="1" spc="-5" dirty="0" smtClean="0">
                          <a:solidFill>
                            <a:srgbClr val="002E4B"/>
                          </a:solidFill>
                          <a:latin typeface="Arial"/>
                          <a:cs typeface="Arial"/>
                        </a:rPr>
                        <a:t>ts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FFFF"/>
                      </a:solidFill>
                      <a:prstDash val="solid"/>
                    </a:lnL>
                    <a:lnR w="19812">
                      <a:solidFill>
                        <a:srgbClr val="FFFFFF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  <a:lnB w="19812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22628"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812">
                      <a:solidFill>
                        <a:srgbClr val="FF0000"/>
                      </a:solidFill>
                      <a:prstDash val="solid"/>
                    </a:lnR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FF0000"/>
                      </a:solidFill>
                      <a:prstDash val="solid"/>
                    </a:lnL>
                    <a:lnT w="19812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1226</Words>
  <Application>Microsoft Macintosh PowerPoint</Application>
  <PresentationFormat>On-screen Show (4:3)</PresentationFormat>
  <Paragraphs>304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COMPARE-ABSORB trial</vt:lpstr>
      <vt:lpstr>Objectives</vt:lpstr>
      <vt:lpstr>COMPARE-ABSORB</vt:lpstr>
      <vt:lpstr>Key features of COMPARE-ABSORB Specific patient population and implantation technique</vt:lpstr>
      <vt:lpstr>Key features of COMPARE-ABSORB PSP protocol for ABSORB implantation from the start</vt:lpstr>
      <vt:lpstr>Trial design (original)</vt:lpstr>
      <vt:lpstr>Study flow</vt:lpstr>
      <vt:lpstr>PowerPoint Presentation</vt:lpstr>
      <vt:lpstr>Characteristics</vt:lpstr>
      <vt:lpstr>PowerPoint Presentation</vt:lpstr>
      <vt:lpstr>PowerPoint Presentation</vt:lpstr>
      <vt:lpstr>PowerPoint Presentation</vt:lpstr>
      <vt:lpstr>Stent/Scaffold Thrombosis @ 1 year Definite and Probable Stent/Scaffold Thrombosis (ARC definition)</vt:lpstr>
      <vt:lpstr>Scaffold thrombosis</vt:lpstr>
      <vt:lpstr>Conclusions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Rebecca Torguson</cp:lastModifiedBy>
  <cp:revision>1</cp:revision>
  <dcterms:created xsi:type="dcterms:W3CDTF">2018-09-25T13:33:09Z</dcterms:created>
  <dcterms:modified xsi:type="dcterms:W3CDTF">2018-09-25T17:41:48Z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2018-09-25T00:00:00Z</vt:filetime>
  </property>
  <property fmtid="{D5CDD505-2E9C-101B-9397-08002B2CF9AE}" pid="3" name="LastSaved">
    <vt:filetime>2018-09-25T00:00:00Z</vt:filetime>
  </property>
</Properties>
</file>