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18D0-25F3-5B43-90C8-C12101E1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B241A-E719-EE85-6B0B-AAAD4F71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561-30CA-4073-915F-B8326C6CEC2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55C83-E712-8B89-09CA-22ED046B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90C45-8256-72B2-0935-47EB3459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68C2-59CF-436E-8382-7712110A2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05D62-C112-7244-8986-CEB66105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18764-6DF9-E342-FF89-62530457F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772A7-E59E-2121-0F23-E2256CD38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6561-30CA-4073-915F-B8326C6CEC2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C691-EEDA-444D-0AD6-F464CC0DB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5BF64-941E-A977-A91A-8DE2B8607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468C2-59CF-436E-8382-7712110A2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DD75BE-3466-A4C9-576D-11D30652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b="1">
                <a:solidFill>
                  <a:srgbClr val="FF0000"/>
                </a:solidFill>
              </a:rPr>
              <a:t>Novel AI Technology to Improve Risk Stratification of Patients Without Obstructive Coronary Artery Disease Undergoing CCTA: </a:t>
            </a:r>
            <a:br>
              <a:rPr lang="en-GB" sz="2000" b="1">
                <a:solidFill>
                  <a:srgbClr val="FF0000"/>
                </a:solidFill>
              </a:rPr>
            </a:br>
            <a:r>
              <a:rPr lang="en-GB" sz="1400" b="1">
                <a:solidFill>
                  <a:srgbClr val="FF0000"/>
                </a:solidFill>
              </a:rPr>
              <a:t>The Oxford Risk Factors and Non-Invasive Imaging (ORFAN) Study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86883-E240-80A9-417B-C9812B8E7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0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FB9BC-8E22-415D-AC02-81B5E399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63FC4-C089-AA37-336E-9A790F877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7FEDDF-C5A5-FE33-8D45-CA1D9C7D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696B6-0332-64E6-14CB-B722A9CE6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05FDD4-5F4C-B142-95CF-51B5028E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ABCB1-0FFB-FE8D-5D21-D7BD0801C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D1C369-5D72-861A-7C35-5CB0EE29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647E3-C446-A270-9B38-F027E1BE6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3A7657-ECA3-0B81-DC73-8D92ED7F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42E4E-B982-B966-05A1-E92BE301F4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84FBCC-09D2-5E2C-62A9-54C195C6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0C947-8EF5-BFEB-80A5-2A52056DB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8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AABD3-229A-824A-621D-3433AD13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91E5A-21D6-EA24-E1FD-4791C2071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52074D-CE79-2D70-B03E-0D3A7370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CED36-0CDB-DEB7-1277-CFF4161E4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3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2CB30D-37FE-8DC2-8AE2-A4B942F1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A9CE3-E88A-D816-066D-78F7C76CD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231CB7-006D-3277-3DF0-CFF0B1E3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1D2C-985B-CEC7-D2D1-10BFB8A2CA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B4ECB-7B2A-4D5B-1541-C16CFD4D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174E4-CFF5-EA26-8802-4CCA2CFAD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7523B7-AC47-F3E9-6206-287D0E93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0EA2E-7D4F-15C6-6393-6319B1A46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EBDB71-2E64-0D8C-F876-10F4C6AE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73D1E-DE8A-FC06-3557-1B67CDBCD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F6B578-1D93-664D-AFAE-6669D535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BD3D3-926F-A120-164C-64B514D08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E0F0BC-ACE6-7B1E-29FC-207EA683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F3E27-1636-1972-623F-BF69D639F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4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8C652B-978D-96E0-9F1F-FE9CDDF4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42AFA-EF9B-3D3F-F2DC-7E42E98553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5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57F6B-8A10-0CB3-0E1E-A911CA8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99AFD-7088-5840-3BAD-3BE78AAC5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2BA64F-3B89-3500-6D4C-A3B433E4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D832E-2E8F-6843-0AC9-C871C440D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C1563A-4606-971A-C3D1-53D453A5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018A9-BD5D-05CD-89B1-9402C26DE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1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A13C79-36E1-4C84-BF58-3A0CDFC91AD9}"/>
</file>

<file path=customXml/itemProps2.xml><?xml version="1.0" encoding="utf-8"?>
<ds:datastoreItem xmlns:ds="http://schemas.openxmlformats.org/officeDocument/2006/customXml" ds:itemID="{41793560-355A-4FE8-8AB0-26960F10EFE0}"/>
</file>

<file path=customXml/itemProps3.xml><?xml version="1.0" encoding="utf-8"?>
<ds:datastoreItem xmlns:ds="http://schemas.openxmlformats.org/officeDocument/2006/customXml" ds:itemID="{CC2D2B0A-7E84-4432-A000-EA2EC8415A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Novel AI Technology to Improve Risk Stratification of Patients Without Obstructive Coronary Artery Disease Undergoing CCTA:  The Oxford Risk Factors and Non-Invasive Imaging (ORFAN)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AI Technology to Improve Risk Stratification of Patients Without Obstructive Coronary Artery Disease Undergoing CCTA:  The Oxford Risk Factors and Non-Invasive Imaging (ORFAN) Study</dc:title>
  <dc:creator>Compton, Thomas A</dc:creator>
  <cp:lastModifiedBy>Compton, Thomas A</cp:lastModifiedBy>
  <cp:revision>1</cp:revision>
  <dcterms:created xsi:type="dcterms:W3CDTF">2023-11-13T17:54:34Z</dcterms:created>
  <dcterms:modified xsi:type="dcterms:W3CDTF">2023-11-13T17:54:34Z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