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86" r:id="rId3"/>
    <p:sldId id="296" r:id="rId4"/>
    <p:sldId id="304" r:id="rId5"/>
    <p:sldId id="289" r:id="rId6"/>
    <p:sldId id="306" r:id="rId7"/>
    <p:sldId id="297" r:id="rId8"/>
    <p:sldId id="308" r:id="rId9"/>
    <p:sldId id="309" r:id="rId10"/>
    <p:sldId id="307" r:id="rId11"/>
    <p:sldId id="301" r:id="rId12"/>
    <p:sldId id="310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3"/>
    <p:restoredTop sz="94694"/>
  </p:normalViewPr>
  <p:slideViewPr>
    <p:cSldViewPr snapToGrid="0" snapToObjects="1">
      <p:cViewPr varScale="1">
        <p:scale>
          <a:sx n="171" d="100"/>
          <a:sy n="171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80647-A374-2E40-8098-CFEA282B3582}" type="datetimeFigureOut">
              <a:rPr lang="en-US" smtClean="0"/>
              <a:t>11/6/22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1E8CF-6542-954F-8DA2-B9786D13B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E5D83-AD5B-4D48-B55A-D6E9EDB1B5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1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elay 2">
            <a:extLst>
              <a:ext uri="{FF2B5EF4-FFF2-40B4-BE49-F238E27FC236}">
                <a16:creationId xmlns:a16="http://schemas.microsoft.com/office/drawing/2014/main" id="{2A26AB6B-C4E4-6E4E-B01F-46F44FCF9E42}"/>
              </a:ext>
            </a:extLst>
          </p:cNvPr>
          <p:cNvSpPr/>
          <p:nvPr userDrawn="1"/>
        </p:nvSpPr>
        <p:spPr>
          <a:xfrm>
            <a:off x="-66269" y="-32526"/>
            <a:ext cx="7878073" cy="5211233"/>
          </a:xfrm>
          <a:custGeom>
            <a:avLst/>
            <a:gdLst>
              <a:gd name="connsiteX0" fmla="*/ 0 w 4596617"/>
              <a:gd name="connsiteY0" fmla="*/ 0 h 5143500"/>
              <a:gd name="connsiteX1" fmla="*/ 2298309 w 4596617"/>
              <a:gd name="connsiteY1" fmla="*/ 0 h 5143500"/>
              <a:gd name="connsiteX2" fmla="*/ 4596618 w 4596617"/>
              <a:gd name="connsiteY2" fmla="*/ 2571750 h 5143500"/>
              <a:gd name="connsiteX3" fmla="*/ 2298309 w 4596617"/>
              <a:gd name="connsiteY3" fmla="*/ 5143500 h 5143500"/>
              <a:gd name="connsiteX4" fmla="*/ 0 w 4596617"/>
              <a:gd name="connsiteY4" fmla="*/ 5143500 h 5143500"/>
              <a:gd name="connsiteX5" fmla="*/ 0 w 4596617"/>
              <a:gd name="connsiteY5" fmla="*/ 0 h 5143500"/>
              <a:gd name="connsiteX0" fmla="*/ 0 w 4669398"/>
              <a:gd name="connsiteY0" fmla="*/ 0 h 5143500"/>
              <a:gd name="connsiteX1" fmla="*/ 3415909 w 4669398"/>
              <a:gd name="connsiteY1" fmla="*/ 0 h 5143500"/>
              <a:gd name="connsiteX2" fmla="*/ 4596618 w 4669398"/>
              <a:gd name="connsiteY2" fmla="*/ 2571750 h 5143500"/>
              <a:gd name="connsiteX3" fmla="*/ 2298309 w 4669398"/>
              <a:gd name="connsiteY3" fmla="*/ 5143500 h 5143500"/>
              <a:gd name="connsiteX4" fmla="*/ 0 w 4669398"/>
              <a:gd name="connsiteY4" fmla="*/ 5143500 h 5143500"/>
              <a:gd name="connsiteX5" fmla="*/ 0 w 4669398"/>
              <a:gd name="connsiteY5" fmla="*/ 0 h 5143500"/>
              <a:gd name="connsiteX0" fmla="*/ 0 w 4599664"/>
              <a:gd name="connsiteY0" fmla="*/ 0 h 5160433"/>
              <a:gd name="connsiteX1" fmla="*/ 3415909 w 4599664"/>
              <a:gd name="connsiteY1" fmla="*/ 0 h 5160433"/>
              <a:gd name="connsiteX2" fmla="*/ 4596618 w 4599664"/>
              <a:gd name="connsiteY2" fmla="*/ 2571750 h 5160433"/>
              <a:gd name="connsiteX3" fmla="*/ 3432843 w 4599664"/>
              <a:gd name="connsiteY3" fmla="*/ 5160433 h 5160433"/>
              <a:gd name="connsiteX4" fmla="*/ 0 w 4599664"/>
              <a:gd name="connsiteY4" fmla="*/ 5143500 h 5160433"/>
              <a:gd name="connsiteX5" fmla="*/ 0 w 4599664"/>
              <a:gd name="connsiteY5" fmla="*/ 0 h 5160433"/>
              <a:gd name="connsiteX0" fmla="*/ 0 w 4597172"/>
              <a:gd name="connsiteY0" fmla="*/ 0 h 5160433"/>
              <a:gd name="connsiteX1" fmla="*/ 3415909 w 4597172"/>
              <a:gd name="connsiteY1" fmla="*/ 0 h 5160433"/>
              <a:gd name="connsiteX2" fmla="*/ 4596618 w 4597172"/>
              <a:gd name="connsiteY2" fmla="*/ 2571750 h 5160433"/>
              <a:gd name="connsiteX3" fmla="*/ 3432843 w 4597172"/>
              <a:gd name="connsiteY3" fmla="*/ 5160433 h 5160433"/>
              <a:gd name="connsiteX4" fmla="*/ 0 w 4597172"/>
              <a:gd name="connsiteY4" fmla="*/ 5143500 h 5160433"/>
              <a:gd name="connsiteX5" fmla="*/ 0 w 4597172"/>
              <a:gd name="connsiteY5" fmla="*/ 0 h 5160433"/>
              <a:gd name="connsiteX0" fmla="*/ 0 w 4596683"/>
              <a:gd name="connsiteY0" fmla="*/ 0 h 5160433"/>
              <a:gd name="connsiteX1" fmla="*/ 3415909 w 4596683"/>
              <a:gd name="connsiteY1" fmla="*/ 0 h 5160433"/>
              <a:gd name="connsiteX2" fmla="*/ 4596618 w 4596683"/>
              <a:gd name="connsiteY2" fmla="*/ 2571750 h 5160433"/>
              <a:gd name="connsiteX3" fmla="*/ 3432843 w 4596683"/>
              <a:gd name="connsiteY3" fmla="*/ 5160433 h 5160433"/>
              <a:gd name="connsiteX4" fmla="*/ 0 w 4596683"/>
              <a:gd name="connsiteY4" fmla="*/ 5143500 h 5160433"/>
              <a:gd name="connsiteX5" fmla="*/ 0 w 4596683"/>
              <a:gd name="connsiteY5" fmla="*/ 0 h 5160433"/>
              <a:gd name="connsiteX0" fmla="*/ 0 w 4780413"/>
              <a:gd name="connsiteY0" fmla="*/ 33866 h 5194299"/>
              <a:gd name="connsiteX1" fmla="*/ 3991642 w 4780413"/>
              <a:gd name="connsiteY1" fmla="*/ 0 h 5194299"/>
              <a:gd name="connsiteX2" fmla="*/ 4596618 w 4780413"/>
              <a:gd name="connsiteY2" fmla="*/ 2605616 h 5194299"/>
              <a:gd name="connsiteX3" fmla="*/ 3432843 w 4780413"/>
              <a:gd name="connsiteY3" fmla="*/ 5194299 h 5194299"/>
              <a:gd name="connsiteX4" fmla="*/ 0 w 4780413"/>
              <a:gd name="connsiteY4" fmla="*/ 5177366 h 5194299"/>
              <a:gd name="connsiteX5" fmla="*/ 0 w 4780413"/>
              <a:gd name="connsiteY5" fmla="*/ 33866 h 5194299"/>
              <a:gd name="connsiteX0" fmla="*/ 0 w 4608489"/>
              <a:gd name="connsiteY0" fmla="*/ 33866 h 5194299"/>
              <a:gd name="connsiteX1" fmla="*/ 3991642 w 4608489"/>
              <a:gd name="connsiteY1" fmla="*/ 0 h 5194299"/>
              <a:gd name="connsiteX2" fmla="*/ 4596618 w 4608489"/>
              <a:gd name="connsiteY2" fmla="*/ 2605616 h 5194299"/>
              <a:gd name="connsiteX3" fmla="*/ 3432843 w 4608489"/>
              <a:gd name="connsiteY3" fmla="*/ 5194299 h 5194299"/>
              <a:gd name="connsiteX4" fmla="*/ 0 w 4608489"/>
              <a:gd name="connsiteY4" fmla="*/ 5177366 h 5194299"/>
              <a:gd name="connsiteX5" fmla="*/ 0 w 4608489"/>
              <a:gd name="connsiteY5" fmla="*/ 33866 h 5194299"/>
              <a:gd name="connsiteX0" fmla="*/ 0 w 4660310"/>
              <a:gd name="connsiteY0" fmla="*/ 33866 h 5194299"/>
              <a:gd name="connsiteX1" fmla="*/ 3991642 w 4660310"/>
              <a:gd name="connsiteY1" fmla="*/ 0 h 5194299"/>
              <a:gd name="connsiteX2" fmla="*/ 4596618 w 4660310"/>
              <a:gd name="connsiteY2" fmla="*/ 2605616 h 5194299"/>
              <a:gd name="connsiteX3" fmla="*/ 3906977 w 4660310"/>
              <a:gd name="connsiteY3" fmla="*/ 5194299 h 5194299"/>
              <a:gd name="connsiteX4" fmla="*/ 0 w 4660310"/>
              <a:gd name="connsiteY4" fmla="*/ 5177366 h 5194299"/>
              <a:gd name="connsiteX5" fmla="*/ 0 w 4660310"/>
              <a:gd name="connsiteY5" fmla="*/ 33866 h 5194299"/>
              <a:gd name="connsiteX0" fmla="*/ 0 w 4596981"/>
              <a:gd name="connsiteY0" fmla="*/ 33866 h 5194299"/>
              <a:gd name="connsiteX1" fmla="*/ 3991642 w 4596981"/>
              <a:gd name="connsiteY1" fmla="*/ 0 h 5194299"/>
              <a:gd name="connsiteX2" fmla="*/ 4596618 w 4596981"/>
              <a:gd name="connsiteY2" fmla="*/ 2605616 h 5194299"/>
              <a:gd name="connsiteX3" fmla="*/ 3906977 w 4596981"/>
              <a:gd name="connsiteY3" fmla="*/ 5194299 h 5194299"/>
              <a:gd name="connsiteX4" fmla="*/ 0 w 4596981"/>
              <a:gd name="connsiteY4" fmla="*/ 5177366 h 5194299"/>
              <a:gd name="connsiteX5" fmla="*/ 0 w 459698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622138"/>
              <a:gd name="connsiteY0" fmla="*/ 33866 h 5194299"/>
              <a:gd name="connsiteX1" fmla="*/ 3991642 w 4622138"/>
              <a:gd name="connsiteY1" fmla="*/ 0 h 5194299"/>
              <a:gd name="connsiteX2" fmla="*/ 4596618 w 4622138"/>
              <a:gd name="connsiteY2" fmla="*/ 2605616 h 5194299"/>
              <a:gd name="connsiteX3" fmla="*/ 4042444 w 4622138"/>
              <a:gd name="connsiteY3" fmla="*/ 5194299 h 5194299"/>
              <a:gd name="connsiteX4" fmla="*/ 0 w 4622138"/>
              <a:gd name="connsiteY4" fmla="*/ 5177366 h 5194299"/>
              <a:gd name="connsiteX5" fmla="*/ 0 w 4622138"/>
              <a:gd name="connsiteY5" fmla="*/ 33866 h 5194299"/>
              <a:gd name="connsiteX0" fmla="*/ 0 w 4596798"/>
              <a:gd name="connsiteY0" fmla="*/ 33866 h 5211232"/>
              <a:gd name="connsiteX1" fmla="*/ 3991642 w 4596798"/>
              <a:gd name="connsiteY1" fmla="*/ 0 h 5211232"/>
              <a:gd name="connsiteX2" fmla="*/ 4596618 w 4596798"/>
              <a:gd name="connsiteY2" fmla="*/ 2605616 h 5211232"/>
              <a:gd name="connsiteX3" fmla="*/ 3940844 w 4596798"/>
              <a:gd name="connsiteY3" fmla="*/ 5211232 h 5211232"/>
              <a:gd name="connsiteX4" fmla="*/ 0 w 4596798"/>
              <a:gd name="connsiteY4" fmla="*/ 5177366 h 5211232"/>
              <a:gd name="connsiteX5" fmla="*/ 0 w 4596798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613685"/>
              <a:gd name="connsiteY0" fmla="*/ 0 h 5211233"/>
              <a:gd name="connsiteX1" fmla="*/ 4008575 w 4613685"/>
              <a:gd name="connsiteY1" fmla="*/ 1 h 5211233"/>
              <a:gd name="connsiteX2" fmla="*/ 4613551 w 4613685"/>
              <a:gd name="connsiteY2" fmla="*/ 2605617 h 5211233"/>
              <a:gd name="connsiteX3" fmla="*/ 3957777 w 4613685"/>
              <a:gd name="connsiteY3" fmla="*/ 5211233 h 5211233"/>
              <a:gd name="connsiteX4" fmla="*/ 16933 w 4613685"/>
              <a:gd name="connsiteY4" fmla="*/ 5177367 h 5211233"/>
              <a:gd name="connsiteX5" fmla="*/ 0 w 4613685"/>
              <a:gd name="connsiteY5" fmla="*/ 0 h 5211233"/>
              <a:gd name="connsiteX0" fmla="*/ 0 w 4892215"/>
              <a:gd name="connsiteY0" fmla="*/ 0 h 5211233"/>
              <a:gd name="connsiteX1" fmla="*/ 4810044 w 4892215"/>
              <a:gd name="connsiteY1" fmla="*/ 1 h 5211233"/>
              <a:gd name="connsiteX2" fmla="*/ 4613551 w 4892215"/>
              <a:gd name="connsiteY2" fmla="*/ 2605617 h 5211233"/>
              <a:gd name="connsiteX3" fmla="*/ 3957777 w 4892215"/>
              <a:gd name="connsiteY3" fmla="*/ 5211233 h 5211233"/>
              <a:gd name="connsiteX4" fmla="*/ 16933 w 4892215"/>
              <a:gd name="connsiteY4" fmla="*/ 5177367 h 5211233"/>
              <a:gd name="connsiteX5" fmla="*/ 0 w 4892215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613551 w 4810044"/>
              <a:gd name="connsiteY2" fmla="*/ 2605617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436604 w 4810044"/>
              <a:gd name="connsiteY2" fmla="*/ 2588684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177367"/>
              <a:gd name="connsiteX1" fmla="*/ 4810044 w 4810044"/>
              <a:gd name="connsiteY1" fmla="*/ 1 h 5177367"/>
              <a:gd name="connsiteX2" fmla="*/ 4592734 w 4810044"/>
              <a:gd name="connsiteY2" fmla="*/ 2622550 h 5177367"/>
              <a:gd name="connsiteX3" fmla="*/ 3458161 w 4810044"/>
              <a:gd name="connsiteY3" fmla="*/ 4872566 h 5177367"/>
              <a:gd name="connsiteX4" fmla="*/ 16933 w 4810044"/>
              <a:gd name="connsiteY4" fmla="*/ 5177367 h 5177367"/>
              <a:gd name="connsiteX5" fmla="*/ 0 w 4810044"/>
              <a:gd name="connsiteY5" fmla="*/ 0 h 5177367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45913 w 4855957"/>
              <a:gd name="connsiteY0" fmla="*/ 0 h 5211233"/>
              <a:gd name="connsiteX1" fmla="*/ 4855957 w 4855957"/>
              <a:gd name="connsiteY1" fmla="*/ 1 h 5211233"/>
              <a:gd name="connsiteX2" fmla="*/ 4638647 w 4855957"/>
              <a:gd name="connsiteY2" fmla="*/ 2622550 h 5211233"/>
              <a:gd name="connsiteX3" fmla="*/ 3889196 w 4855957"/>
              <a:gd name="connsiteY3" fmla="*/ 5211232 h 5211233"/>
              <a:gd name="connsiteX4" fmla="*/ 394 w 4855957"/>
              <a:gd name="connsiteY4" fmla="*/ 5211233 h 5211233"/>
              <a:gd name="connsiteX5" fmla="*/ 45913 w 4855957"/>
              <a:gd name="connsiteY5" fmla="*/ 0 h 5211233"/>
              <a:gd name="connsiteX0" fmla="*/ 15112 w 4825156"/>
              <a:gd name="connsiteY0" fmla="*/ 0 h 5211233"/>
              <a:gd name="connsiteX1" fmla="*/ 4825156 w 4825156"/>
              <a:gd name="connsiteY1" fmla="*/ 1 h 5211233"/>
              <a:gd name="connsiteX2" fmla="*/ 4607846 w 4825156"/>
              <a:gd name="connsiteY2" fmla="*/ 2622550 h 5211233"/>
              <a:gd name="connsiteX3" fmla="*/ 3858395 w 4825156"/>
              <a:gd name="connsiteY3" fmla="*/ 5211232 h 5211233"/>
              <a:gd name="connsiteX4" fmla="*/ 819 w 4825156"/>
              <a:gd name="connsiteY4" fmla="*/ 5211233 h 5211233"/>
              <a:gd name="connsiteX5" fmla="*/ 15112 w 4825156"/>
              <a:gd name="connsiteY5" fmla="*/ 0 h 5211233"/>
              <a:gd name="connsiteX0" fmla="*/ 15112 w 4826846"/>
              <a:gd name="connsiteY0" fmla="*/ 0 h 5211233"/>
              <a:gd name="connsiteX1" fmla="*/ 4825156 w 4826846"/>
              <a:gd name="connsiteY1" fmla="*/ 1 h 5211233"/>
              <a:gd name="connsiteX2" fmla="*/ 4607846 w 4826846"/>
              <a:gd name="connsiteY2" fmla="*/ 2622550 h 5211233"/>
              <a:gd name="connsiteX3" fmla="*/ 3858395 w 4826846"/>
              <a:gd name="connsiteY3" fmla="*/ 5211232 h 5211233"/>
              <a:gd name="connsiteX4" fmla="*/ 819 w 4826846"/>
              <a:gd name="connsiteY4" fmla="*/ 5211233 h 5211233"/>
              <a:gd name="connsiteX5" fmla="*/ 15112 w 4826846"/>
              <a:gd name="connsiteY5" fmla="*/ 0 h 5211233"/>
              <a:gd name="connsiteX0" fmla="*/ 15112 w 4843990"/>
              <a:gd name="connsiteY0" fmla="*/ 0 h 5211233"/>
              <a:gd name="connsiteX1" fmla="*/ 4842540 w 4843990"/>
              <a:gd name="connsiteY1" fmla="*/ 9428 h 5211233"/>
              <a:gd name="connsiteX2" fmla="*/ 4607846 w 4843990"/>
              <a:gd name="connsiteY2" fmla="*/ 2622550 h 5211233"/>
              <a:gd name="connsiteX3" fmla="*/ 3858395 w 4843990"/>
              <a:gd name="connsiteY3" fmla="*/ 5211232 h 5211233"/>
              <a:gd name="connsiteX4" fmla="*/ 819 w 4843990"/>
              <a:gd name="connsiteY4" fmla="*/ 5211233 h 5211233"/>
              <a:gd name="connsiteX5" fmla="*/ 15112 w 484399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2540" h="5211233">
                <a:moveTo>
                  <a:pt x="15112" y="0"/>
                </a:moveTo>
                <a:lnTo>
                  <a:pt x="4842540" y="9428"/>
                </a:lnTo>
                <a:cubicBezTo>
                  <a:pt x="4821523" y="757112"/>
                  <a:pt x="4771870" y="1755583"/>
                  <a:pt x="4607846" y="2622550"/>
                </a:cubicBezTo>
                <a:cubicBezTo>
                  <a:pt x="4443822" y="3489517"/>
                  <a:pt x="4307302" y="4076699"/>
                  <a:pt x="3858395" y="5211232"/>
                </a:cubicBezTo>
                <a:lnTo>
                  <a:pt x="819" y="5211233"/>
                </a:lnTo>
                <a:cubicBezTo>
                  <a:pt x="-4825" y="3485444"/>
                  <a:pt x="20756" y="1725789"/>
                  <a:pt x="1511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96B499-DF5F-0F42-8F56-BB5259295DAA}"/>
              </a:ext>
            </a:extLst>
          </p:cNvPr>
          <p:cNvSpPr/>
          <p:nvPr userDrawn="1"/>
        </p:nvSpPr>
        <p:spPr>
          <a:xfrm>
            <a:off x="8310201" y="0"/>
            <a:ext cx="833799" cy="54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2B3697C3-0036-5549-A91B-324D999E2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1307" y="3983289"/>
            <a:ext cx="1441095" cy="781074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BD123BF-4CCB-6A49-911B-CB3B6D1BCAB8}"/>
              </a:ext>
            </a:extLst>
          </p:cNvPr>
          <p:cNvSpPr txBox="1">
            <a:spLocks/>
          </p:cNvSpPr>
          <p:nvPr userDrawn="1"/>
        </p:nvSpPr>
        <p:spPr>
          <a:xfrm>
            <a:off x="197789" y="543312"/>
            <a:ext cx="1348385" cy="259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>
              <a:lnSpc>
                <a:spcPts val="0"/>
              </a:lnSpc>
            </a:pPr>
            <a:r>
              <a:rPr lang="en-US" sz="1600" dirty="0">
                <a:solidFill>
                  <a:schemeClr val="bg1"/>
                </a:solidFill>
              </a:rPr>
              <a:t>#AHA22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5744E20-B3CF-FC49-A6E4-CAE72341CB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3667" y="1874576"/>
            <a:ext cx="4943632" cy="1989851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4000" b="1" i="0">
                <a:solidFill>
                  <a:schemeClr val="bg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 dirty="0"/>
              <a:t>PRESENTATION TITLE LUB DUB HEAVY ALL CAPS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C60544B-8CAE-6A4B-BB90-589FE22D13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3667" y="4090669"/>
            <a:ext cx="4943632" cy="409793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name(s)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71AA8C-4EAE-A84A-BD67-F52EFFEEF6E4}"/>
              </a:ext>
            </a:extLst>
          </p:cNvPr>
          <p:cNvCxnSpPr>
            <a:cxnSpLocks/>
          </p:cNvCxnSpPr>
          <p:nvPr userDrawn="1"/>
        </p:nvCxnSpPr>
        <p:spPr>
          <a:xfrm>
            <a:off x="759913" y="969604"/>
            <a:ext cx="0" cy="36352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FE623C2-9F19-A24F-98D6-BB2EB23951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3668" y="969604"/>
            <a:ext cx="1873838" cy="6787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Your Company Logo</a:t>
            </a:r>
          </a:p>
        </p:txBody>
      </p:sp>
      <p:sp>
        <p:nvSpPr>
          <p:cNvPr id="29" name="Delay 2">
            <a:extLst>
              <a:ext uri="{FF2B5EF4-FFF2-40B4-BE49-F238E27FC236}">
                <a16:creationId xmlns:a16="http://schemas.microsoft.com/office/drawing/2014/main" id="{4E30C3E5-3C8E-C845-93BF-1D1E1A128F27}"/>
              </a:ext>
            </a:extLst>
          </p:cNvPr>
          <p:cNvSpPr/>
          <p:nvPr userDrawn="1"/>
        </p:nvSpPr>
        <p:spPr>
          <a:xfrm>
            <a:off x="-341376" y="-106105"/>
            <a:ext cx="8241526" cy="5786628"/>
          </a:xfrm>
          <a:custGeom>
            <a:avLst/>
            <a:gdLst>
              <a:gd name="connsiteX0" fmla="*/ 0 w 4596617"/>
              <a:gd name="connsiteY0" fmla="*/ 0 h 5143500"/>
              <a:gd name="connsiteX1" fmla="*/ 2298309 w 4596617"/>
              <a:gd name="connsiteY1" fmla="*/ 0 h 5143500"/>
              <a:gd name="connsiteX2" fmla="*/ 4596618 w 4596617"/>
              <a:gd name="connsiteY2" fmla="*/ 2571750 h 5143500"/>
              <a:gd name="connsiteX3" fmla="*/ 2298309 w 4596617"/>
              <a:gd name="connsiteY3" fmla="*/ 5143500 h 5143500"/>
              <a:gd name="connsiteX4" fmla="*/ 0 w 4596617"/>
              <a:gd name="connsiteY4" fmla="*/ 5143500 h 5143500"/>
              <a:gd name="connsiteX5" fmla="*/ 0 w 4596617"/>
              <a:gd name="connsiteY5" fmla="*/ 0 h 5143500"/>
              <a:gd name="connsiteX0" fmla="*/ 0 w 4669398"/>
              <a:gd name="connsiteY0" fmla="*/ 0 h 5143500"/>
              <a:gd name="connsiteX1" fmla="*/ 3415909 w 4669398"/>
              <a:gd name="connsiteY1" fmla="*/ 0 h 5143500"/>
              <a:gd name="connsiteX2" fmla="*/ 4596618 w 4669398"/>
              <a:gd name="connsiteY2" fmla="*/ 2571750 h 5143500"/>
              <a:gd name="connsiteX3" fmla="*/ 2298309 w 4669398"/>
              <a:gd name="connsiteY3" fmla="*/ 5143500 h 5143500"/>
              <a:gd name="connsiteX4" fmla="*/ 0 w 4669398"/>
              <a:gd name="connsiteY4" fmla="*/ 5143500 h 5143500"/>
              <a:gd name="connsiteX5" fmla="*/ 0 w 4669398"/>
              <a:gd name="connsiteY5" fmla="*/ 0 h 5143500"/>
              <a:gd name="connsiteX0" fmla="*/ 0 w 4599664"/>
              <a:gd name="connsiteY0" fmla="*/ 0 h 5160433"/>
              <a:gd name="connsiteX1" fmla="*/ 3415909 w 4599664"/>
              <a:gd name="connsiteY1" fmla="*/ 0 h 5160433"/>
              <a:gd name="connsiteX2" fmla="*/ 4596618 w 4599664"/>
              <a:gd name="connsiteY2" fmla="*/ 2571750 h 5160433"/>
              <a:gd name="connsiteX3" fmla="*/ 3432843 w 4599664"/>
              <a:gd name="connsiteY3" fmla="*/ 5160433 h 5160433"/>
              <a:gd name="connsiteX4" fmla="*/ 0 w 4599664"/>
              <a:gd name="connsiteY4" fmla="*/ 5143500 h 5160433"/>
              <a:gd name="connsiteX5" fmla="*/ 0 w 4599664"/>
              <a:gd name="connsiteY5" fmla="*/ 0 h 5160433"/>
              <a:gd name="connsiteX0" fmla="*/ 0 w 4597172"/>
              <a:gd name="connsiteY0" fmla="*/ 0 h 5160433"/>
              <a:gd name="connsiteX1" fmla="*/ 3415909 w 4597172"/>
              <a:gd name="connsiteY1" fmla="*/ 0 h 5160433"/>
              <a:gd name="connsiteX2" fmla="*/ 4596618 w 4597172"/>
              <a:gd name="connsiteY2" fmla="*/ 2571750 h 5160433"/>
              <a:gd name="connsiteX3" fmla="*/ 3432843 w 4597172"/>
              <a:gd name="connsiteY3" fmla="*/ 5160433 h 5160433"/>
              <a:gd name="connsiteX4" fmla="*/ 0 w 4597172"/>
              <a:gd name="connsiteY4" fmla="*/ 5143500 h 5160433"/>
              <a:gd name="connsiteX5" fmla="*/ 0 w 4597172"/>
              <a:gd name="connsiteY5" fmla="*/ 0 h 5160433"/>
              <a:gd name="connsiteX0" fmla="*/ 0 w 4596683"/>
              <a:gd name="connsiteY0" fmla="*/ 0 h 5160433"/>
              <a:gd name="connsiteX1" fmla="*/ 3415909 w 4596683"/>
              <a:gd name="connsiteY1" fmla="*/ 0 h 5160433"/>
              <a:gd name="connsiteX2" fmla="*/ 4596618 w 4596683"/>
              <a:gd name="connsiteY2" fmla="*/ 2571750 h 5160433"/>
              <a:gd name="connsiteX3" fmla="*/ 3432843 w 4596683"/>
              <a:gd name="connsiteY3" fmla="*/ 5160433 h 5160433"/>
              <a:gd name="connsiteX4" fmla="*/ 0 w 4596683"/>
              <a:gd name="connsiteY4" fmla="*/ 5143500 h 5160433"/>
              <a:gd name="connsiteX5" fmla="*/ 0 w 4596683"/>
              <a:gd name="connsiteY5" fmla="*/ 0 h 5160433"/>
              <a:gd name="connsiteX0" fmla="*/ 0 w 4780413"/>
              <a:gd name="connsiteY0" fmla="*/ 33866 h 5194299"/>
              <a:gd name="connsiteX1" fmla="*/ 3991642 w 4780413"/>
              <a:gd name="connsiteY1" fmla="*/ 0 h 5194299"/>
              <a:gd name="connsiteX2" fmla="*/ 4596618 w 4780413"/>
              <a:gd name="connsiteY2" fmla="*/ 2605616 h 5194299"/>
              <a:gd name="connsiteX3" fmla="*/ 3432843 w 4780413"/>
              <a:gd name="connsiteY3" fmla="*/ 5194299 h 5194299"/>
              <a:gd name="connsiteX4" fmla="*/ 0 w 4780413"/>
              <a:gd name="connsiteY4" fmla="*/ 5177366 h 5194299"/>
              <a:gd name="connsiteX5" fmla="*/ 0 w 4780413"/>
              <a:gd name="connsiteY5" fmla="*/ 33866 h 5194299"/>
              <a:gd name="connsiteX0" fmla="*/ 0 w 4608489"/>
              <a:gd name="connsiteY0" fmla="*/ 33866 h 5194299"/>
              <a:gd name="connsiteX1" fmla="*/ 3991642 w 4608489"/>
              <a:gd name="connsiteY1" fmla="*/ 0 h 5194299"/>
              <a:gd name="connsiteX2" fmla="*/ 4596618 w 4608489"/>
              <a:gd name="connsiteY2" fmla="*/ 2605616 h 5194299"/>
              <a:gd name="connsiteX3" fmla="*/ 3432843 w 4608489"/>
              <a:gd name="connsiteY3" fmla="*/ 5194299 h 5194299"/>
              <a:gd name="connsiteX4" fmla="*/ 0 w 4608489"/>
              <a:gd name="connsiteY4" fmla="*/ 5177366 h 5194299"/>
              <a:gd name="connsiteX5" fmla="*/ 0 w 4608489"/>
              <a:gd name="connsiteY5" fmla="*/ 33866 h 5194299"/>
              <a:gd name="connsiteX0" fmla="*/ 0 w 4660310"/>
              <a:gd name="connsiteY0" fmla="*/ 33866 h 5194299"/>
              <a:gd name="connsiteX1" fmla="*/ 3991642 w 4660310"/>
              <a:gd name="connsiteY1" fmla="*/ 0 h 5194299"/>
              <a:gd name="connsiteX2" fmla="*/ 4596618 w 4660310"/>
              <a:gd name="connsiteY2" fmla="*/ 2605616 h 5194299"/>
              <a:gd name="connsiteX3" fmla="*/ 3906977 w 4660310"/>
              <a:gd name="connsiteY3" fmla="*/ 5194299 h 5194299"/>
              <a:gd name="connsiteX4" fmla="*/ 0 w 4660310"/>
              <a:gd name="connsiteY4" fmla="*/ 5177366 h 5194299"/>
              <a:gd name="connsiteX5" fmla="*/ 0 w 4660310"/>
              <a:gd name="connsiteY5" fmla="*/ 33866 h 5194299"/>
              <a:gd name="connsiteX0" fmla="*/ 0 w 4596981"/>
              <a:gd name="connsiteY0" fmla="*/ 33866 h 5194299"/>
              <a:gd name="connsiteX1" fmla="*/ 3991642 w 4596981"/>
              <a:gd name="connsiteY1" fmla="*/ 0 h 5194299"/>
              <a:gd name="connsiteX2" fmla="*/ 4596618 w 4596981"/>
              <a:gd name="connsiteY2" fmla="*/ 2605616 h 5194299"/>
              <a:gd name="connsiteX3" fmla="*/ 3906977 w 4596981"/>
              <a:gd name="connsiteY3" fmla="*/ 5194299 h 5194299"/>
              <a:gd name="connsiteX4" fmla="*/ 0 w 4596981"/>
              <a:gd name="connsiteY4" fmla="*/ 5177366 h 5194299"/>
              <a:gd name="connsiteX5" fmla="*/ 0 w 459698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622138"/>
              <a:gd name="connsiteY0" fmla="*/ 33866 h 5194299"/>
              <a:gd name="connsiteX1" fmla="*/ 3991642 w 4622138"/>
              <a:gd name="connsiteY1" fmla="*/ 0 h 5194299"/>
              <a:gd name="connsiteX2" fmla="*/ 4596618 w 4622138"/>
              <a:gd name="connsiteY2" fmla="*/ 2605616 h 5194299"/>
              <a:gd name="connsiteX3" fmla="*/ 4042444 w 4622138"/>
              <a:gd name="connsiteY3" fmla="*/ 5194299 h 5194299"/>
              <a:gd name="connsiteX4" fmla="*/ 0 w 4622138"/>
              <a:gd name="connsiteY4" fmla="*/ 5177366 h 5194299"/>
              <a:gd name="connsiteX5" fmla="*/ 0 w 4622138"/>
              <a:gd name="connsiteY5" fmla="*/ 33866 h 5194299"/>
              <a:gd name="connsiteX0" fmla="*/ 0 w 4596798"/>
              <a:gd name="connsiteY0" fmla="*/ 33866 h 5211232"/>
              <a:gd name="connsiteX1" fmla="*/ 3991642 w 4596798"/>
              <a:gd name="connsiteY1" fmla="*/ 0 h 5211232"/>
              <a:gd name="connsiteX2" fmla="*/ 4596618 w 4596798"/>
              <a:gd name="connsiteY2" fmla="*/ 2605616 h 5211232"/>
              <a:gd name="connsiteX3" fmla="*/ 3940844 w 4596798"/>
              <a:gd name="connsiteY3" fmla="*/ 5211232 h 5211232"/>
              <a:gd name="connsiteX4" fmla="*/ 0 w 4596798"/>
              <a:gd name="connsiteY4" fmla="*/ 5177366 h 5211232"/>
              <a:gd name="connsiteX5" fmla="*/ 0 w 4596798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613685"/>
              <a:gd name="connsiteY0" fmla="*/ 0 h 5211233"/>
              <a:gd name="connsiteX1" fmla="*/ 4008575 w 4613685"/>
              <a:gd name="connsiteY1" fmla="*/ 1 h 5211233"/>
              <a:gd name="connsiteX2" fmla="*/ 4613551 w 4613685"/>
              <a:gd name="connsiteY2" fmla="*/ 2605617 h 5211233"/>
              <a:gd name="connsiteX3" fmla="*/ 3957777 w 4613685"/>
              <a:gd name="connsiteY3" fmla="*/ 5211233 h 5211233"/>
              <a:gd name="connsiteX4" fmla="*/ 16933 w 4613685"/>
              <a:gd name="connsiteY4" fmla="*/ 5177367 h 5211233"/>
              <a:gd name="connsiteX5" fmla="*/ 0 w 4613685"/>
              <a:gd name="connsiteY5" fmla="*/ 0 h 5211233"/>
              <a:gd name="connsiteX0" fmla="*/ 0 w 4892215"/>
              <a:gd name="connsiteY0" fmla="*/ 0 h 5211233"/>
              <a:gd name="connsiteX1" fmla="*/ 4810044 w 4892215"/>
              <a:gd name="connsiteY1" fmla="*/ 1 h 5211233"/>
              <a:gd name="connsiteX2" fmla="*/ 4613551 w 4892215"/>
              <a:gd name="connsiteY2" fmla="*/ 2605617 h 5211233"/>
              <a:gd name="connsiteX3" fmla="*/ 3957777 w 4892215"/>
              <a:gd name="connsiteY3" fmla="*/ 5211233 h 5211233"/>
              <a:gd name="connsiteX4" fmla="*/ 16933 w 4892215"/>
              <a:gd name="connsiteY4" fmla="*/ 5177367 h 5211233"/>
              <a:gd name="connsiteX5" fmla="*/ 0 w 4892215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613551 w 4810044"/>
              <a:gd name="connsiteY2" fmla="*/ 2605617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436604 w 4810044"/>
              <a:gd name="connsiteY2" fmla="*/ 2588684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177367"/>
              <a:gd name="connsiteX1" fmla="*/ 4810044 w 4810044"/>
              <a:gd name="connsiteY1" fmla="*/ 1 h 5177367"/>
              <a:gd name="connsiteX2" fmla="*/ 4592734 w 4810044"/>
              <a:gd name="connsiteY2" fmla="*/ 2622550 h 5177367"/>
              <a:gd name="connsiteX3" fmla="*/ 3458161 w 4810044"/>
              <a:gd name="connsiteY3" fmla="*/ 4872566 h 5177367"/>
              <a:gd name="connsiteX4" fmla="*/ 16933 w 4810044"/>
              <a:gd name="connsiteY4" fmla="*/ 5177367 h 5177367"/>
              <a:gd name="connsiteX5" fmla="*/ 0 w 4810044"/>
              <a:gd name="connsiteY5" fmla="*/ 0 h 5177367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45913 w 4855957"/>
              <a:gd name="connsiteY0" fmla="*/ 0 h 5211233"/>
              <a:gd name="connsiteX1" fmla="*/ 4855957 w 4855957"/>
              <a:gd name="connsiteY1" fmla="*/ 1 h 5211233"/>
              <a:gd name="connsiteX2" fmla="*/ 4638647 w 4855957"/>
              <a:gd name="connsiteY2" fmla="*/ 2622550 h 5211233"/>
              <a:gd name="connsiteX3" fmla="*/ 3889196 w 4855957"/>
              <a:gd name="connsiteY3" fmla="*/ 5211232 h 5211233"/>
              <a:gd name="connsiteX4" fmla="*/ 394 w 4855957"/>
              <a:gd name="connsiteY4" fmla="*/ 5211233 h 5211233"/>
              <a:gd name="connsiteX5" fmla="*/ 45913 w 4855957"/>
              <a:gd name="connsiteY5" fmla="*/ 0 h 5211233"/>
              <a:gd name="connsiteX0" fmla="*/ 15112 w 4825156"/>
              <a:gd name="connsiteY0" fmla="*/ 0 h 5211233"/>
              <a:gd name="connsiteX1" fmla="*/ 4825156 w 4825156"/>
              <a:gd name="connsiteY1" fmla="*/ 1 h 5211233"/>
              <a:gd name="connsiteX2" fmla="*/ 4607846 w 4825156"/>
              <a:gd name="connsiteY2" fmla="*/ 2622550 h 5211233"/>
              <a:gd name="connsiteX3" fmla="*/ 3858395 w 4825156"/>
              <a:gd name="connsiteY3" fmla="*/ 5211232 h 5211233"/>
              <a:gd name="connsiteX4" fmla="*/ 819 w 4825156"/>
              <a:gd name="connsiteY4" fmla="*/ 5211233 h 5211233"/>
              <a:gd name="connsiteX5" fmla="*/ 15112 w 4825156"/>
              <a:gd name="connsiteY5" fmla="*/ 0 h 5211233"/>
              <a:gd name="connsiteX0" fmla="*/ 15112 w 4826846"/>
              <a:gd name="connsiteY0" fmla="*/ 0 h 5211233"/>
              <a:gd name="connsiteX1" fmla="*/ 4825156 w 4826846"/>
              <a:gd name="connsiteY1" fmla="*/ 1 h 5211233"/>
              <a:gd name="connsiteX2" fmla="*/ 4607846 w 4826846"/>
              <a:gd name="connsiteY2" fmla="*/ 2622550 h 5211233"/>
              <a:gd name="connsiteX3" fmla="*/ 3858395 w 4826846"/>
              <a:gd name="connsiteY3" fmla="*/ 5211232 h 5211233"/>
              <a:gd name="connsiteX4" fmla="*/ 819 w 4826846"/>
              <a:gd name="connsiteY4" fmla="*/ 5211233 h 5211233"/>
              <a:gd name="connsiteX5" fmla="*/ 15112 w 4826846"/>
              <a:gd name="connsiteY5" fmla="*/ 0 h 5211233"/>
              <a:gd name="connsiteX0" fmla="*/ 15112 w 4843990"/>
              <a:gd name="connsiteY0" fmla="*/ 0 h 5211233"/>
              <a:gd name="connsiteX1" fmla="*/ 4842540 w 4843990"/>
              <a:gd name="connsiteY1" fmla="*/ 9428 h 5211233"/>
              <a:gd name="connsiteX2" fmla="*/ 4607846 w 4843990"/>
              <a:gd name="connsiteY2" fmla="*/ 2622550 h 5211233"/>
              <a:gd name="connsiteX3" fmla="*/ 3858395 w 4843990"/>
              <a:gd name="connsiteY3" fmla="*/ 5211232 h 5211233"/>
              <a:gd name="connsiteX4" fmla="*/ 819 w 4843990"/>
              <a:gd name="connsiteY4" fmla="*/ 5211233 h 5211233"/>
              <a:gd name="connsiteX5" fmla="*/ 15112 w 484399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2540" h="5211233">
                <a:moveTo>
                  <a:pt x="15112" y="0"/>
                </a:moveTo>
                <a:lnTo>
                  <a:pt x="4842540" y="9428"/>
                </a:lnTo>
                <a:cubicBezTo>
                  <a:pt x="4821523" y="757112"/>
                  <a:pt x="4771870" y="1755583"/>
                  <a:pt x="4607846" y="2622550"/>
                </a:cubicBezTo>
                <a:cubicBezTo>
                  <a:pt x="4443822" y="3489517"/>
                  <a:pt x="4307302" y="4076699"/>
                  <a:pt x="3858395" y="5211232"/>
                </a:cubicBezTo>
                <a:lnTo>
                  <a:pt x="819" y="5211233"/>
                </a:lnTo>
                <a:cubicBezTo>
                  <a:pt x="-4825" y="3485444"/>
                  <a:pt x="20756" y="1725789"/>
                  <a:pt x="151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elay 2">
            <a:extLst>
              <a:ext uri="{FF2B5EF4-FFF2-40B4-BE49-F238E27FC236}">
                <a16:creationId xmlns:a16="http://schemas.microsoft.com/office/drawing/2014/main" id="{DD1B18BD-1997-114B-9594-C2CD089CB4AB}"/>
              </a:ext>
            </a:extLst>
          </p:cNvPr>
          <p:cNvSpPr/>
          <p:nvPr userDrawn="1"/>
        </p:nvSpPr>
        <p:spPr>
          <a:xfrm>
            <a:off x="-838593" y="-106106"/>
            <a:ext cx="8884736" cy="5498237"/>
          </a:xfrm>
          <a:custGeom>
            <a:avLst/>
            <a:gdLst>
              <a:gd name="connsiteX0" fmla="*/ 0 w 4596617"/>
              <a:gd name="connsiteY0" fmla="*/ 0 h 5143500"/>
              <a:gd name="connsiteX1" fmla="*/ 2298309 w 4596617"/>
              <a:gd name="connsiteY1" fmla="*/ 0 h 5143500"/>
              <a:gd name="connsiteX2" fmla="*/ 4596618 w 4596617"/>
              <a:gd name="connsiteY2" fmla="*/ 2571750 h 5143500"/>
              <a:gd name="connsiteX3" fmla="*/ 2298309 w 4596617"/>
              <a:gd name="connsiteY3" fmla="*/ 5143500 h 5143500"/>
              <a:gd name="connsiteX4" fmla="*/ 0 w 4596617"/>
              <a:gd name="connsiteY4" fmla="*/ 5143500 h 5143500"/>
              <a:gd name="connsiteX5" fmla="*/ 0 w 4596617"/>
              <a:gd name="connsiteY5" fmla="*/ 0 h 5143500"/>
              <a:gd name="connsiteX0" fmla="*/ 0 w 4669398"/>
              <a:gd name="connsiteY0" fmla="*/ 0 h 5143500"/>
              <a:gd name="connsiteX1" fmla="*/ 3415909 w 4669398"/>
              <a:gd name="connsiteY1" fmla="*/ 0 h 5143500"/>
              <a:gd name="connsiteX2" fmla="*/ 4596618 w 4669398"/>
              <a:gd name="connsiteY2" fmla="*/ 2571750 h 5143500"/>
              <a:gd name="connsiteX3" fmla="*/ 2298309 w 4669398"/>
              <a:gd name="connsiteY3" fmla="*/ 5143500 h 5143500"/>
              <a:gd name="connsiteX4" fmla="*/ 0 w 4669398"/>
              <a:gd name="connsiteY4" fmla="*/ 5143500 h 5143500"/>
              <a:gd name="connsiteX5" fmla="*/ 0 w 4669398"/>
              <a:gd name="connsiteY5" fmla="*/ 0 h 5143500"/>
              <a:gd name="connsiteX0" fmla="*/ 0 w 4599664"/>
              <a:gd name="connsiteY0" fmla="*/ 0 h 5160433"/>
              <a:gd name="connsiteX1" fmla="*/ 3415909 w 4599664"/>
              <a:gd name="connsiteY1" fmla="*/ 0 h 5160433"/>
              <a:gd name="connsiteX2" fmla="*/ 4596618 w 4599664"/>
              <a:gd name="connsiteY2" fmla="*/ 2571750 h 5160433"/>
              <a:gd name="connsiteX3" fmla="*/ 3432843 w 4599664"/>
              <a:gd name="connsiteY3" fmla="*/ 5160433 h 5160433"/>
              <a:gd name="connsiteX4" fmla="*/ 0 w 4599664"/>
              <a:gd name="connsiteY4" fmla="*/ 5143500 h 5160433"/>
              <a:gd name="connsiteX5" fmla="*/ 0 w 4599664"/>
              <a:gd name="connsiteY5" fmla="*/ 0 h 5160433"/>
              <a:gd name="connsiteX0" fmla="*/ 0 w 4597172"/>
              <a:gd name="connsiteY0" fmla="*/ 0 h 5160433"/>
              <a:gd name="connsiteX1" fmla="*/ 3415909 w 4597172"/>
              <a:gd name="connsiteY1" fmla="*/ 0 h 5160433"/>
              <a:gd name="connsiteX2" fmla="*/ 4596618 w 4597172"/>
              <a:gd name="connsiteY2" fmla="*/ 2571750 h 5160433"/>
              <a:gd name="connsiteX3" fmla="*/ 3432843 w 4597172"/>
              <a:gd name="connsiteY3" fmla="*/ 5160433 h 5160433"/>
              <a:gd name="connsiteX4" fmla="*/ 0 w 4597172"/>
              <a:gd name="connsiteY4" fmla="*/ 5143500 h 5160433"/>
              <a:gd name="connsiteX5" fmla="*/ 0 w 4597172"/>
              <a:gd name="connsiteY5" fmla="*/ 0 h 5160433"/>
              <a:gd name="connsiteX0" fmla="*/ 0 w 4596683"/>
              <a:gd name="connsiteY0" fmla="*/ 0 h 5160433"/>
              <a:gd name="connsiteX1" fmla="*/ 3415909 w 4596683"/>
              <a:gd name="connsiteY1" fmla="*/ 0 h 5160433"/>
              <a:gd name="connsiteX2" fmla="*/ 4596618 w 4596683"/>
              <a:gd name="connsiteY2" fmla="*/ 2571750 h 5160433"/>
              <a:gd name="connsiteX3" fmla="*/ 3432843 w 4596683"/>
              <a:gd name="connsiteY3" fmla="*/ 5160433 h 5160433"/>
              <a:gd name="connsiteX4" fmla="*/ 0 w 4596683"/>
              <a:gd name="connsiteY4" fmla="*/ 5143500 h 5160433"/>
              <a:gd name="connsiteX5" fmla="*/ 0 w 4596683"/>
              <a:gd name="connsiteY5" fmla="*/ 0 h 5160433"/>
              <a:gd name="connsiteX0" fmla="*/ 0 w 4780413"/>
              <a:gd name="connsiteY0" fmla="*/ 33866 h 5194299"/>
              <a:gd name="connsiteX1" fmla="*/ 3991642 w 4780413"/>
              <a:gd name="connsiteY1" fmla="*/ 0 h 5194299"/>
              <a:gd name="connsiteX2" fmla="*/ 4596618 w 4780413"/>
              <a:gd name="connsiteY2" fmla="*/ 2605616 h 5194299"/>
              <a:gd name="connsiteX3" fmla="*/ 3432843 w 4780413"/>
              <a:gd name="connsiteY3" fmla="*/ 5194299 h 5194299"/>
              <a:gd name="connsiteX4" fmla="*/ 0 w 4780413"/>
              <a:gd name="connsiteY4" fmla="*/ 5177366 h 5194299"/>
              <a:gd name="connsiteX5" fmla="*/ 0 w 4780413"/>
              <a:gd name="connsiteY5" fmla="*/ 33866 h 5194299"/>
              <a:gd name="connsiteX0" fmla="*/ 0 w 4608489"/>
              <a:gd name="connsiteY0" fmla="*/ 33866 h 5194299"/>
              <a:gd name="connsiteX1" fmla="*/ 3991642 w 4608489"/>
              <a:gd name="connsiteY1" fmla="*/ 0 h 5194299"/>
              <a:gd name="connsiteX2" fmla="*/ 4596618 w 4608489"/>
              <a:gd name="connsiteY2" fmla="*/ 2605616 h 5194299"/>
              <a:gd name="connsiteX3" fmla="*/ 3432843 w 4608489"/>
              <a:gd name="connsiteY3" fmla="*/ 5194299 h 5194299"/>
              <a:gd name="connsiteX4" fmla="*/ 0 w 4608489"/>
              <a:gd name="connsiteY4" fmla="*/ 5177366 h 5194299"/>
              <a:gd name="connsiteX5" fmla="*/ 0 w 4608489"/>
              <a:gd name="connsiteY5" fmla="*/ 33866 h 5194299"/>
              <a:gd name="connsiteX0" fmla="*/ 0 w 4660310"/>
              <a:gd name="connsiteY0" fmla="*/ 33866 h 5194299"/>
              <a:gd name="connsiteX1" fmla="*/ 3991642 w 4660310"/>
              <a:gd name="connsiteY1" fmla="*/ 0 h 5194299"/>
              <a:gd name="connsiteX2" fmla="*/ 4596618 w 4660310"/>
              <a:gd name="connsiteY2" fmla="*/ 2605616 h 5194299"/>
              <a:gd name="connsiteX3" fmla="*/ 3906977 w 4660310"/>
              <a:gd name="connsiteY3" fmla="*/ 5194299 h 5194299"/>
              <a:gd name="connsiteX4" fmla="*/ 0 w 4660310"/>
              <a:gd name="connsiteY4" fmla="*/ 5177366 h 5194299"/>
              <a:gd name="connsiteX5" fmla="*/ 0 w 4660310"/>
              <a:gd name="connsiteY5" fmla="*/ 33866 h 5194299"/>
              <a:gd name="connsiteX0" fmla="*/ 0 w 4596981"/>
              <a:gd name="connsiteY0" fmla="*/ 33866 h 5194299"/>
              <a:gd name="connsiteX1" fmla="*/ 3991642 w 4596981"/>
              <a:gd name="connsiteY1" fmla="*/ 0 h 5194299"/>
              <a:gd name="connsiteX2" fmla="*/ 4596618 w 4596981"/>
              <a:gd name="connsiteY2" fmla="*/ 2605616 h 5194299"/>
              <a:gd name="connsiteX3" fmla="*/ 3906977 w 4596981"/>
              <a:gd name="connsiteY3" fmla="*/ 5194299 h 5194299"/>
              <a:gd name="connsiteX4" fmla="*/ 0 w 4596981"/>
              <a:gd name="connsiteY4" fmla="*/ 5177366 h 5194299"/>
              <a:gd name="connsiteX5" fmla="*/ 0 w 459698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597991"/>
              <a:gd name="connsiteY0" fmla="*/ 33866 h 5194299"/>
              <a:gd name="connsiteX1" fmla="*/ 3991642 w 4597991"/>
              <a:gd name="connsiteY1" fmla="*/ 0 h 5194299"/>
              <a:gd name="connsiteX2" fmla="*/ 4596618 w 4597991"/>
              <a:gd name="connsiteY2" fmla="*/ 2605616 h 5194299"/>
              <a:gd name="connsiteX3" fmla="*/ 3822311 w 4597991"/>
              <a:gd name="connsiteY3" fmla="*/ 5194299 h 5194299"/>
              <a:gd name="connsiteX4" fmla="*/ 0 w 4597991"/>
              <a:gd name="connsiteY4" fmla="*/ 5177366 h 5194299"/>
              <a:gd name="connsiteX5" fmla="*/ 0 w 4597991"/>
              <a:gd name="connsiteY5" fmla="*/ 33866 h 5194299"/>
              <a:gd name="connsiteX0" fmla="*/ 0 w 4622138"/>
              <a:gd name="connsiteY0" fmla="*/ 33866 h 5194299"/>
              <a:gd name="connsiteX1" fmla="*/ 3991642 w 4622138"/>
              <a:gd name="connsiteY1" fmla="*/ 0 h 5194299"/>
              <a:gd name="connsiteX2" fmla="*/ 4596618 w 4622138"/>
              <a:gd name="connsiteY2" fmla="*/ 2605616 h 5194299"/>
              <a:gd name="connsiteX3" fmla="*/ 4042444 w 4622138"/>
              <a:gd name="connsiteY3" fmla="*/ 5194299 h 5194299"/>
              <a:gd name="connsiteX4" fmla="*/ 0 w 4622138"/>
              <a:gd name="connsiteY4" fmla="*/ 5177366 h 5194299"/>
              <a:gd name="connsiteX5" fmla="*/ 0 w 4622138"/>
              <a:gd name="connsiteY5" fmla="*/ 33866 h 5194299"/>
              <a:gd name="connsiteX0" fmla="*/ 0 w 4596798"/>
              <a:gd name="connsiteY0" fmla="*/ 33866 h 5211232"/>
              <a:gd name="connsiteX1" fmla="*/ 3991642 w 4596798"/>
              <a:gd name="connsiteY1" fmla="*/ 0 h 5211232"/>
              <a:gd name="connsiteX2" fmla="*/ 4596618 w 4596798"/>
              <a:gd name="connsiteY2" fmla="*/ 2605616 h 5211232"/>
              <a:gd name="connsiteX3" fmla="*/ 3940844 w 4596798"/>
              <a:gd name="connsiteY3" fmla="*/ 5211232 h 5211232"/>
              <a:gd name="connsiteX4" fmla="*/ 0 w 4596798"/>
              <a:gd name="connsiteY4" fmla="*/ 5177366 h 5211232"/>
              <a:gd name="connsiteX5" fmla="*/ 0 w 4596798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596752"/>
              <a:gd name="connsiteY0" fmla="*/ 33866 h 5211232"/>
              <a:gd name="connsiteX1" fmla="*/ 3991642 w 4596752"/>
              <a:gd name="connsiteY1" fmla="*/ 0 h 5211232"/>
              <a:gd name="connsiteX2" fmla="*/ 4596618 w 4596752"/>
              <a:gd name="connsiteY2" fmla="*/ 2605616 h 5211232"/>
              <a:gd name="connsiteX3" fmla="*/ 3940844 w 4596752"/>
              <a:gd name="connsiteY3" fmla="*/ 5211232 h 5211232"/>
              <a:gd name="connsiteX4" fmla="*/ 0 w 4596752"/>
              <a:gd name="connsiteY4" fmla="*/ 5177366 h 5211232"/>
              <a:gd name="connsiteX5" fmla="*/ 0 w 4596752"/>
              <a:gd name="connsiteY5" fmla="*/ 33866 h 5211232"/>
              <a:gd name="connsiteX0" fmla="*/ 0 w 4613685"/>
              <a:gd name="connsiteY0" fmla="*/ 0 h 5211233"/>
              <a:gd name="connsiteX1" fmla="*/ 4008575 w 4613685"/>
              <a:gd name="connsiteY1" fmla="*/ 1 h 5211233"/>
              <a:gd name="connsiteX2" fmla="*/ 4613551 w 4613685"/>
              <a:gd name="connsiteY2" fmla="*/ 2605617 h 5211233"/>
              <a:gd name="connsiteX3" fmla="*/ 3957777 w 4613685"/>
              <a:gd name="connsiteY3" fmla="*/ 5211233 h 5211233"/>
              <a:gd name="connsiteX4" fmla="*/ 16933 w 4613685"/>
              <a:gd name="connsiteY4" fmla="*/ 5177367 h 5211233"/>
              <a:gd name="connsiteX5" fmla="*/ 0 w 4613685"/>
              <a:gd name="connsiteY5" fmla="*/ 0 h 5211233"/>
              <a:gd name="connsiteX0" fmla="*/ 0 w 4892215"/>
              <a:gd name="connsiteY0" fmla="*/ 0 h 5211233"/>
              <a:gd name="connsiteX1" fmla="*/ 4810044 w 4892215"/>
              <a:gd name="connsiteY1" fmla="*/ 1 h 5211233"/>
              <a:gd name="connsiteX2" fmla="*/ 4613551 w 4892215"/>
              <a:gd name="connsiteY2" fmla="*/ 2605617 h 5211233"/>
              <a:gd name="connsiteX3" fmla="*/ 3957777 w 4892215"/>
              <a:gd name="connsiteY3" fmla="*/ 5211233 h 5211233"/>
              <a:gd name="connsiteX4" fmla="*/ 16933 w 4892215"/>
              <a:gd name="connsiteY4" fmla="*/ 5177367 h 5211233"/>
              <a:gd name="connsiteX5" fmla="*/ 0 w 4892215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613551 w 4810044"/>
              <a:gd name="connsiteY2" fmla="*/ 2605617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436604 w 4810044"/>
              <a:gd name="connsiteY2" fmla="*/ 2588684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211233"/>
              <a:gd name="connsiteX1" fmla="*/ 4810044 w 4810044"/>
              <a:gd name="connsiteY1" fmla="*/ 1 h 5211233"/>
              <a:gd name="connsiteX2" fmla="*/ 4592734 w 4810044"/>
              <a:gd name="connsiteY2" fmla="*/ 2622550 h 5211233"/>
              <a:gd name="connsiteX3" fmla="*/ 3957777 w 4810044"/>
              <a:gd name="connsiteY3" fmla="*/ 5211233 h 5211233"/>
              <a:gd name="connsiteX4" fmla="*/ 16933 w 4810044"/>
              <a:gd name="connsiteY4" fmla="*/ 5177367 h 5211233"/>
              <a:gd name="connsiteX5" fmla="*/ 0 w 4810044"/>
              <a:gd name="connsiteY5" fmla="*/ 0 h 5211233"/>
              <a:gd name="connsiteX0" fmla="*/ 0 w 4810044"/>
              <a:gd name="connsiteY0" fmla="*/ 0 h 5177367"/>
              <a:gd name="connsiteX1" fmla="*/ 4810044 w 4810044"/>
              <a:gd name="connsiteY1" fmla="*/ 1 h 5177367"/>
              <a:gd name="connsiteX2" fmla="*/ 4592734 w 4810044"/>
              <a:gd name="connsiteY2" fmla="*/ 2622550 h 5177367"/>
              <a:gd name="connsiteX3" fmla="*/ 3458161 w 4810044"/>
              <a:gd name="connsiteY3" fmla="*/ 4872566 h 5177367"/>
              <a:gd name="connsiteX4" fmla="*/ 16933 w 4810044"/>
              <a:gd name="connsiteY4" fmla="*/ 5177367 h 5177367"/>
              <a:gd name="connsiteX5" fmla="*/ 0 w 4810044"/>
              <a:gd name="connsiteY5" fmla="*/ 0 h 5177367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194299"/>
              <a:gd name="connsiteX1" fmla="*/ 4810044 w 4810044"/>
              <a:gd name="connsiteY1" fmla="*/ 1 h 5194299"/>
              <a:gd name="connsiteX2" fmla="*/ 4592734 w 4810044"/>
              <a:gd name="connsiteY2" fmla="*/ 2622550 h 5194299"/>
              <a:gd name="connsiteX3" fmla="*/ 3822465 w 4810044"/>
              <a:gd name="connsiteY3" fmla="*/ 5194299 h 5194299"/>
              <a:gd name="connsiteX4" fmla="*/ 16933 w 4810044"/>
              <a:gd name="connsiteY4" fmla="*/ 5177367 h 5194299"/>
              <a:gd name="connsiteX5" fmla="*/ 0 w 4810044"/>
              <a:gd name="connsiteY5" fmla="*/ 0 h 5194299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0 w 4810044"/>
              <a:gd name="connsiteY0" fmla="*/ 0 h 5211232"/>
              <a:gd name="connsiteX1" fmla="*/ 4810044 w 4810044"/>
              <a:gd name="connsiteY1" fmla="*/ 1 h 5211232"/>
              <a:gd name="connsiteX2" fmla="*/ 4592734 w 4810044"/>
              <a:gd name="connsiteY2" fmla="*/ 2622550 h 5211232"/>
              <a:gd name="connsiteX3" fmla="*/ 3843283 w 4810044"/>
              <a:gd name="connsiteY3" fmla="*/ 5211232 h 5211232"/>
              <a:gd name="connsiteX4" fmla="*/ 16933 w 4810044"/>
              <a:gd name="connsiteY4" fmla="*/ 5177367 h 5211232"/>
              <a:gd name="connsiteX5" fmla="*/ 0 w 4810044"/>
              <a:gd name="connsiteY5" fmla="*/ 0 h 5211232"/>
              <a:gd name="connsiteX0" fmla="*/ 45913 w 4855957"/>
              <a:gd name="connsiteY0" fmla="*/ 0 h 5211233"/>
              <a:gd name="connsiteX1" fmla="*/ 4855957 w 4855957"/>
              <a:gd name="connsiteY1" fmla="*/ 1 h 5211233"/>
              <a:gd name="connsiteX2" fmla="*/ 4638647 w 4855957"/>
              <a:gd name="connsiteY2" fmla="*/ 2622550 h 5211233"/>
              <a:gd name="connsiteX3" fmla="*/ 3889196 w 4855957"/>
              <a:gd name="connsiteY3" fmla="*/ 5211232 h 5211233"/>
              <a:gd name="connsiteX4" fmla="*/ 394 w 4855957"/>
              <a:gd name="connsiteY4" fmla="*/ 5211233 h 5211233"/>
              <a:gd name="connsiteX5" fmla="*/ 45913 w 4855957"/>
              <a:gd name="connsiteY5" fmla="*/ 0 h 5211233"/>
              <a:gd name="connsiteX0" fmla="*/ 15112 w 4825156"/>
              <a:gd name="connsiteY0" fmla="*/ 0 h 5211233"/>
              <a:gd name="connsiteX1" fmla="*/ 4825156 w 4825156"/>
              <a:gd name="connsiteY1" fmla="*/ 1 h 5211233"/>
              <a:gd name="connsiteX2" fmla="*/ 4607846 w 4825156"/>
              <a:gd name="connsiteY2" fmla="*/ 2622550 h 5211233"/>
              <a:gd name="connsiteX3" fmla="*/ 3858395 w 4825156"/>
              <a:gd name="connsiteY3" fmla="*/ 5211232 h 5211233"/>
              <a:gd name="connsiteX4" fmla="*/ 819 w 4825156"/>
              <a:gd name="connsiteY4" fmla="*/ 5211233 h 5211233"/>
              <a:gd name="connsiteX5" fmla="*/ 15112 w 4825156"/>
              <a:gd name="connsiteY5" fmla="*/ 0 h 5211233"/>
              <a:gd name="connsiteX0" fmla="*/ 15112 w 4826846"/>
              <a:gd name="connsiteY0" fmla="*/ 0 h 5211233"/>
              <a:gd name="connsiteX1" fmla="*/ 4825156 w 4826846"/>
              <a:gd name="connsiteY1" fmla="*/ 1 h 5211233"/>
              <a:gd name="connsiteX2" fmla="*/ 4607846 w 4826846"/>
              <a:gd name="connsiteY2" fmla="*/ 2622550 h 5211233"/>
              <a:gd name="connsiteX3" fmla="*/ 3858395 w 4826846"/>
              <a:gd name="connsiteY3" fmla="*/ 5211232 h 5211233"/>
              <a:gd name="connsiteX4" fmla="*/ 819 w 4826846"/>
              <a:gd name="connsiteY4" fmla="*/ 5211233 h 5211233"/>
              <a:gd name="connsiteX5" fmla="*/ 15112 w 4826846"/>
              <a:gd name="connsiteY5" fmla="*/ 0 h 5211233"/>
              <a:gd name="connsiteX0" fmla="*/ 15112 w 4843990"/>
              <a:gd name="connsiteY0" fmla="*/ 0 h 5211233"/>
              <a:gd name="connsiteX1" fmla="*/ 4842540 w 4843990"/>
              <a:gd name="connsiteY1" fmla="*/ 9428 h 5211233"/>
              <a:gd name="connsiteX2" fmla="*/ 4607846 w 4843990"/>
              <a:gd name="connsiteY2" fmla="*/ 2622550 h 5211233"/>
              <a:gd name="connsiteX3" fmla="*/ 3858395 w 4843990"/>
              <a:gd name="connsiteY3" fmla="*/ 5211232 h 5211233"/>
              <a:gd name="connsiteX4" fmla="*/ 819 w 4843990"/>
              <a:gd name="connsiteY4" fmla="*/ 5211233 h 5211233"/>
              <a:gd name="connsiteX5" fmla="*/ 15112 w 484399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  <a:gd name="connsiteX0" fmla="*/ 15112 w 4842540"/>
              <a:gd name="connsiteY0" fmla="*/ 0 h 5211233"/>
              <a:gd name="connsiteX1" fmla="*/ 4842540 w 4842540"/>
              <a:gd name="connsiteY1" fmla="*/ 9428 h 5211233"/>
              <a:gd name="connsiteX2" fmla="*/ 4607846 w 4842540"/>
              <a:gd name="connsiteY2" fmla="*/ 2622550 h 5211233"/>
              <a:gd name="connsiteX3" fmla="*/ 3858395 w 4842540"/>
              <a:gd name="connsiteY3" fmla="*/ 5211232 h 5211233"/>
              <a:gd name="connsiteX4" fmla="*/ 819 w 4842540"/>
              <a:gd name="connsiteY4" fmla="*/ 5211233 h 5211233"/>
              <a:gd name="connsiteX5" fmla="*/ 15112 w 4842540"/>
              <a:gd name="connsiteY5" fmla="*/ 0 h 521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2540" h="5211233">
                <a:moveTo>
                  <a:pt x="15112" y="0"/>
                </a:moveTo>
                <a:lnTo>
                  <a:pt x="4842540" y="9428"/>
                </a:lnTo>
                <a:cubicBezTo>
                  <a:pt x="4821523" y="757112"/>
                  <a:pt x="4771870" y="1755583"/>
                  <a:pt x="4607846" y="2622550"/>
                </a:cubicBezTo>
                <a:cubicBezTo>
                  <a:pt x="4443822" y="3489517"/>
                  <a:pt x="4307302" y="4076699"/>
                  <a:pt x="3858395" y="5211232"/>
                </a:cubicBezTo>
                <a:lnTo>
                  <a:pt x="819" y="5211233"/>
                </a:lnTo>
                <a:cubicBezTo>
                  <a:pt x="-4825" y="3485444"/>
                  <a:pt x="20756" y="1725789"/>
                  <a:pt x="151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4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4010105" cy="248311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0722" y="2149608"/>
            <a:ext cx="4010105" cy="2483114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E09E779-4AA7-8C41-A5C4-09B386E84A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7990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</a:t>
            </a:r>
            <a:r>
              <a:rPr lang="en-US" dirty="0" err="1"/>
              <a:t>Lub</a:t>
            </a:r>
            <a:r>
              <a:rPr lang="en-US" dirty="0"/>
              <a:t> Dub bold at 14pts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C97490B-A0CA-6842-B0D4-A768FEA98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0722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</a:t>
            </a:r>
            <a:r>
              <a:rPr lang="en-US" dirty="0" err="1"/>
              <a:t>Lub</a:t>
            </a:r>
            <a:r>
              <a:rPr lang="en-US" dirty="0"/>
              <a:t> Dub bold at 14pts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CC32C2C-31DF-2F46-9F16-B24E13AB2D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1E718DA-AD40-AD44-96F9-28BF8169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38EEC2-8575-094C-9FAF-3E4F66EF6C7F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675CE23-848D-C840-90DB-5DDA76AD10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DBB586A-F86C-9D47-9EF2-03050CD08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EAA2984-2A59-A54C-B427-DEE957944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3C5DFF-9354-2B41-B376-2B09186B1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8E69C78-53AB-1A4F-95D4-5A72405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4FB4381-77B7-2D49-B182-BDBED84A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78E947B-51A0-2B4C-8987-3D7864C88F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717C4081-D4F6-A443-A222-9EC692BB5A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4B41CC0-36A5-9148-81AE-EE3BAA8363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4A5A23-D35F-264E-8AC6-6C4E1ED1E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9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1DD87-D092-9A4D-B163-D06BE572AA6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5BDFF5-9AAB-F748-93B5-E892E41EE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B99EB5-DA84-8341-A001-DC968393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8771D9-2C08-5541-AE36-77D389CF66B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8B7DF30-2E70-F048-AC92-756805EC44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9D2FE19-F35E-A847-86CB-A2E0D36AD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8E1EDB-ECBE-C64B-84E7-2AC011ADDF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C3EE99-CD14-5047-BFF3-677423A1E2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24EDA4-ABD4-944B-9B5C-33D57C20FFF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91A53FE-1EDA-434C-AD2D-43D7C134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6F9E6B8-8DB4-C240-ABC9-CE235C90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D7797FB-A08E-2445-8AEA-6A04DABFD6D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BD4C97E7-0429-7A45-82CE-2FFEB3F8A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C0F627A2-EF0A-A34A-814D-747419ED4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2F6E2544-2A9A-6B46-8E5E-CA8AA93AF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4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6B82A6A-55B3-9D47-9DE3-33378D48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1ED4A31-F45A-AD47-979B-DA3BA52F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29AEA-9063-F540-B560-B6DE4146B920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D66F458C-2735-9B48-946D-FEF3C31F5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2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9F20A52-3F30-6848-B02A-CC784D394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8C6698E-3A17-2C4B-A772-35E80587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120CBB7-A2A4-E74E-B87E-2D76A9E467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487B6099-C961-B743-A222-7C76DF372EC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E779035-7C3B-7E4E-8CEB-7B6774AFA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LUB DUB BOLD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B16A25D-27F6-844F-B866-D1D8F748178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13D73A-419F-CF44-A231-C8789EC6B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E014EB3-3E20-0B43-BCC5-ADCA9FF7570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1CDB2B-BA8C-1F4C-BD9D-A37069FF0311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99D6B3EA-317A-7545-805F-3A5DEE3B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63C635A-6153-9345-953B-68FCC3EA2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58F4B84-3B6A-3C4A-81E0-8BF5B683E47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57C42273-4ACE-D242-87CE-89630D225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A6260234-959A-A24A-91C8-9EB5708B3B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01E1EE-4472-CE42-A2D1-4512BF9F3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7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HEADER IS LUB DUB BOLD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10-12pts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911E3C-A0CB-9B4A-A53F-CF700E9002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EA4460-3772-A84F-B580-A575E36AFE1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387B01-3627-1B46-834C-B744A1E284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24D04F-3524-BF4F-8FAB-491AFB60F3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8E5501-6375-F44D-B2E4-B49E3AF4002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29C65F5E-061A-6B49-A416-E64FC42F9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D2893FE-CECA-B540-B80B-B02EFAF65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E75D7-5703-6049-80B1-94ADE6BD30C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A634BF51-E6D3-6B48-9F97-9ED947F5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6CD95AA-2DBD-A943-82C9-D1372495D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14BA3B8-BC36-BF47-A1FA-580BF18F43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8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LUB DUB BOLD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1264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20398-385A-7148-B5E7-FC8EA8B5704C}"/>
              </a:ext>
            </a:extLst>
          </p:cNvPr>
          <p:cNvCxnSpPr>
            <a:cxnSpLocks/>
          </p:cNvCxnSpPr>
          <p:nvPr userDrawn="1"/>
        </p:nvCxnSpPr>
        <p:spPr>
          <a:xfrm>
            <a:off x="423171" y="3318669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BD7414-9A1B-8F43-ADB2-096FA6175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11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BBFB5B-EEE9-664B-8974-09F468851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43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6E95F10-C34D-7F43-A256-A388515E73B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1264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ACFD52E-6004-544B-AFFF-BD5AA425275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31395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28731D6-EC72-E441-8779-C46A2F54FA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31395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07B16FF-735F-A64A-B33C-54E56AE3B82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091527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5426962D-170F-A74B-B88B-22AE085E85D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91527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2C53305-F3F2-584B-8515-1364A864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3F3A79D-DB6D-2F4B-9012-04674A7C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08A2A-9341-7F45-84BF-DC878AC48552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08D40720-91AD-AF45-BAC3-147CE2ADB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8826ED9-A7D4-5644-8EA8-1426CE1EB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C98ECB-3686-9C42-A25D-863566142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scription -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0" y="614723"/>
            <a:ext cx="4803243" cy="3914785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2988575"/>
          </a:xfrm>
        </p:spPr>
        <p:txBody>
          <a:bodyPr/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accent4"/>
                </a:solidFill>
                <a:latin typeface="Lub Dub Bold" panose="020B0603030403020204" pitchFamily="34" charset="77"/>
              </a:defRPr>
            </a:lvl1pPr>
          </a:lstStyle>
          <a:p>
            <a:pPr lvl="0"/>
            <a:r>
              <a:rPr lang="en-US" dirty="0"/>
              <a:t>HEADER TITLE IS ALL CAPS AT 20PTS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C36C70-6984-F844-9B89-610E280DB462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6CE10C6-24F1-9C4E-90BB-62E54EF8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2C9CE65-BF18-1343-810D-4388E77B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092D5A-A769-B149-BAC0-55CC99431EDA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D8CD58D3-E0E5-7E45-A69F-3F7F710BAC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F277811-1B33-C14C-AF48-568144887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276EA-6335-B646-BE90-A5F28039DB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Description - R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89" y="614723"/>
            <a:ext cx="4362611" cy="384272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accent4"/>
                </a:solidFill>
                <a:latin typeface="Lub Dub Bold" panose="020B0603030403020204" pitchFamily="34" charset="77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B03C-64BB-E244-9F9A-5888AD7CA61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AD528E-D07C-2E44-8CC6-93B2048C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7D5FA-C76C-0B45-BFA9-DF3904A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AD7C8-C0F8-344A-AB05-B7501F17FE53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F8AD3F-F663-7442-8072-EAE33D78FC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BA3C6F-95DE-804F-9CB4-B0A70FDAF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80443F-F91E-7841-9E33-60EA068C2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gradFill>
          <a:gsLst>
            <a:gs pos="0">
              <a:schemeClr val="accent2"/>
            </a:gs>
            <a:gs pos="5000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5229" y="1202268"/>
            <a:ext cx="4073838" cy="2676008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3500" b="1" i="0">
                <a:solidFill>
                  <a:schemeClr val="bg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 dirty="0"/>
              <a:t>SECTION TITLE, LUB DUB HEAVY, ALL CAPS 30 - 35PTS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D5BB84-FBAB-6947-BDF4-995DBA6BD8C9}"/>
              </a:ext>
            </a:extLst>
          </p:cNvPr>
          <p:cNvSpPr txBox="1">
            <a:spLocks/>
          </p:cNvSpPr>
          <p:nvPr userDrawn="1"/>
        </p:nvSpPr>
        <p:spPr>
          <a:xfrm>
            <a:off x="558597" y="4562138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</a:rPr>
              <a:t>#AHA22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E72C68-958C-8A40-AC13-1CED570576E6}"/>
              </a:ext>
            </a:extLst>
          </p:cNvPr>
          <p:cNvGrpSpPr/>
          <p:nvPr userDrawn="1"/>
        </p:nvGrpSpPr>
        <p:grpSpPr>
          <a:xfrm>
            <a:off x="5424674" y="-2235470"/>
            <a:ext cx="5968193" cy="5852032"/>
            <a:chOff x="6336320" y="-2192957"/>
            <a:chExt cx="5872534" cy="575823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F8E1CA-1A64-1445-B8E1-28749882D649}"/>
                </a:ext>
              </a:extLst>
            </p:cNvPr>
            <p:cNvSpPr/>
            <p:nvPr userDrawn="1"/>
          </p:nvSpPr>
          <p:spPr>
            <a:xfrm>
              <a:off x="6336320" y="-2192957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3534BB-EA3A-A94B-94F3-F87AA2639027}"/>
                </a:ext>
              </a:extLst>
            </p:cNvPr>
            <p:cNvSpPr/>
            <p:nvPr userDrawn="1"/>
          </p:nvSpPr>
          <p:spPr>
            <a:xfrm>
              <a:off x="6593495" y="-2050082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E01B4B-4639-7D4F-A89C-A32EBBB1C094}"/>
                </a:ext>
              </a:extLst>
            </p:cNvPr>
            <p:cNvSpPr/>
            <p:nvPr userDrawn="1"/>
          </p:nvSpPr>
          <p:spPr>
            <a:xfrm>
              <a:off x="6735945" y="-1923044"/>
              <a:ext cx="5189831" cy="5189831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CC5D33-EEDD-CD42-9B76-0D5D8008D8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0178" y="745067"/>
            <a:ext cx="2678089" cy="2330526"/>
          </a:xfrm>
        </p:spPr>
        <p:txBody>
          <a:bodyPr>
            <a:noAutofit/>
          </a:bodyPr>
          <a:lstStyle>
            <a:lvl1pPr algn="r">
              <a:defRPr sz="10000" b="0" i="1">
                <a:solidFill>
                  <a:schemeClr val="accent2"/>
                </a:solidFill>
                <a:latin typeface="Lub Dub Light" panose="020B0303030403020204" pitchFamily="34" charset="77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1DF0DC-1138-594E-9C64-A0A32F3A8CFA}"/>
              </a:ext>
            </a:extLst>
          </p:cNvPr>
          <p:cNvGrpSpPr/>
          <p:nvPr userDrawn="1"/>
        </p:nvGrpSpPr>
        <p:grpSpPr>
          <a:xfrm>
            <a:off x="328099" y="4268004"/>
            <a:ext cx="1760698" cy="1726429"/>
            <a:chOff x="6336320" y="-2192957"/>
            <a:chExt cx="5872534" cy="575823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F17B0D-61C3-2C48-B4E8-11D14192D94A}"/>
                </a:ext>
              </a:extLst>
            </p:cNvPr>
            <p:cNvSpPr/>
            <p:nvPr userDrawn="1"/>
          </p:nvSpPr>
          <p:spPr>
            <a:xfrm>
              <a:off x="6336320" y="-2192957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1AA7E8-2B0D-5C4E-A8DC-D046A1D02645}"/>
                </a:ext>
              </a:extLst>
            </p:cNvPr>
            <p:cNvSpPr/>
            <p:nvPr userDrawn="1"/>
          </p:nvSpPr>
          <p:spPr>
            <a:xfrm>
              <a:off x="6593495" y="-2050082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E7A5590E-8346-7543-89E7-E253B4BEFA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2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Description - R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accent4"/>
                </a:solidFill>
                <a:latin typeface="Lub Dub Bold" panose="020B0603030403020204" pitchFamily="34" charset="77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158AF67-9967-EF42-85B9-D848F8100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EEFBD87-2F27-B545-98FB-006AA9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DC13AB-CC8B-F449-8219-6093A5F4E8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190059EC-225E-9B45-8BE7-52DC1BDEF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F0B4CCC-056A-DB46-832F-2B61D39AE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9EB4DE-8DD2-5443-A016-C125D33D4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9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9AA2C1-52EF-2840-9A06-63923847AC6B}"/>
              </a:ext>
            </a:extLst>
          </p:cNvPr>
          <p:cNvGrpSpPr/>
          <p:nvPr userDrawn="1"/>
        </p:nvGrpSpPr>
        <p:grpSpPr>
          <a:xfrm>
            <a:off x="3610600" y="-1837996"/>
            <a:ext cx="8861933" cy="8819489"/>
            <a:chOff x="5586413" y="-905629"/>
            <a:chExt cx="5858111" cy="5830054"/>
          </a:xfrm>
        </p:grpSpPr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6C034A43-D4CE-6841-8F56-4B514BEDD6FC}"/>
                </a:ext>
              </a:extLst>
            </p:cNvPr>
            <p:cNvSpPr/>
            <p:nvPr userDrawn="1"/>
          </p:nvSpPr>
          <p:spPr>
            <a:xfrm>
              <a:off x="5586413" y="-905629"/>
              <a:ext cx="5762783" cy="5762783"/>
            </a:xfrm>
            <a:prstGeom prst="chord">
              <a:avLst>
                <a:gd name="adj1" fmla="val 4107390"/>
                <a:gd name="adj2" fmla="val 1740939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EBB1C537-1BDA-A04A-8B43-B3CBFBAF9AEF}"/>
                </a:ext>
              </a:extLst>
            </p:cNvPr>
            <p:cNvSpPr/>
            <p:nvPr userDrawn="1"/>
          </p:nvSpPr>
          <p:spPr>
            <a:xfrm>
              <a:off x="5681741" y="-838358"/>
              <a:ext cx="5762783" cy="5762783"/>
            </a:xfrm>
            <a:prstGeom prst="chord">
              <a:avLst>
                <a:gd name="adj1" fmla="val 4115296"/>
                <a:gd name="adj2" fmla="val 17486501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2245" y="-1673366"/>
            <a:ext cx="8614672" cy="8429304"/>
          </a:xfrm>
          <a:prstGeom prst="chord">
            <a:avLst>
              <a:gd name="adj1" fmla="val 4516262"/>
              <a:gd name="adj2" fmla="val 17044772"/>
            </a:avLst>
          </a:prstGeom>
          <a:solidFill>
            <a:schemeClr val="bg2"/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3091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045DB72-C43B-A649-8162-F4D1DC0F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accent4"/>
                </a:solidFill>
                <a:latin typeface="Lub Dub Bold" panose="020B0603030403020204" pitchFamily="34" charset="77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A1AFDB-1501-A74B-84EC-9BF4A9EA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881" y="184149"/>
            <a:ext cx="37998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28BD7C-47CD-6745-8B8D-62BCC849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9" y="184149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1F2C5C7-0437-A34D-9353-1372F6F8A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9294975-E3E6-C648-9CA2-6F190BDE54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59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367E71-969D-4942-BCB8-C6EA3BEFC946}"/>
              </a:ext>
            </a:extLst>
          </p:cNvPr>
          <p:cNvSpPr/>
          <p:nvPr userDrawn="1"/>
        </p:nvSpPr>
        <p:spPr>
          <a:xfrm>
            <a:off x="4185919" y="18414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49854" y="900545"/>
            <a:ext cx="1932413" cy="144087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at 10pts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325" y="373063"/>
            <a:ext cx="1932413" cy="42280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is bold at 12-14pts</a:t>
            </a:r>
          </a:p>
        </p:txBody>
      </p:sp>
    </p:spTree>
    <p:extLst>
      <p:ext uri="{BB962C8B-B14F-4D97-AF65-F5344CB8AC3E}">
        <p14:creationId xmlns:p14="http://schemas.microsoft.com/office/powerpoint/2010/main" val="49836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1" y="184149"/>
            <a:ext cx="87782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&gt; right-click image &gt; send to back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2000" y="971550"/>
            <a:ext cx="2286000" cy="3200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46253" y="1895474"/>
            <a:ext cx="1932413" cy="209708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724" y="1218672"/>
            <a:ext cx="1932413" cy="676802"/>
          </a:xfrm>
        </p:spPr>
        <p:txBody>
          <a:bodyPr>
            <a:noAutofit/>
          </a:bodyPr>
          <a:lstStyle>
            <a:lvl1pPr>
              <a:defRPr sz="1400"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is </a:t>
            </a:r>
            <a:r>
              <a:rPr lang="en-US" dirty="0" err="1"/>
              <a:t>Lub</a:t>
            </a:r>
            <a:r>
              <a:rPr lang="en-US" dirty="0"/>
              <a:t> Dub bold at 12-14pts</a:t>
            </a:r>
          </a:p>
        </p:txBody>
      </p:sp>
    </p:spTree>
    <p:extLst>
      <p:ext uri="{BB962C8B-B14F-4D97-AF65-F5344CB8AC3E}">
        <p14:creationId xmlns:p14="http://schemas.microsoft.com/office/powerpoint/2010/main" val="5917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72001" y="-1"/>
            <a:ext cx="4572000" cy="5143499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D05C74F-DBC9-2743-A7BB-54B4FC5463B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22548" y="-106108"/>
            <a:ext cx="6743370" cy="5786627"/>
          </a:xfrm>
          <a:custGeom>
            <a:avLst/>
            <a:gdLst>
              <a:gd name="connsiteX0" fmla="*/ 0 w 6529759"/>
              <a:gd name="connsiteY0" fmla="*/ 0 h 5178707"/>
              <a:gd name="connsiteX1" fmla="*/ 3264880 w 6529759"/>
              <a:gd name="connsiteY1" fmla="*/ 0 h 5178707"/>
              <a:gd name="connsiteX2" fmla="*/ 6529760 w 6529759"/>
              <a:gd name="connsiteY2" fmla="*/ 2589354 h 5178707"/>
              <a:gd name="connsiteX3" fmla="*/ 3264880 w 6529759"/>
              <a:gd name="connsiteY3" fmla="*/ 5178708 h 5178707"/>
              <a:gd name="connsiteX4" fmla="*/ 0 w 6529759"/>
              <a:gd name="connsiteY4" fmla="*/ 5178707 h 5178707"/>
              <a:gd name="connsiteX5" fmla="*/ 0 w 6529759"/>
              <a:gd name="connsiteY5" fmla="*/ 0 h 5178707"/>
              <a:gd name="connsiteX0" fmla="*/ 0 w 7464000"/>
              <a:gd name="connsiteY0" fmla="*/ 0 h 5178708"/>
              <a:gd name="connsiteX1" fmla="*/ 6526554 w 7464000"/>
              <a:gd name="connsiteY1" fmla="*/ 28280 h 5178708"/>
              <a:gd name="connsiteX2" fmla="*/ 6529760 w 7464000"/>
              <a:gd name="connsiteY2" fmla="*/ 2589354 h 5178708"/>
              <a:gd name="connsiteX3" fmla="*/ 3264880 w 7464000"/>
              <a:gd name="connsiteY3" fmla="*/ 5178708 h 5178708"/>
              <a:gd name="connsiteX4" fmla="*/ 0 w 7464000"/>
              <a:gd name="connsiteY4" fmla="*/ 5178707 h 5178708"/>
              <a:gd name="connsiteX5" fmla="*/ 0 w 7464000"/>
              <a:gd name="connsiteY5" fmla="*/ 0 h 5178708"/>
              <a:gd name="connsiteX0" fmla="*/ 0 w 7390838"/>
              <a:gd name="connsiteY0" fmla="*/ 0 h 5178708"/>
              <a:gd name="connsiteX1" fmla="*/ 6526554 w 7390838"/>
              <a:gd name="connsiteY1" fmla="*/ 28280 h 5178708"/>
              <a:gd name="connsiteX2" fmla="*/ 6529760 w 7390838"/>
              <a:gd name="connsiteY2" fmla="*/ 2589354 h 5178708"/>
              <a:gd name="connsiteX3" fmla="*/ 4942851 w 7390838"/>
              <a:gd name="connsiteY3" fmla="*/ 5178708 h 5178708"/>
              <a:gd name="connsiteX4" fmla="*/ 0 w 7390838"/>
              <a:gd name="connsiteY4" fmla="*/ 5178707 h 5178708"/>
              <a:gd name="connsiteX5" fmla="*/ 0 w 7390838"/>
              <a:gd name="connsiteY5" fmla="*/ 0 h 5178708"/>
              <a:gd name="connsiteX0" fmla="*/ 0 w 7292012"/>
              <a:gd name="connsiteY0" fmla="*/ 0 h 5178708"/>
              <a:gd name="connsiteX1" fmla="*/ 6526554 w 7292012"/>
              <a:gd name="connsiteY1" fmla="*/ 28280 h 5178708"/>
              <a:gd name="connsiteX2" fmla="*/ 6152687 w 7292012"/>
              <a:gd name="connsiteY2" fmla="*/ 2645915 h 5178708"/>
              <a:gd name="connsiteX3" fmla="*/ 4942851 w 7292012"/>
              <a:gd name="connsiteY3" fmla="*/ 5178708 h 5178708"/>
              <a:gd name="connsiteX4" fmla="*/ 0 w 7292012"/>
              <a:gd name="connsiteY4" fmla="*/ 5178707 h 5178708"/>
              <a:gd name="connsiteX5" fmla="*/ 0 w 7292012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6554" h="5178708">
                <a:moveTo>
                  <a:pt x="0" y="0"/>
                </a:moveTo>
                <a:lnTo>
                  <a:pt x="6526554" y="28280"/>
                </a:lnTo>
                <a:cubicBezTo>
                  <a:pt x="6453763" y="1168923"/>
                  <a:pt x="6416637" y="1787510"/>
                  <a:pt x="6152687" y="2645915"/>
                </a:cubicBezTo>
                <a:cubicBezTo>
                  <a:pt x="5888737" y="3504320"/>
                  <a:pt x="5520509" y="4358576"/>
                  <a:pt x="4942851" y="5178708"/>
                </a:cubicBezTo>
                <a:lnTo>
                  <a:pt x="0" y="5178707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4C57024-53FF-5045-B92F-679D83266E0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103695" y="-273377"/>
            <a:ext cx="6872139" cy="5557971"/>
          </a:xfrm>
          <a:custGeom>
            <a:avLst/>
            <a:gdLst>
              <a:gd name="connsiteX0" fmla="*/ 0 w 6529759"/>
              <a:gd name="connsiteY0" fmla="*/ 0 h 5178707"/>
              <a:gd name="connsiteX1" fmla="*/ 3264880 w 6529759"/>
              <a:gd name="connsiteY1" fmla="*/ 0 h 5178707"/>
              <a:gd name="connsiteX2" fmla="*/ 6529760 w 6529759"/>
              <a:gd name="connsiteY2" fmla="*/ 2589354 h 5178707"/>
              <a:gd name="connsiteX3" fmla="*/ 3264880 w 6529759"/>
              <a:gd name="connsiteY3" fmla="*/ 5178708 h 5178707"/>
              <a:gd name="connsiteX4" fmla="*/ 0 w 6529759"/>
              <a:gd name="connsiteY4" fmla="*/ 5178707 h 5178707"/>
              <a:gd name="connsiteX5" fmla="*/ 0 w 6529759"/>
              <a:gd name="connsiteY5" fmla="*/ 0 h 5178707"/>
              <a:gd name="connsiteX0" fmla="*/ 0 w 7464000"/>
              <a:gd name="connsiteY0" fmla="*/ 0 h 5178708"/>
              <a:gd name="connsiteX1" fmla="*/ 6526554 w 7464000"/>
              <a:gd name="connsiteY1" fmla="*/ 28280 h 5178708"/>
              <a:gd name="connsiteX2" fmla="*/ 6529760 w 7464000"/>
              <a:gd name="connsiteY2" fmla="*/ 2589354 h 5178708"/>
              <a:gd name="connsiteX3" fmla="*/ 3264880 w 7464000"/>
              <a:gd name="connsiteY3" fmla="*/ 5178708 h 5178708"/>
              <a:gd name="connsiteX4" fmla="*/ 0 w 7464000"/>
              <a:gd name="connsiteY4" fmla="*/ 5178707 h 5178708"/>
              <a:gd name="connsiteX5" fmla="*/ 0 w 7464000"/>
              <a:gd name="connsiteY5" fmla="*/ 0 h 5178708"/>
              <a:gd name="connsiteX0" fmla="*/ 0 w 7390838"/>
              <a:gd name="connsiteY0" fmla="*/ 0 h 5178708"/>
              <a:gd name="connsiteX1" fmla="*/ 6526554 w 7390838"/>
              <a:gd name="connsiteY1" fmla="*/ 28280 h 5178708"/>
              <a:gd name="connsiteX2" fmla="*/ 6529760 w 7390838"/>
              <a:gd name="connsiteY2" fmla="*/ 2589354 h 5178708"/>
              <a:gd name="connsiteX3" fmla="*/ 4942851 w 7390838"/>
              <a:gd name="connsiteY3" fmla="*/ 5178708 h 5178708"/>
              <a:gd name="connsiteX4" fmla="*/ 0 w 7390838"/>
              <a:gd name="connsiteY4" fmla="*/ 5178707 h 5178708"/>
              <a:gd name="connsiteX5" fmla="*/ 0 w 7390838"/>
              <a:gd name="connsiteY5" fmla="*/ 0 h 5178708"/>
              <a:gd name="connsiteX0" fmla="*/ 0 w 7292012"/>
              <a:gd name="connsiteY0" fmla="*/ 0 h 5178708"/>
              <a:gd name="connsiteX1" fmla="*/ 6526554 w 7292012"/>
              <a:gd name="connsiteY1" fmla="*/ 28280 h 5178708"/>
              <a:gd name="connsiteX2" fmla="*/ 6152687 w 7292012"/>
              <a:gd name="connsiteY2" fmla="*/ 2645915 h 5178708"/>
              <a:gd name="connsiteX3" fmla="*/ 4942851 w 7292012"/>
              <a:gd name="connsiteY3" fmla="*/ 5178708 h 5178708"/>
              <a:gd name="connsiteX4" fmla="*/ 0 w 7292012"/>
              <a:gd name="connsiteY4" fmla="*/ 5178707 h 5178708"/>
              <a:gd name="connsiteX5" fmla="*/ 0 w 7292012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6554" h="5178708">
                <a:moveTo>
                  <a:pt x="0" y="0"/>
                </a:moveTo>
                <a:lnTo>
                  <a:pt x="6526554" y="28280"/>
                </a:lnTo>
                <a:cubicBezTo>
                  <a:pt x="6453763" y="1168923"/>
                  <a:pt x="6416637" y="1787510"/>
                  <a:pt x="6152687" y="2645915"/>
                </a:cubicBezTo>
                <a:cubicBezTo>
                  <a:pt x="5888737" y="3504320"/>
                  <a:pt x="5520509" y="4358576"/>
                  <a:pt x="4942851" y="5178708"/>
                </a:cubicBezTo>
                <a:lnTo>
                  <a:pt x="0" y="5178707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9426" y="-35209"/>
            <a:ext cx="6526554" cy="5178708"/>
          </a:xfrm>
          <a:custGeom>
            <a:avLst/>
            <a:gdLst>
              <a:gd name="connsiteX0" fmla="*/ 0 w 6529759"/>
              <a:gd name="connsiteY0" fmla="*/ 0 h 5178707"/>
              <a:gd name="connsiteX1" fmla="*/ 3264880 w 6529759"/>
              <a:gd name="connsiteY1" fmla="*/ 0 h 5178707"/>
              <a:gd name="connsiteX2" fmla="*/ 6529760 w 6529759"/>
              <a:gd name="connsiteY2" fmla="*/ 2589354 h 5178707"/>
              <a:gd name="connsiteX3" fmla="*/ 3264880 w 6529759"/>
              <a:gd name="connsiteY3" fmla="*/ 5178708 h 5178707"/>
              <a:gd name="connsiteX4" fmla="*/ 0 w 6529759"/>
              <a:gd name="connsiteY4" fmla="*/ 5178707 h 5178707"/>
              <a:gd name="connsiteX5" fmla="*/ 0 w 6529759"/>
              <a:gd name="connsiteY5" fmla="*/ 0 h 5178707"/>
              <a:gd name="connsiteX0" fmla="*/ 0 w 7464000"/>
              <a:gd name="connsiteY0" fmla="*/ 0 h 5178708"/>
              <a:gd name="connsiteX1" fmla="*/ 6526554 w 7464000"/>
              <a:gd name="connsiteY1" fmla="*/ 28280 h 5178708"/>
              <a:gd name="connsiteX2" fmla="*/ 6529760 w 7464000"/>
              <a:gd name="connsiteY2" fmla="*/ 2589354 h 5178708"/>
              <a:gd name="connsiteX3" fmla="*/ 3264880 w 7464000"/>
              <a:gd name="connsiteY3" fmla="*/ 5178708 h 5178708"/>
              <a:gd name="connsiteX4" fmla="*/ 0 w 7464000"/>
              <a:gd name="connsiteY4" fmla="*/ 5178707 h 5178708"/>
              <a:gd name="connsiteX5" fmla="*/ 0 w 7464000"/>
              <a:gd name="connsiteY5" fmla="*/ 0 h 5178708"/>
              <a:gd name="connsiteX0" fmla="*/ 0 w 7390838"/>
              <a:gd name="connsiteY0" fmla="*/ 0 h 5178708"/>
              <a:gd name="connsiteX1" fmla="*/ 6526554 w 7390838"/>
              <a:gd name="connsiteY1" fmla="*/ 28280 h 5178708"/>
              <a:gd name="connsiteX2" fmla="*/ 6529760 w 7390838"/>
              <a:gd name="connsiteY2" fmla="*/ 2589354 h 5178708"/>
              <a:gd name="connsiteX3" fmla="*/ 4942851 w 7390838"/>
              <a:gd name="connsiteY3" fmla="*/ 5178708 h 5178708"/>
              <a:gd name="connsiteX4" fmla="*/ 0 w 7390838"/>
              <a:gd name="connsiteY4" fmla="*/ 5178707 h 5178708"/>
              <a:gd name="connsiteX5" fmla="*/ 0 w 7390838"/>
              <a:gd name="connsiteY5" fmla="*/ 0 h 5178708"/>
              <a:gd name="connsiteX0" fmla="*/ 0 w 7292012"/>
              <a:gd name="connsiteY0" fmla="*/ 0 h 5178708"/>
              <a:gd name="connsiteX1" fmla="*/ 6526554 w 7292012"/>
              <a:gd name="connsiteY1" fmla="*/ 28280 h 5178708"/>
              <a:gd name="connsiteX2" fmla="*/ 6152687 w 7292012"/>
              <a:gd name="connsiteY2" fmla="*/ 2645915 h 5178708"/>
              <a:gd name="connsiteX3" fmla="*/ 4942851 w 7292012"/>
              <a:gd name="connsiteY3" fmla="*/ 5178708 h 5178708"/>
              <a:gd name="connsiteX4" fmla="*/ 0 w 7292012"/>
              <a:gd name="connsiteY4" fmla="*/ 5178707 h 5178708"/>
              <a:gd name="connsiteX5" fmla="*/ 0 w 7292012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  <a:gd name="connsiteX0" fmla="*/ 0 w 6526554"/>
              <a:gd name="connsiteY0" fmla="*/ 0 h 5178708"/>
              <a:gd name="connsiteX1" fmla="*/ 6526554 w 6526554"/>
              <a:gd name="connsiteY1" fmla="*/ 28280 h 5178708"/>
              <a:gd name="connsiteX2" fmla="*/ 6152687 w 6526554"/>
              <a:gd name="connsiteY2" fmla="*/ 2645915 h 5178708"/>
              <a:gd name="connsiteX3" fmla="*/ 4942851 w 6526554"/>
              <a:gd name="connsiteY3" fmla="*/ 5178708 h 5178708"/>
              <a:gd name="connsiteX4" fmla="*/ 0 w 6526554"/>
              <a:gd name="connsiteY4" fmla="*/ 5178707 h 5178708"/>
              <a:gd name="connsiteX5" fmla="*/ 0 w 6526554"/>
              <a:gd name="connsiteY5" fmla="*/ 0 h 517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6554" h="5178708">
                <a:moveTo>
                  <a:pt x="0" y="0"/>
                </a:moveTo>
                <a:lnTo>
                  <a:pt x="6526554" y="28280"/>
                </a:lnTo>
                <a:cubicBezTo>
                  <a:pt x="6453763" y="1168923"/>
                  <a:pt x="6416637" y="1787510"/>
                  <a:pt x="6152687" y="2645915"/>
                </a:cubicBezTo>
                <a:cubicBezTo>
                  <a:pt x="5888737" y="3504320"/>
                  <a:pt x="5520509" y="4358576"/>
                  <a:pt x="4942851" y="5178708"/>
                </a:cubicBezTo>
                <a:lnTo>
                  <a:pt x="0" y="517870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r>
              <a:rPr lang="en-US" dirty="0"/>
              <a:t>Color Box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382" y="1865234"/>
            <a:ext cx="4428532" cy="2659632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Description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82" y="744718"/>
            <a:ext cx="4428532" cy="1014412"/>
          </a:xfrm>
        </p:spPr>
        <p:txBody>
          <a:bodyPr anchor="t">
            <a:noAutofit/>
          </a:bodyPr>
          <a:lstStyle>
            <a:lvl1pPr algn="l">
              <a:defRPr sz="3000" b="1" i="0">
                <a:solidFill>
                  <a:schemeClr val="bg1"/>
                </a:solidFill>
                <a:latin typeface="Lub Dub Bold" panose="020B0603030403020204" pitchFamily="34" charset="77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ALL CAPS AT 30PTS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46692A-AFF5-BF40-844E-2040B93DC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ACC084-CD0B-CB4B-B676-E1F1363679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6877210" cy="977010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B44ECE-86B5-1546-90EE-B76F64432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90" y="4069460"/>
            <a:ext cx="5505610" cy="27384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 is </a:t>
            </a:r>
            <a:r>
              <a:rPr lang="en-US" dirty="0" err="1"/>
              <a:t>Lub</a:t>
            </a:r>
            <a:r>
              <a:rPr lang="en-US" dirty="0"/>
              <a:t> Dub bold at 12pts 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F097492-6E69-214B-BD02-CA15B4A9F8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9AED67-7B86-D945-92A3-1DFD0097E80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0F4EB02C-6FE6-1A47-8022-01232D336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C8ED1C2-16C7-D946-9CE1-ADDDF3A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9C871F-FF2C-6445-9A92-4B74224E91E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F9DE25A6-E189-8944-8155-DBC98DE156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3C09F44B-8C8C-DA42-8499-36D5643DD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1F1C95-9891-4249-BABE-04AE51533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5A5A6C-7113-A84B-B468-838B588EFB3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25DF4-2387-0B45-86B4-88EF29F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F02F99-B2C6-D040-908D-3EC8E64D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C73E0-5612-A34F-83E7-5E80DDE893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D6C24FD-33DC-5D4C-83BA-8086C7E5B4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97E5A5-D2BC-7840-BED8-2470B465D5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836D56-853F-5F49-8046-A11DE0E355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8EC32-7002-774F-B7AC-A0277775B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D0ECAF5-9958-A14D-A435-03CDAD7C93A5}"/>
              </a:ext>
            </a:extLst>
          </p:cNvPr>
          <p:cNvSpPr/>
          <p:nvPr userDrawn="1"/>
        </p:nvSpPr>
        <p:spPr>
          <a:xfrm>
            <a:off x="8600688" y="0"/>
            <a:ext cx="543312" cy="54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2B7117-B49F-A744-B2A2-035F484656EB}"/>
              </a:ext>
            </a:extLst>
          </p:cNvPr>
          <p:cNvGrpSpPr/>
          <p:nvPr userDrawn="1"/>
        </p:nvGrpSpPr>
        <p:grpSpPr>
          <a:xfrm rot="10800000">
            <a:off x="1099250" y="-532826"/>
            <a:ext cx="9439281" cy="5786629"/>
            <a:chOff x="-838594" y="-106106"/>
            <a:chExt cx="9439281" cy="5786629"/>
          </a:xfrm>
        </p:grpSpPr>
        <p:sp>
          <p:nvSpPr>
            <p:cNvPr id="8" name="Delay 2">
              <a:extLst>
                <a:ext uri="{FF2B5EF4-FFF2-40B4-BE49-F238E27FC236}">
                  <a16:creationId xmlns:a16="http://schemas.microsoft.com/office/drawing/2014/main" id="{2FE69FBA-751A-6C40-9984-B5EF4C49F529}"/>
                </a:ext>
              </a:extLst>
            </p:cNvPr>
            <p:cNvSpPr/>
            <p:nvPr userDrawn="1"/>
          </p:nvSpPr>
          <p:spPr>
            <a:xfrm>
              <a:off x="-66269" y="-32526"/>
              <a:ext cx="8369787" cy="5211233"/>
            </a:xfrm>
            <a:custGeom>
              <a:avLst/>
              <a:gdLst>
                <a:gd name="connsiteX0" fmla="*/ 0 w 4596617"/>
                <a:gd name="connsiteY0" fmla="*/ 0 h 5143500"/>
                <a:gd name="connsiteX1" fmla="*/ 2298309 w 4596617"/>
                <a:gd name="connsiteY1" fmla="*/ 0 h 5143500"/>
                <a:gd name="connsiteX2" fmla="*/ 4596618 w 4596617"/>
                <a:gd name="connsiteY2" fmla="*/ 2571750 h 5143500"/>
                <a:gd name="connsiteX3" fmla="*/ 2298309 w 4596617"/>
                <a:gd name="connsiteY3" fmla="*/ 5143500 h 5143500"/>
                <a:gd name="connsiteX4" fmla="*/ 0 w 4596617"/>
                <a:gd name="connsiteY4" fmla="*/ 5143500 h 5143500"/>
                <a:gd name="connsiteX5" fmla="*/ 0 w 4596617"/>
                <a:gd name="connsiteY5" fmla="*/ 0 h 5143500"/>
                <a:gd name="connsiteX0" fmla="*/ 0 w 4669398"/>
                <a:gd name="connsiteY0" fmla="*/ 0 h 5143500"/>
                <a:gd name="connsiteX1" fmla="*/ 3415909 w 4669398"/>
                <a:gd name="connsiteY1" fmla="*/ 0 h 5143500"/>
                <a:gd name="connsiteX2" fmla="*/ 4596618 w 4669398"/>
                <a:gd name="connsiteY2" fmla="*/ 2571750 h 5143500"/>
                <a:gd name="connsiteX3" fmla="*/ 2298309 w 4669398"/>
                <a:gd name="connsiteY3" fmla="*/ 5143500 h 5143500"/>
                <a:gd name="connsiteX4" fmla="*/ 0 w 4669398"/>
                <a:gd name="connsiteY4" fmla="*/ 5143500 h 5143500"/>
                <a:gd name="connsiteX5" fmla="*/ 0 w 4669398"/>
                <a:gd name="connsiteY5" fmla="*/ 0 h 5143500"/>
                <a:gd name="connsiteX0" fmla="*/ 0 w 4599664"/>
                <a:gd name="connsiteY0" fmla="*/ 0 h 5160433"/>
                <a:gd name="connsiteX1" fmla="*/ 3415909 w 4599664"/>
                <a:gd name="connsiteY1" fmla="*/ 0 h 5160433"/>
                <a:gd name="connsiteX2" fmla="*/ 4596618 w 4599664"/>
                <a:gd name="connsiteY2" fmla="*/ 2571750 h 5160433"/>
                <a:gd name="connsiteX3" fmla="*/ 3432843 w 4599664"/>
                <a:gd name="connsiteY3" fmla="*/ 5160433 h 5160433"/>
                <a:gd name="connsiteX4" fmla="*/ 0 w 4599664"/>
                <a:gd name="connsiteY4" fmla="*/ 5143500 h 5160433"/>
                <a:gd name="connsiteX5" fmla="*/ 0 w 4599664"/>
                <a:gd name="connsiteY5" fmla="*/ 0 h 5160433"/>
                <a:gd name="connsiteX0" fmla="*/ 0 w 4597172"/>
                <a:gd name="connsiteY0" fmla="*/ 0 h 5160433"/>
                <a:gd name="connsiteX1" fmla="*/ 3415909 w 4597172"/>
                <a:gd name="connsiteY1" fmla="*/ 0 h 5160433"/>
                <a:gd name="connsiteX2" fmla="*/ 4596618 w 4597172"/>
                <a:gd name="connsiteY2" fmla="*/ 2571750 h 5160433"/>
                <a:gd name="connsiteX3" fmla="*/ 3432843 w 4597172"/>
                <a:gd name="connsiteY3" fmla="*/ 5160433 h 5160433"/>
                <a:gd name="connsiteX4" fmla="*/ 0 w 4597172"/>
                <a:gd name="connsiteY4" fmla="*/ 5143500 h 5160433"/>
                <a:gd name="connsiteX5" fmla="*/ 0 w 4597172"/>
                <a:gd name="connsiteY5" fmla="*/ 0 h 5160433"/>
                <a:gd name="connsiteX0" fmla="*/ 0 w 4596683"/>
                <a:gd name="connsiteY0" fmla="*/ 0 h 5160433"/>
                <a:gd name="connsiteX1" fmla="*/ 3415909 w 4596683"/>
                <a:gd name="connsiteY1" fmla="*/ 0 h 5160433"/>
                <a:gd name="connsiteX2" fmla="*/ 4596618 w 4596683"/>
                <a:gd name="connsiteY2" fmla="*/ 2571750 h 5160433"/>
                <a:gd name="connsiteX3" fmla="*/ 3432843 w 4596683"/>
                <a:gd name="connsiteY3" fmla="*/ 5160433 h 5160433"/>
                <a:gd name="connsiteX4" fmla="*/ 0 w 4596683"/>
                <a:gd name="connsiteY4" fmla="*/ 5143500 h 5160433"/>
                <a:gd name="connsiteX5" fmla="*/ 0 w 4596683"/>
                <a:gd name="connsiteY5" fmla="*/ 0 h 5160433"/>
                <a:gd name="connsiteX0" fmla="*/ 0 w 4780413"/>
                <a:gd name="connsiteY0" fmla="*/ 33866 h 5194299"/>
                <a:gd name="connsiteX1" fmla="*/ 3991642 w 4780413"/>
                <a:gd name="connsiteY1" fmla="*/ 0 h 5194299"/>
                <a:gd name="connsiteX2" fmla="*/ 4596618 w 4780413"/>
                <a:gd name="connsiteY2" fmla="*/ 2605616 h 5194299"/>
                <a:gd name="connsiteX3" fmla="*/ 3432843 w 4780413"/>
                <a:gd name="connsiteY3" fmla="*/ 5194299 h 5194299"/>
                <a:gd name="connsiteX4" fmla="*/ 0 w 4780413"/>
                <a:gd name="connsiteY4" fmla="*/ 5177366 h 5194299"/>
                <a:gd name="connsiteX5" fmla="*/ 0 w 4780413"/>
                <a:gd name="connsiteY5" fmla="*/ 33866 h 5194299"/>
                <a:gd name="connsiteX0" fmla="*/ 0 w 4608489"/>
                <a:gd name="connsiteY0" fmla="*/ 33866 h 5194299"/>
                <a:gd name="connsiteX1" fmla="*/ 3991642 w 4608489"/>
                <a:gd name="connsiteY1" fmla="*/ 0 h 5194299"/>
                <a:gd name="connsiteX2" fmla="*/ 4596618 w 4608489"/>
                <a:gd name="connsiteY2" fmla="*/ 2605616 h 5194299"/>
                <a:gd name="connsiteX3" fmla="*/ 3432843 w 4608489"/>
                <a:gd name="connsiteY3" fmla="*/ 5194299 h 5194299"/>
                <a:gd name="connsiteX4" fmla="*/ 0 w 4608489"/>
                <a:gd name="connsiteY4" fmla="*/ 5177366 h 5194299"/>
                <a:gd name="connsiteX5" fmla="*/ 0 w 4608489"/>
                <a:gd name="connsiteY5" fmla="*/ 33866 h 5194299"/>
                <a:gd name="connsiteX0" fmla="*/ 0 w 4660310"/>
                <a:gd name="connsiteY0" fmla="*/ 33866 h 5194299"/>
                <a:gd name="connsiteX1" fmla="*/ 3991642 w 4660310"/>
                <a:gd name="connsiteY1" fmla="*/ 0 h 5194299"/>
                <a:gd name="connsiteX2" fmla="*/ 4596618 w 4660310"/>
                <a:gd name="connsiteY2" fmla="*/ 2605616 h 5194299"/>
                <a:gd name="connsiteX3" fmla="*/ 3906977 w 4660310"/>
                <a:gd name="connsiteY3" fmla="*/ 5194299 h 5194299"/>
                <a:gd name="connsiteX4" fmla="*/ 0 w 4660310"/>
                <a:gd name="connsiteY4" fmla="*/ 5177366 h 5194299"/>
                <a:gd name="connsiteX5" fmla="*/ 0 w 4660310"/>
                <a:gd name="connsiteY5" fmla="*/ 33866 h 5194299"/>
                <a:gd name="connsiteX0" fmla="*/ 0 w 4596981"/>
                <a:gd name="connsiteY0" fmla="*/ 33866 h 5194299"/>
                <a:gd name="connsiteX1" fmla="*/ 3991642 w 4596981"/>
                <a:gd name="connsiteY1" fmla="*/ 0 h 5194299"/>
                <a:gd name="connsiteX2" fmla="*/ 4596618 w 4596981"/>
                <a:gd name="connsiteY2" fmla="*/ 2605616 h 5194299"/>
                <a:gd name="connsiteX3" fmla="*/ 3906977 w 4596981"/>
                <a:gd name="connsiteY3" fmla="*/ 5194299 h 5194299"/>
                <a:gd name="connsiteX4" fmla="*/ 0 w 4596981"/>
                <a:gd name="connsiteY4" fmla="*/ 5177366 h 5194299"/>
                <a:gd name="connsiteX5" fmla="*/ 0 w 459698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622138"/>
                <a:gd name="connsiteY0" fmla="*/ 33866 h 5194299"/>
                <a:gd name="connsiteX1" fmla="*/ 3991642 w 4622138"/>
                <a:gd name="connsiteY1" fmla="*/ 0 h 5194299"/>
                <a:gd name="connsiteX2" fmla="*/ 4596618 w 4622138"/>
                <a:gd name="connsiteY2" fmla="*/ 2605616 h 5194299"/>
                <a:gd name="connsiteX3" fmla="*/ 4042444 w 4622138"/>
                <a:gd name="connsiteY3" fmla="*/ 5194299 h 5194299"/>
                <a:gd name="connsiteX4" fmla="*/ 0 w 4622138"/>
                <a:gd name="connsiteY4" fmla="*/ 5177366 h 5194299"/>
                <a:gd name="connsiteX5" fmla="*/ 0 w 4622138"/>
                <a:gd name="connsiteY5" fmla="*/ 33866 h 5194299"/>
                <a:gd name="connsiteX0" fmla="*/ 0 w 4596798"/>
                <a:gd name="connsiteY0" fmla="*/ 33866 h 5211232"/>
                <a:gd name="connsiteX1" fmla="*/ 3991642 w 4596798"/>
                <a:gd name="connsiteY1" fmla="*/ 0 h 5211232"/>
                <a:gd name="connsiteX2" fmla="*/ 4596618 w 4596798"/>
                <a:gd name="connsiteY2" fmla="*/ 2605616 h 5211232"/>
                <a:gd name="connsiteX3" fmla="*/ 3940844 w 4596798"/>
                <a:gd name="connsiteY3" fmla="*/ 5211232 h 5211232"/>
                <a:gd name="connsiteX4" fmla="*/ 0 w 4596798"/>
                <a:gd name="connsiteY4" fmla="*/ 5177366 h 5211232"/>
                <a:gd name="connsiteX5" fmla="*/ 0 w 4596798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613685"/>
                <a:gd name="connsiteY0" fmla="*/ 0 h 5211233"/>
                <a:gd name="connsiteX1" fmla="*/ 4008575 w 4613685"/>
                <a:gd name="connsiteY1" fmla="*/ 1 h 5211233"/>
                <a:gd name="connsiteX2" fmla="*/ 4613551 w 4613685"/>
                <a:gd name="connsiteY2" fmla="*/ 2605617 h 5211233"/>
                <a:gd name="connsiteX3" fmla="*/ 3957777 w 4613685"/>
                <a:gd name="connsiteY3" fmla="*/ 5211233 h 5211233"/>
                <a:gd name="connsiteX4" fmla="*/ 16933 w 4613685"/>
                <a:gd name="connsiteY4" fmla="*/ 5177367 h 5211233"/>
                <a:gd name="connsiteX5" fmla="*/ 0 w 4613685"/>
                <a:gd name="connsiteY5" fmla="*/ 0 h 5211233"/>
                <a:gd name="connsiteX0" fmla="*/ 0 w 4892215"/>
                <a:gd name="connsiteY0" fmla="*/ 0 h 5211233"/>
                <a:gd name="connsiteX1" fmla="*/ 4810044 w 4892215"/>
                <a:gd name="connsiteY1" fmla="*/ 1 h 5211233"/>
                <a:gd name="connsiteX2" fmla="*/ 4613551 w 4892215"/>
                <a:gd name="connsiteY2" fmla="*/ 2605617 h 5211233"/>
                <a:gd name="connsiteX3" fmla="*/ 3957777 w 4892215"/>
                <a:gd name="connsiteY3" fmla="*/ 5211233 h 5211233"/>
                <a:gd name="connsiteX4" fmla="*/ 16933 w 4892215"/>
                <a:gd name="connsiteY4" fmla="*/ 5177367 h 5211233"/>
                <a:gd name="connsiteX5" fmla="*/ 0 w 4892215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613551 w 4810044"/>
                <a:gd name="connsiteY2" fmla="*/ 2605617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436604 w 4810044"/>
                <a:gd name="connsiteY2" fmla="*/ 2588684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177367"/>
                <a:gd name="connsiteX1" fmla="*/ 4810044 w 4810044"/>
                <a:gd name="connsiteY1" fmla="*/ 1 h 5177367"/>
                <a:gd name="connsiteX2" fmla="*/ 4592734 w 4810044"/>
                <a:gd name="connsiteY2" fmla="*/ 2622550 h 5177367"/>
                <a:gd name="connsiteX3" fmla="*/ 3458161 w 4810044"/>
                <a:gd name="connsiteY3" fmla="*/ 4872566 h 5177367"/>
                <a:gd name="connsiteX4" fmla="*/ 16933 w 4810044"/>
                <a:gd name="connsiteY4" fmla="*/ 5177367 h 5177367"/>
                <a:gd name="connsiteX5" fmla="*/ 0 w 4810044"/>
                <a:gd name="connsiteY5" fmla="*/ 0 h 5177367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45913 w 4855957"/>
                <a:gd name="connsiteY0" fmla="*/ 0 h 5211233"/>
                <a:gd name="connsiteX1" fmla="*/ 4855957 w 4855957"/>
                <a:gd name="connsiteY1" fmla="*/ 1 h 5211233"/>
                <a:gd name="connsiteX2" fmla="*/ 4638647 w 4855957"/>
                <a:gd name="connsiteY2" fmla="*/ 2622550 h 5211233"/>
                <a:gd name="connsiteX3" fmla="*/ 3889196 w 4855957"/>
                <a:gd name="connsiteY3" fmla="*/ 5211232 h 5211233"/>
                <a:gd name="connsiteX4" fmla="*/ 394 w 4855957"/>
                <a:gd name="connsiteY4" fmla="*/ 5211233 h 5211233"/>
                <a:gd name="connsiteX5" fmla="*/ 45913 w 4855957"/>
                <a:gd name="connsiteY5" fmla="*/ 0 h 5211233"/>
                <a:gd name="connsiteX0" fmla="*/ 15112 w 4825156"/>
                <a:gd name="connsiteY0" fmla="*/ 0 h 5211233"/>
                <a:gd name="connsiteX1" fmla="*/ 4825156 w 4825156"/>
                <a:gd name="connsiteY1" fmla="*/ 1 h 5211233"/>
                <a:gd name="connsiteX2" fmla="*/ 4607846 w 4825156"/>
                <a:gd name="connsiteY2" fmla="*/ 2622550 h 5211233"/>
                <a:gd name="connsiteX3" fmla="*/ 3858395 w 4825156"/>
                <a:gd name="connsiteY3" fmla="*/ 5211232 h 5211233"/>
                <a:gd name="connsiteX4" fmla="*/ 819 w 4825156"/>
                <a:gd name="connsiteY4" fmla="*/ 5211233 h 5211233"/>
                <a:gd name="connsiteX5" fmla="*/ 15112 w 4825156"/>
                <a:gd name="connsiteY5" fmla="*/ 0 h 5211233"/>
                <a:gd name="connsiteX0" fmla="*/ 15112 w 4826846"/>
                <a:gd name="connsiteY0" fmla="*/ 0 h 5211233"/>
                <a:gd name="connsiteX1" fmla="*/ 4825156 w 4826846"/>
                <a:gd name="connsiteY1" fmla="*/ 1 h 5211233"/>
                <a:gd name="connsiteX2" fmla="*/ 4607846 w 4826846"/>
                <a:gd name="connsiteY2" fmla="*/ 2622550 h 5211233"/>
                <a:gd name="connsiteX3" fmla="*/ 3858395 w 4826846"/>
                <a:gd name="connsiteY3" fmla="*/ 5211232 h 5211233"/>
                <a:gd name="connsiteX4" fmla="*/ 819 w 4826846"/>
                <a:gd name="connsiteY4" fmla="*/ 5211233 h 5211233"/>
                <a:gd name="connsiteX5" fmla="*/ 15112 w 4826846"/>
                <a:gd name="connsiteY5" fmla="*/ 0 h 5211233"/>
                <a:gd name="connsiteX0" fmla="*/ 15112 w 4843990"/>
                <a:gd name="connsiteY0" fmla="*/ 0 h 5211233"/>
                <a:gd name="connsiteX1" fmla="*/ 4842540 w 4843990"/>
                <a:gd name="connsiteY1" fmla="*/ 9428 h 5211233"/>
                <a:gd name="connsiteX2" fmla="*/ 4607846 w 4843990"/>
                <a:gd name="connsiteY2" fmla="*/ 2622550 h 5211233"/>
                <a:gd name="connsiteX3" fmla="*/ 3858395 w 4843990"/>
                <a:gd name="connsiteY3" fmla="*/ 5211232 h 5211233"/>
                <a:gd name="connsiteX4" fmla="*/ 819 w 4843990"/>
                <a:gd name="connsiteY4" fmla="*/ 5211233 h 5211233"/>
                <a:gd name="connsiteX5" fmla="*/ 15112 w 484399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2540" h="5211233">
                  <a:moveTo>
                    <a:pt x="15112" y="0"/>
                  </a:moveTo>
                  <a:lnTo>
                    <a:pt x="4842540" y="9428"/>
                  </a:lnTo>
                  <a:cubicBezTo>
                    <a:pt x="4821523" y="757112"/>
                    <a:pt x="4771870" y="1755583"/>
                    <a:pt x="4607846" y="2622550"/>
                  </a:cubicBezTo>
                  <a:cubicBezTo>
                    <a:pt x="4443822" y="3489517"/>
                    <a:pt x="4307302" y="4076699"/>
                    <a:pt x="3858395" y="5211232"/>
                  </a:cubicBezTo>
                  <a:lnTo>
                    <a:pt x="819" y="5211233"/>
                  </a:lnTo>
                  <a:cubicBezTo>
                    <a:pt x="-4825" y="3485444"/>
                    <a:pt x="20756" y="1725789"/>
                    <a:pt x="15112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shade val="30000"/>
                    <a:satMod val="115000"/>
                  </a:schemeClr>
                </a:gs>
                <a:gs pos="0">
                  <a:schemeClr val="accent1">
                    <a:shade val="675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elay 2">
              <a:extLst>
                <a:ext uri="{FF2B5EF4-FFF2-40B4-BE49-F238E27FC236}">
                  <a16:creationId xmlns:a16="http://schemas.microsoft.com/office/drawing/2014/main" id="{93C80465-6897-A642-84B9-3405032045C5}"/>
                </a:ext>
              </a:extLst>
            </p:cNvPr>
            <p:cNvSpPr/>
            <p:nvPr userDrawn="1"/>
          </p:nvSpPr>
          <p:spPr>
            <a:xfrm>
              <a:off x="-341377" y="-106105"/>
              <a:ext cx="8755925" cy="5786628"/>
            </a:xfrm>
            <a:custGeom>
              <a:avLst/>
              <a:gdLst>
                <a:gd name="connsiteX0" fmla="*/ 0 w 4596617"/>
                <a:gd name="connsiteY0" fmla="*/ 0 h 5143500"/>
                <a:gd name="connsiteX1" fmla="*/ 2298309 w 4596617"/>
                <a:gd name="connsiteY1" fmla="*/ 0 h 5143500"/>
                <a:gd name="connsiteX2" fmla="*/ 4596618 w 4596617"/>
                <a:gd name="connsiteY2" fmla="*/ 2571750 h 5143500"/>
                <a:gd name="connsiteX3" fmla="*/ 2298309 w 4596617"/>
                <a:gd name="connsiteY3" fmla="*/ 5143500 h 5143500"/>
                <a:gd name="connsiteX4" fmla="*/ 0 w 4596617"/>
                <a:gd name="connsiteY4" fmla="*/ 5143500 h 5143500"/>
                <a:gd name="connsiteX5" fmla="*/ 0 w 4596617"/>
                <a:gd name="connsiteY5" fmla="*/ 0 h 5143500"/>
                <a:gd name="connsiteX0" fmla="*/ 0 w 4669398"/>
                <a:gd name="connsiteY0" fmla="*/ 0 h 5143500"/>
                <a:gd name="connsiteX1" fmla="*/ 3415909 w 4669398"/>
                <a:gd name="connsiteY1" fmla="*/ 0 h 5143500"/>
                <a:gd name="connsiteX2" fmla="*/ 4596618 w 4669398"/>
                <a:gd name="connsiteY2" fmla="*/ 2571750 h 5143500"/>
                <a:gd name="connsiteX3" fmla="*/ 2298309 w 4669398"/>
                <a:gd name="connsiteY3" fmla="*/ 5143500 h 5143500"/>
                <a:gd name="connsiteX4" fmla="*/ 0 w 4669398"/>
                <a:gd name="connsiteY4" fmla="*/ 5143500 h 5143500"/>
                <a:gd name="connsiteX5" fmla="*/ 0 w 4669398"/>
                <a:gd name="connsiteY5" fmla="*/ 0 h 5143500"/>
                <a:gd name="connsiteX0" fmla="*/ 0 w 4599664"/>
                <a:gd name="connsiteY0" fmla="*/ 0 h 5160433"/>
                <a:gd name="connsiteX1" fmla="*/ 3415909 w 4599664"/>
                <a:gd name="connsiteY1" fmla="*/ 0 h 5160433"/>
                <a:gd name="connsiteX2" fmla="*/ 4596618 w 4599664"/>
                <a:gd name="connsiteY2" fmla="*/ 2571750 h 5160433"/>
                <a:gd name="connsiteX3" fmla="*/ 3432843 w 4599664"/>
                <a:gd name="connsiteY3" fmla="*/ 5160433 h 5160433"/>
                <a:gd name="connsiteX4" fmla="*/ 0 w 4599664"/>
                <a:gd name="connsiteY4" fmla="*/ 5143500 h 5160433"/>
                <a:gd name="connsiteX5" fmla="*/ 0 w 4599664"/>
                <a:gd name="connsiteY5" fmla="*/ 0 h 5160433"/>
                <a:gd name="connsiteX0" fmla="*/ 0 w 4597172"/>
                <a:gd name="connsiteY0" fmla="*/ 0 h 5160433"/>
                <a:gd name="connsiteX1" fmla="*/ 3415909 w 4597172"/>
                <a:gd name="connsiteY1" fmla="*/ 0 h 5160433"/>
                <a:gd name="connsiteX2" fmla="*/ 4596618 w 4597172"/>
                <a:gd name="connsiteY2" fmla="*/ 2571750 h 5160433"/>
                <a:gd name="connsiteX3" fmla="*/ 3432843 w 4597172"/>
                <a:gd name="connsiteY3" fmla="*/ 5160433 h 5160433"/>
                <a:gd name="connsiteX4" fmla="*/ 0 w 4597172"/>
                <a:gd name="connsiteY4" fmla="*/ 5143500 h 5160433"/>
                <a:gd name="connsiteX5" fmla="*/ 0 w 4597172"/>
                <a:gd name="connsiteY5" fmla="*/ 0 h 5160433"/>
                <a:gd name="connsiteX0" fmla="*/ 0 w 4596683"/>
                <a:gd name="connsiteY0" fmla="*/ 0 h 5160433"/>
                <a:gd name="connsiteX1" fmla="*/ 3415909 w 4596683"/>
                <a:gd name="connsiteY1" fmla="*/ 0 h 5160433"/>
                <a:gd name="connsiteX2" fmla="*/ 4596618 w 4596683"/>
                <a:gd name="connsiteY2" fmla="*/ 2571750 h 5160433"/>
                <a:gd name="connsiteX3" fmla="*/ 3432843 w 4596683"/>
                <a:gd name="connsiteY3" fmla="*/ 5160433 h 5160433"/>
                <a:gd name="connsiteX4" fmla="*/ 0 w 4596683"/>
                <a:gd name="connsiteY4" fmla="*/ 5143500 h 5160433"/>
                <a:gd name="connsiteX5" fmla="*/ 0 w 4596683"/>
                <a:gd name="connsiteY5" fmla="*/ 0 h 5160433"/>
                <a:gd name="connsiteX0" fmla="*/ 0 w 4780413"/>
                <a:gd name="connsiteY0" fmla="*/ 33866 h 5194299"/>
                <a:gd name="connsiteX1" fmla="*/ 3991642 w 4780413"/>
                <a:gd name="connsiteY1" fmla="*/ 0 h 5194299"/>
                <a:gd name="connsiteX2" fmla="*/ 4596618 w 4780413"/>
                <a:gd name="connsiteY2" fmla="*/ 2605616 h 5194299"/>
                <a:gd name="connsiteX3" fmla="*/ 3432843 w 4780413"/>
                <a:gd name="connsiteY3" fmla="*/ 5194299 h 5194299"/>
                <a:gd name="connsiteX4" fmla="*/ 0 w 4780413"/>
                <a:gd name="connsiteY4" fmla="*/ 5177366 h 5194299"/>
                <a:gd name="connsiteX5" fmla="*/ 0 w 4780413"/>
                <a:gd name="connsiteY5" fmla="*/ 33866 h 5194299"/>
                <a:gd name="connsiteX0" fmla="*/ 0 w 4608489"/>
                <a:gd name="connsiteY0" fmla="*/ 33866 h 5194299"/>
                <a:gd name="connsiteX1" fmla="*/ 3991642 w 4608489"/>
                <a:gd name="connsiteY1" fmla="*/ 0 h 5194299"/>
                <a:gd name="connsiteX2" fmla="*/ 4596618 w 4608489"/>
                <a:gd name="connsiteY2" fmla="*/ 2605616 h 5194299"/>
                <a:gd name="connsiteX3" fmla="*/ 3432843 w 4608489"/>
                <a:gd name="connsiteY3" fmla="*/ 5194299 h 5194299"/>
                <a:gd name="connsiteX4" fmla="*/ 0 w 4608489"/>
                <a:gd name="connsiteY4" fmla="*/ 5177366 h 5194299"/>
                <a:gd name="connsiteX5" fmla="*/ 0 w 4608489"/>
                <a:gd name="connsiteY5" fmla="*/ 33866 h 5194299"/>
                <a:gd name="connsiteX0" fmla="*/ 0 w 4660310"/>
                <a:gd name="connsiteY0" fmla="*/ 33866 h 5194299"/>
                <a:gd name="connsiteX1" fmla="*/ 3991642 w 4660310"/>
                <a:gd name="connsiteY1" fmla="*/ 0 h 5194299"/>
                <a:gd name="connsiteX2" fmla="*/ 4596618 w 4660310"/>
                <a:gd name="connsiteY2" fmla="*/ 2605616 h 5194299"/>
                <a:gd name="connsiteX3" fmla="*/ 3906977 w 4660310"/>
                <a:gd name="connsiteY3" fmla="*/ 5194299 h 5194299"/>
                <a:gd name="connsiteX4" fmla="*/ 0 w 4660310"/>
                <a:gd name="connsiteY4" fmla="*/ 5177366 h 5194299"/>
                <a:gd name="connsiteX5" fmla="*/ 0 w 4660310"/>
                <a:gd name="connsiteY5" fmla="*/ 33866 h 5194299"/>
                <a:gd name="connsiteX0" fmla="*/ 0 w 4596981"/>
                <a:gd name="connsiteY0" fmla="*/ 33866 h 5194299"/>
                <a:gd name="connsiteX1" fmla="*/ 3991642 w 4596981"/>
                <a:gd name="connsiteY1" fmla="*/ 0 h 5194299"/>
                <a:gd name="connsiteX2" fmla="*/ 4596618 w 4596981"/>
                <a:gd name="connsiteY2" fmla="*/ 2605616 h 5194299"/>
                <a:gd name="connsiteX3" fmla="*/ 3906977 w 4596981"/>
                <a:gd name="connsiteY3" fmla="*/ 5194299 h 5194299"/>
                <a:gd name="connsiteX4" fmla="*/ 0 w 4596981"/>
                <a:gd name="connsiteY4" fmla="*/ 5177366 h 5194299"/>
                <a:gd name="connsiteX5" fmla="*/ 0 w 459698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622138"/>
                <a:gd name="connsiteY0" fmla="*/ 33866 h 5194299"/>
                <a:gd name="connsiteX1" fmla="*/ 3991642 w 4622138"/>
                <a:gd name="connsiteY1" fmla="*/ 0 h 5194299"/>
                <a:gd name="connsiteX2" fmla="*/ 4596618 w 4622138"/>
                <a:gd name="connsiteY2" fmla="*/ 2605616 h 5194299"/>
                <a:gd name="connsiteX3" fmla="*/ 4042444 w 4622138"/>
                <a:gd name="connsiteY3" fmla="*/ 5194299 h 5194299"/>
                <a:gd name="connsiteX4" fmla="*/ 0 w 4622138"/>
                <a:gd name="connsiteY4" fmla="*/ 5177366 h 5194299"/>
                <a:gd name="connsiteX5" fmla="*/ 0 w 4622138"/>
                <a:gd name="connsiteY5" fmla="*/ 33866 h 5194299"/>
                <a:gd name="connsiteX0" fmla="*/ 0 w 4596798"/>
                <a:gd name="connsiteY0" fmla="*/ 33866 h 5211232"/>
                <a:gd name="connsiteX1" fmla="*/ 3991642 w 4596798"/>
                <a:gd name="connsiteY1" fmla="*/ 0 h 5211232"/>
                <a:gd name="connsiteX2" fmla="*/ 4596618 w 4596798"/>
                <a:gd name="connsiteY2" fmla="*/ 2605616 h 5211232"/>
                <a:gd name="connsiteX3" fmla="*/ 3940844 w 4596798"/>
                <a:gd name="connsiteY3" fmla="*/ 5211232 h 5211232"/>
                <a:gd name="connsiteX4" fmla="*/ 0 w 4596798"/>
                <a:gd name="connsiteY4" fmla="*/ 5177366 h 5211232"/>
                <a:gd name="connsiteX5" fmla="*/ 0 w 4596798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613685"/>
                <a:gd name="connsiteY0" fmla="*/ 0 h 5211233"/>
                <a:gd name="connsiteX1" fmla="*/ 4008575 w 4613685"/>
                <a:gd name="connsiteY1" fmla="*/ 1 h 5211233"/>
                <a:gd name="connsiteX2" fmla="*/ 4613551 w 4613685"/>
                <a:gd name="connsiteY2" fmla="*/ 2605617 h 5211233"/>
                <a:gd name="connsiteX3" fmla="*/ 3957777 w 4613685"/>
                <a:gd name="connsiteY3" fmla="*/ 5211233 h 5211233"/>
                <a:gd name="connsiteX4" fmla="*/ 16933 w 4613685"/>
                <a:gd name="connsiteY4" fmla="*/ 5177367 h 5211233"/>
                <a:gd name="connsiteX5" fmla="*/ 0 w 4613685"/>
                <a:gd name="connsiteY5" fmla="*/ 0 h 5211233"/>
                <a:gd name="connsiteX0" fmla="*/ 0 w 4892215"/>
                <a:gd name="connsiteY0" fmla="*/ 0 h 5211233"/>
                <a:gd name="connsiteX1" fmla="*/ 4810044 w 4892215"/>
                <a:gd name="connsiteY1" fmla="*/ 1 h 5211233"/>
                <a:gd name="connsiteX2" fmla="*/ 4613551 w 4892215"/>
                <a:gd name="connsiteY2" fmla="*/ 2605617 h 5211233"/>
                <a:gd name="connsiteX3" fmla="*/ 3957777 w 4892215"/>
                <a:gd name="connsiteY3" fmla="*/ 5211233 h 5211233"/>
                <a:gd name="connsiteX4" fmla="*/ 16933 w 4892215"/>
                <a:gd name="connsiteY4" fmla="*/ 5177367 h 5211233"/>
                <a:gd name="connsiteX5" fmla="*/ 0 w 4892215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613551 w 4810044"/>
                <a:gd name="connsiteY2" fmla="*/ 2605617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436604 w 4810044"/>
                <a:gd name="connsiteY2" fmla="*/ 2588684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177367"/>
                <a:gd name="connsiteX1" fmla="*/ 4810044 w 4810044"/>
                <a:gd name="connsiteY1" fmla="*/ 1 h 5177367"/>
                <a:gd name="connsiteX2" fmla="*/ 4592734 w 4810044"/>
                <a:gd name="connsiteY2" fmla="*/ 2622550 h 5177367"/>
                <a:gd name="connsiteX3" fmla="*/ 3458161 w 4810044"/>
                <a:gd name="connsiteY3" fmla="*/ 4872566 h 5177367"/>
                <a:gd name="connsiteX4" fmla="*/ 16933 w 4810044"/>
                <a:gd name="connsiteY4" fmla="*/ 5177367 h 5177367"/>
                <a:gd name="connsiteX5" fmla="*/ 0 w 4810044"/>
                <a:gd name="connsiteY5" fmla="*/ 0 h 5177367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45913 w 4855957"/>
                <a:gd name="connsiteY0" fmla="*/ 0 h 5211233"/>
                <a:gd name="connsiteX1" fmla="*/ 4855957 w 4855957"/>
                <a:gd name="connsiteY1" fmla="*/ 1 h 5211233"/>
                <a:gd name="connsiteX2" fmla="*/ 4638647 w 4855957"/>
                <a:gd name="connsiteY2" fmla="*/ 2622550 h 5211233"/>
                <a:gd name="connsiteX3" fmla="*/ 3889196 w 4855957"/>
                <a:gd name="connsiteY3" fmla="*/ 5211232 h 5211233"/>
                <a:gd name="connsiteX4" fmla="*/ 394 w 4855957"/>
                <a:gd name="connsiteY4" fmla="*/ 5211233 h 5211233"/>
                <a:gd name="connsiteX5" fmla="*/ 45913 w 4855957"/>
                <a:gd name="connsiteY5" fmla="*/ 0 h 5211233"/>
                <a:gd name="connsiteX0" fmla="*/ 15112 w 4825156"/>
                <a:gd name="connsiteY0" fmla="*/ 0 h 5211233"/>
                <a:gd name="connsiteX1" fmla="*/ 4825156 w 4825156"/>
                <a:gd name="connsiteY1" fmla="*/ 1 h 5211233"/>
                <a:gd name="connsiteX2" fmla="*/ 4607846 w 4825156"/>
                <a:gd name="connsiteY2" fmla="*/ 2622550 h 5211233"/>
                <a:gd name="connsiteX3" fmla="*/ 3858395 w 4825156"/>
                <a:gd name="connsiteY3" fmla="*/ 5211232 h 5211233"/>
                <a:gd name="connsiteX4" fmla="*/ 819 w 4825156"/>
                <a:gd name="connsiteY4" fmla="*/ 5211233 h 5211233"/>
                <a:gd name="connsiteX5" fmla="*/ 15112 w 4825156"/>
                <a:gd name="connsiteY5" fmla="*/ 0 h 5211233"/>
                <a:gd name="connsiteX0" fmla="*/ 15112 w 4826846"/>
                <a:gd name="connsiteY0" fmla="*/ 0 h 5211233"/>
                <a:gd name="connsiteX1" fmla="*/ 4825156 w 4826846"/>
                <a:gd name="connsiteY1" fmla="*/ 1 h 5211233"/>
                <a:gd name="connsiteX2" fmla="*/ 4607846 w 4826846"/>
                <a:gd name="connsiteY2" fmla="*/ 2622550 h 5211233"/>
                <a:gd name="connsiteX3" fmla="*/ 3858395 w 4826846"/>
                <a:gd name="connsiteY3" fmla="*/ 5211232 h 5211233"/>
                <a:gd name="connsiteX4" fmla="*/ 819 w 4826846"/>
                <a:gd name="connsiteY4" fmla="*/ 5211233 h 5211233"/>
                <a:gd name="connsiteX5" fmla="*/ 15112 w 4826846"/>
                <a:gd name="connsiteY5" fmla="*/ 0 h 5211233"/>
                <a:gd name="connsiteX0" fmla="*/ 15112 w 4843990"/>
                <a:gd name="connsiteY0" fmla="*/ 0 h 5211233"/>
                <a:gd name="connsiteX1" fmla="*/ 4842540 w 4843990"/>
                <a:gd name="connsiteY1" fmla="*/ 9428 h 5211233"/>
                <a:gd name="connsiteX2" fmla="*/ 4607846 w 4843990"/>
                <a:gd name="connsiteY2" fmla="*/ 2622550 h 5211233"/>
                <a:gd name="connsiteX3" fmla="*/ 3858395 w 4843990"/>
                <a:gd name="connsiteY3" fmla="*/ 5211232 h 5211233"/>
                <a:gd name="connsiteX4" fmla="*/ 819 w 4843990"/>
                <a:gd name="connsiteY4" fmla="*/ 5211233 h 5211233"/>
                <a:gd name="connsiteX5" fmla="*/ 15112 w 484399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2540" h="5211233">
                  <a:moveTo>
                    <a:pt x="15112" y="0"/>
                  </a:moveTo>
                  <a:lnTo>
                    <a:pt x="4842540" y="9428"/>
                  </a:lnTo>
                  <a:cubicBezTo>
                    <a:pt x="4821523" y="757112"/>
                    <a:pt x="4771870" y="1755583"/>
                    <a:pt x="4607846" y="2622550"/>
                  </a:cubicBezTo>
                  <a:cubicBezTo>
                    <a:pt x="4443822" y="3489517"/>
                    <a:pt x="4307302" y="4076699"/>
                    <a:pt x="3858395" y="5211232"/>
                  </a:cubicBezTo>
                  <a:lnTo>
                    <a:pt x="819" y="5211233"/>
                  </a:lnTo>
                  <a:cubicBezTo>
                    <a:pt x="-4825" y="3485444"/>
                    <a:pt x="20756" y="1725789"/>
                    <a:pt x="15112" y="0"/>
                  </a:cubicBez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elay 2">
              <a:extLst>
                <a:ext uri="{FF2B5EF4-FFF2-40B4-BE49-F238E27FC236}">
                  <a16:creationId xmlns:a16="http://schemas.microsoft.com/office/drawing/2014/main" id="{FCC8CEDF-9D2A-7742-A93D-6498181029CC}"/>
                </a:ext>
              </a:extLst>
            </p:cNvPr>
            <p:cNvSpPr/>
            <p:nvPr userDrawn="1"/>
          </p:nvSpPr>
          <p:spPr>
            <a:xfrm>
              <a:off x="-838594" y="-106106"/>
              <a:ext cx="9439281" cy="5498237"/>
            </a:xfrm>
            <a:custGeom>
              <a:avLst/>
              <a:gdLst>
                <a:gd name="connsiteX0" fmla="*/ 0 w 4596617"/>
                <a:gd name="connsiteY0" fmla="*/ 0 h 5143500"/>
                <a:gd name="connsiteX1" fmla="*/ 2298309 w 4596617"/>
                <a:gd name="connsiteY1" fmla="*/ 0 h 5143500"/>
                <a:gd name="connsiteX2" fmla="*/ 4596618 w 4596617"/>
                <a:gd name="connsiteY2" fmla="*/ 2571750 h 5143500"/>
                <a:gd name="connsiteX3" fmla="*/ 2298309 w 4596617"/>
                <a:gd name="connsiteY3" fmla="*/ 5143500 h 5143500"/>
                <a:gd name="connsiteX4" fmla="*/ 0 w 4596617"/>
                <a:gd name="connsiteY4" fmla="*/ 5143500 h 5143500"/>
                <a:gd name="connsiteX5" fmla="*/ 0 w 4596617"/>
                <a:gd name="connsiteY5" fmla="*/ 0 h 5143500"/>
                <a:gd name="connsiteX0" fmla="*/ 0 w 4669398"/>
                <a:gd name="connsiteY0" fmla="*/ 0 h 5143500"/>
                <a:gd name="connsiteX1" fmla="*/ 3415909 w 4669398"/>
                <a:gd name="connsiteY1" fmla="*/ 0 h 5143500"/>
                <a:gd name="connsiteX2" fmla="*/ 4596618 w 4669398"/>
                <a:gd name="connsiteY2" fmla="*/ 2571750 h 5143500"/>
                <a:gd name="connsiteX3" fmla="*/ 2298309 w 4669398"/>
                <a:gd name="connsiteY3" fmla="*/ 5143500 h 5143500"/>
                <a:gd name="connsiteX4" fmla="*/ 0 w 4669398"/>
                <a:gd name="connsiteY4" fmla="*/ 5143500 h 5143500"/>
                <a:gd name="connsiteX5" fmla="*/ 0 w 4669398"/>
                <a:gd name="connsiteY5" fmla="*/ 0 h 5143500"/>
                <a:gd name="connsiteX0" fmla="*/ 0 w 4599664"/>
                <a:gd name="connsiteY0" fmla="*/ 0 h 5160433"/>
                <a:gd name="connsiteX1" fmla="*/ 3415909 w 4599664"/>
                <a:gd name="connsiteY1" fmla="*/ 0 h 5160433"/>
                <a:gd name="connsiteX2" fmla="*/ 4596618 w 4599664"/>
                <a:gd name="connsiteY2" fmla="*/ 2571750 h 5160433"/>
                <a:gd name="connsiteX3" fmla="*/ 3432843 w 4599664"/>
                <a:gd name="connsiteY3" fmla="*/ 5160433 h 5160433"/>
                <a:gd name="connsiteX4" fmla="*/ 0 w 4599664"/>
                <a:gd name="connsiteY4" fmla="*/ 5143500 h 5160433"/>
                <a:gd name="connsiteX5" fmla="*/ 0 w 4599664"/>
                <a:gd name="connsiteY5" fmla="*/ 0 h 5160433"/>
                <a:gd name="connsiteX0" fmla="*/ 0 w 4597172"/>
                <a:gd name="connsiteY0" fmla="*/ 0 h 5160433"/>
                <a:gd name="connsiteX1" fmla="*/ 3415909 w 4597172"/>
                <a:gd name="connsiteY1" fmla="*/ 0 h 5160433"/>
                <a:gd name="connsiteX2" fmla="*/ 4596618 w 4597172"/>
                <a:gd name="connsiteY2" fmla="*/ 2571750 h 5160433"/>
                <a:gd name="connsiteX3" fmla="*/ 3432843 w 4597172"/>
                <a:gd name="connsiteY3" fmla="*/ 5160433 h 5160433"/>
                <a:gd name="connsiteX4" fmla="*/ 0 w 4597172"/>
                <a:gd name="connsiteY4" fmla="*/ 5143500 h 5160433"/>
                <a:gd name="connsiteX5" fmla="*/ 0 w 4597172"/>
                <a:gd name="connsiteY5" fmla="*/ 0 h 5160433"/>
                <a:gd name="connsiteX0" fmla="*/ 0 w 4596683"/>
                <a:gd name="connsiteY0" fmla="*/ 0 h 5160433"/>
                <a:gd name="connsiteX1" fmla="*/ 3415909 w 4596683"/>
                <a:gd name="connsiteY1" fmla="*/ 0 h 5160433"/>
                <a:gd name="connsiteX2" fmla="*/ 4596618 w 4596683"/>
                <a:gd name="connsiteY2" fmla="*/ 2571750 h 5160433"/>
                <a:gd name="connsiteX3" fmla="*/ 3432843 w 4596683"/>
                <a:gd name="connsiteY3" fmla="*/ 5160433 h 5160433"/>
                <a:gd name="connsiteX4" fmla="*/ 0 w 4596683"/>
                <a:gd name="connsiteY4" fmla="*/ 5143500 h 5160433"/>
                <a:gd name="connsiteX5" fmla="*/ 0 w 4596683"/>
                <a:gd name="connsiteY5" fmla="*/ 0 h 5160433"/>
                <a:gd name="connsiteX0" fmla="*/ 0 w 4780413"/>
                <a:gd name="connsiteY0" fmla="*/ 33866 h 5194299"/>
                <a:gd name="connsiteX1" fmla="*/ 3991642 w 4780413"/>
                <a:gd name="connsiteY1" fmla="*/ 0 h 5194299"/>
                <a:gd name="connsiteX2" fmla="*/ 4596618 w 4780413"/>
                <a:gd name="connsiteY2" fmla="*/ 2605616 h 5194299"/>
                <a:gd name="connsiteX3" fmla="*/ 3432843 w 4780413"/>
                <a:gd name="connsiteY3" fmla="*/ 5194299 h 5194299"/>
                <a:gd name="connsiteX4" fmla="*/ 0 w 4780413"/>
                <a:gd name="connsiteY4" fmla="*/ 5177366 h 5194299"/>
                <a:gd name="connsiteX5" fmla="*/ 0 w 4780413"/>
                <a:gd name="connsiteY5" fmla="*/ 33866 h 5194299"/>
                <a:gd name="connsiteX0" fmla="*/ 0 w 4608489"/>
                <a:gd name="connsiteY0" fmla="*/ 33866 h 5194299"/>
                <a:gd name="connsiteX1" fmla="*/ 3991642 w 4608489"/>
                <a:gd name="connsiteY1" fmla="*/ 0 h 5194299"/>
                <a:gd name="connsiteX2" fmla="*/ 4596618 w 4608489"/>
                <a:gd name="connsiteY2" fmla="*/ 2605616 h 5194299"/>
                <a:gd name="connsiteX3" fmla="*/ 3432843 w 4608489"/>
                <a:gd name="connsiteY3" fmla="*/ 5194299 h 5194299"/>
                <a:gd name="connsiteX4" fmla="*/ 0 w 4608489"/>
                <a:gd name="connsiteY4" fmla="*/ 5177366 h 5194299"/>
                <a:gd name="connsiteX5" fmla="*/ 0 w 4608489"/>
                <a:gd name="connsiteY5" fmla="*/ 33866 h 5194299"/>
                <a:gd name="connsiteX0" fmla="*/ 0 w 4660310"/>
                <a:gd name="connsiteY0" fmla="*/ 33866 h 5194299"/>
                <a:gd name="connsiteX1" fmla="*/ 3991642 w 4660310"/>
                <a:gd name="connsiteY1" fmla="*/ 0 h 5194299"/>
                <a:gd name="connsiteX2" fmla="*/ 4596618 w 4660310"/>
                <a:gd name="connsiteY2" fmla="*/ 2605616 h 5194299"/>
                <a:gd name="connsiteX3" fmla="*/ 3906977 w 4660310"/>
                <a:gd name="connsiteY3" fmla="*/ 5194299 h 5194299"/>
                <a:gd name="connsiteX4" fmla="*/ 0 w 4660310"/>
                <a:gd name="connsiteY4" fmla="*/ 5177366 h 5194299"/>
                <a:gd name="connsiteX5" fmla="*/ 0 w 4660310"/>
                <a:gd name="connsiteY5" fmla="*/ 33866 h 5194299"/>
                <a:gd name="connsiteX0" fmla="*/ 0 w 4596981"/>
                <a:gd name="connsiteY0" fmla="*/ 33866 h 5194299"/>
                <a:gd name="connsiteX1" fmla="*/ 3991642 w 4596981"/>
                <a:gd name="connsiteY1" fmla="*/ 0 h 5194299"/>
                <a:gd name="connsiteX2" fmla="*/ 4596618 w 4596981"/>
                <a:gd name="connsiteY2" fmla="*/ 2605616 h 5194299"/>
                <a:gd name="connsiteX3" fmla="*/ 3906977 w 4596981"/>
                <a:gd name="connsiteY3" fmla="*/ 5194299 h 5194299"/>
                <a:gd name="connsiteX4" fmla="*/ 0 w 4596981"/>
                <a:gd name="connsiteY4" fmla="*/ 5177366 h 5194299"/>
                <a:gd name="connsiteX5" fmla="*/ 0 w 459698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597991"/>
                <a:gd name="connsiteY0" fmla="*/ 33866 h 5194299"/>
                <a:gd name="connsiteX1" fmla="*/ 3991642 w 4597991"/>
                <a:gd name="connsiteY1" fmla="*/ 0 h 5194299"/>
                <a:gd name="connsiteX2" fmla="*/ 4596618 w 4597991"/>
                <a:gd name="connsiteY2" fmla="*/ 2605616 h 5194299"/>
                <a:gd name="connsiteX3" fmla="*/ 3822311 w 4597991"/>
                <a:gd name="connsiteY3" fmla="*/ 5194299 h 5194299"/>
                <a:gd name="connsiteX4" fmla="*/ 0 w 4597991"/>
                <a:gd name="connsiteY4" fmla="*/ 5177366 h 5194299"/>
                <a:gd name="connsiteX5" fmla="*/ 0 w 4597991"/>
                <a:gd name="connsiteY5" fmla="*/ 33866 h 5194299"/>
                <a:gd name="connsiteX0" fmla="*/ 0 w 4622138"/>
                <a:gd name="connsiteY0" fmla="*/ 33866 h 5194299"/>
                <a:gd name="connsiteX1" fmla="*/ 3991642 w 4622138"/>
                <a:gd name="connsiteY1" fmla="*/ 0 h 5194299"/>
                <a:gd name="connsiteX2" fmla="*/ 4596618 w 4622138"/>
                <a:gd name="connsiteY2" fmla="*/ 2605616 h 5194299"/>
                <a:gd name="connsiteX3" fmla="*/ 4042444 w 4622138"/>
                <a:gd name="connsiteY3" fmla="*/ 5194299 h 5194299"/>
                <a:gd name="connsiteX4" fmla="*/ 0 w 4622138"/>
                <a:gd name="connsiteY4" fmla="*/ 5177366 h 5194299"/>
                <a:gd name="connsiteX5" fmla="*/ 0 w 4622138"/>
                <a:gd name="connsiteY5" fmla="*/ 33866 h 5194299"/>
                <a:gd name="connsiteX0" fmla="*/ 0 w 4596798"/>
                <a:gd name="connsiteY0" fmla="*/ 33866 h 5211232"/>
                <a:gd name="connsiteX1" fmla="*/ 3991642 w 4596798"/>
                <a:gd name="connsiteY1" fmla="*/ 0 h 5211232"/>
                <a:gd name="connsiteX2" fmla="*/ 4596618 w 4596798"/>
                <a:gd name="connsiteY2" fmla="*/ 2605616 h 5211232"/>
                <a:gd name="connsiteX3" fmla="*/ 3940844 w 4596798"/>
                <a:gd name="connsiteY3" fmla="*/ 5211232 h 5211232"/>
                <a:gd name="connsiteX4" fmla="*/ 0 w 4596798"/>
                <a:gd name="connsiteY4" fmla="*/ 5177366 h 5211232"/>
                <a:gd name="connsiteX5" fmla="*/ 0 w 4596798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596752"/>
                <a:gd name="connsiteY0" fmla="*/ 33866 h 5211232"/>
                <a:gd name="connsiteX1" fmla="*/ 3991642 w 4596752"/>
                <a:gd name="connsiteY1" fmla="*/ 0 h 5211232"/>
                <a:gd name="connsiteX2" fmla="*/ 4596618 w 4596752"/>
                <a:gd name="connsiteY2" fmla="*/ 2605616 h 5211232"/>
                <a:gd name="connsiteX3" fmla="*/ 3940844 w 4596752"/>
                <a:gd name="connsiteY3" fmla="*/ 5211232 h 5211232"/>
                <a:gd name="connsiteX4" fmla="*/ 0 w 4596752"/>
                <a:gd name="connsiteY4" fmla="*/ 5177366 h 5211232"/>
                <a:gd name="connsiteX5" fmla="*/ 0 w 4596752"/>
                <a:gd name="connsiteY5" fmla="*/ 33866 h 5211232"/>
                <a:gd name="connsiteX0" fmla="*/ 0 w 4613685"/>
                <a:gd name="connsiteY0" fmla="*/ 0 h 5211233"/>
                <a:gd name="connsiteX1" fmla="*/ 4008575 w 4613685"/>
                <a:gd name="connsiteY1" fmla="*/ 1 h 5211233"/>
                <a:gd name="connsiteX2" fmla="*/ 4613551 w 4613685"/>
                <a:gd name="connsiteY2" fmla="*/ 2605617 h 5211233"/>
                <a:gd name="connsiteX3" fmla="*/ 3957777 w 4613685"/>
                <a:gd name="connsiteY3" fmla="*/ 5211233 h 5211233"/>
                <a:gd name="connsiteX4" fmla="*/ 16933 w 4613685"/>
                <a:gd name="connsiteY4" fmla="*/ 5177367 h 5211233"/>
                <a:gd name="connsiteX5" fmla="*/ 0 w 4613685"/>
                <a:gd name="connsiteY5" fmla="*/ 0 h 5211233"/>
                <a:gd name="connsiteX0" fmla="*/ 0 w 4892215"/>
                <a:gd name="connsiteY0" fmla="*/ 0 h 5211233"/>
                <a:gd name="connsiteX1" fmla="*/ 4810044 w 4892215"/>
                <a:gd name="connsiteY1" fmla="*/ 1 h 5211233"/>
                <a:gd name="connsiteX2" fmla="*/ 4613551 w 4892215"/>
                <a:gd name="connsiteY2" fmla="*/ 2605617 h 5211233"/>
                <a:gd name="connsiteX3" fmla="*/ 3957777 w 4892215"/>
                <a:gd name="connsiteY3" fmla="*/ 5211233 h 5211233"/>
                <a:gd name="connsiteX4" fmla="*/ 16933 w 4892215"/>
                <a:gd name="connsiteY4" fmla="*/ 5177367 h 5211233"/>
                <a:gd name="connsiteX5" fmla="*/ 0 w 4892215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613551 w 4810044"/>
                <a:gd name="connsiteY2" fmla="*/ 2605617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436604 w 4810044"/>
                <a:gd name="connsiteY2" fmla="*/ 2588684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211233"/>
                <a:gd name="connsiteX1" fmla="*/ 4810044 w 4810044"/>
                <a:gd name="connsiteY1" fmla="*/ 1 h 5211233"/>
                <a:gd name="connsiteX2" fmla="*/ 4592734 w 4810044"/>
                <a:gd name="connsiteY2" fmla="*/ 2622550 h 5211233"/>
                <a:gd name="connsiteX3" fmla="*/ 3957777 w 4810044"/>
                <a:gd name="connsiteY3" fmla="*/ 5211233 h 5211233"/>
                <a:gd name="connsiteX4" fmla="*/ 16933 w 4810044"/>
                <a:gd name="connsiteY4" fmla="*/ 5177367 h 5211233"/>
                <a:gd name="connsiteX5" fmla="*/ 0 w 4810044"/>
                <a:gd name="connsiteY5" fmla="*/ 0 h 5211233"/>
                <a:gd name="connsiteX0" fmla="*/ 0 w 4810044"/>
                <a:gd name="connsiteY0" fmla="*/ 0 h 5177367"/>
                <a:gd name="connsiteX1" fmla="*/ 4810044 w 4810044"/>
                <a:gd name="connsiteY1" fmla="*/ 1 h 5177367"/>
                <a:gd name="connsiteX2" fmla="*/ 4592734 w 4810044"/>
                <a:gd name="connsiteY2" fmla="*/ 2622550 h 5177367"/>
                <a:gd name="connsiteX3" fmla="*/ 3458161 w 4810044"/>
                <a:gd name="connsiteY3" fmla="*/ 4872566 h 5177367"/>
                <a:gd name="connsiteX4" fmla="*/ 16933 w 4810044"/>
                <a:gd name="connsiteY4" fmla="*/ 5177367 h 5177367"/>
                <a:gd name="connsiteX5" fmla="*/ 0 w 4810044"/>
                <a:gd name="connsiteY5" fmla="*/ 0 h 5177367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194299"/>
                <a:gd name="connsiteX1" fmla="*/ 4810044 w 4810044"/>
                <a:gd name="connsiteY1" fmla="*/ 1 h 5194299"/>
                <a:gd name="connsiteX2" fmla="*/ 4592734 w 4810044"/>
                <a:gd name="connsiteY2" fmla="*/ 2622550 h 5194299"/>
                <a:gd name="connsiteX3" fmla="*/ 3822465 w 4810044"/>
                <a:gd name="connsiteY3" fmla="*/ 5194299 h 5194299"/>
                <a:gd name="connsiteX4" fmla="*/ 16933 w 4810044"/>
                <a:gd name="connsiteY4" fmla="*/ 5177367 h 5194299"/>
                <a:gd name="connsiteX5" fmla="*/ 0 w 4810044"/>
                <a:gd name="connsiteY5" fmla="*/ 0 h 5194299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0 w 4810044"/>
                <a:gd name="connsiteY0" fmla="*/ 0 h 5211232"/>
                <a:gd name="connsiteX1" fmla="*/ 4810044 w 4810044"/>
                <a:gd name="connsiteY1" fmla="*/ 1 h 5211232"/>
                <a:gd name="connsiteX2" fmla="*/ 4592734 w 4810044"/>
                <a:gd name="connsiteY2" fmla="*/ 2622550 h 5211232"/>
                <a:gd name="connsiteX3" fmla="*/ 3843283 w 4810044"/>
                <a:gd name="connsiteY3" fmla="*/ 5211232 h 5211232"/>
                <a:gd name="connsiteX4" fmla="*/ 16933 w 4810044"/>
                <a:gd name="connsiteY4" fmla="*/ 5177367 h 5211232"/>
                <a:gd name="connsiteX5" fmla="*/ 0 w 4810044"/>
                <a:gd name="connsiteY5" fmla="*/ 0 h 5211232"/>
                <a:gd name="connsiteX0" fmla="*/ 45913 w 4855957"/>
                <a:gd name="connsiteY0" fmla="*/ 0 h 5211233"/>
                <a:gd name="connsiteX1" fmla="*/ 4855957 w 4855957"/>
                <a:gd name="connsiteY1" fmla="*/ 1 h 5211233"/>
                <a:gd name="connsiteX2" fmla="*/ 4638647 w 4855957"/>
                <a:gd name="connsiteY2" fmla="*/ 2622550 h 5211233"/>
                <a:gd name="connsiteX3" fmla="*/ 3889196 w 4855957"/>
                <a:gd name="connsiteY3" fmla="*/ 5211232 h 5211233"/>
                <a:gd name="connsiteX4" fmla="*/ 394 w 4855957"/>
                <a:gd name="connsiteY4" fmla="*/ 5211233 h 5211233"/>
                <a:gd name="connsiteX5" fmla="*/ 45913 w 4855957"/>
                <a:gd name="connsiteY5" fmla="*/ 0 h 5211233"/>
                <a:gd name="connsiteX0" fmla="*/ 15112 w 4825156"/>
                <a:gd name="connsiteY0" fmla="*/ 0 h 5211233"/>
                <a:gd name="connsiteX1" fmla="*/ 4825156 w 4825156"/>
                <a:gd name="connsiteY1" fmla="*/ 1 h 5211233"/>
                <a:gd name="connsiteX2" fmla="*/ 4607846 w 4825156"/>
                <a:gd name="connsiteY2" fmla="*/ 2622550 h 5211233"/>
                <a:gd name="connsiteX3" fmla="*/ 3858395 w 4825156"/>
                <a:gd name="connsiteY3" fmla="*/ 5211232 h 5211233"/>
                <a:gd name="connsiteX4" fmla="*/ 819 w 4825156"/>
                <a:gd name="connsiteY4" fmla="*/ 5211233 h 5211233"/>
                <a:gd name="connsiteX5" fmla="*/ 15112 w 4825156"/>
                <a:gd name="connsiteY5" fmla="*/ 0 h 5211233"/>
                <a:gd name="connsiteX0" fmla="*/ 15112 w 4826846"/>
                <a:gd name="connsiteY0" fmla="*/ 0 h 5211233"/>
                <a:gd name="connsiteX1" fmla="*/ 4825156 w 4826846"/>
                <a:gd name="connsiteY1" fmla="*/ 1 h 5211233"/>
                <a:gd name="connsiteX2" fmla="*/ 4607846 w 4826846"/>
                <a:gd name="connsiteY2" fmla="*/ 2622550 h 5211233"/>
                <a:gd name="connsiteX3" fmla="*/ 3858395 w 4826846"/>
                <a:gd name="connsiteY3" fmla="*/ 5211232 h 5211233"/>
                <a:gd name="connsiteX4" fmla="*/ 819 w 4826846"/>
                <a:gd name="connsiteY4" fmla="*/ 5211233 h 5211233"/>
                <a:gd name="connsiteX5" fmla="*/ 15112 w 4826846"/>
                <a:gd name="connsiteY5" fmla="*/ 0 h 5211233"/>
                <a:gd name="connsiteX0" fmla="*/ 15112 w 4843990"/>
                <a:gd name="connsiteY0" fmla="*/ 0 h 5211233"/>
                <a:gd name="connsiteX1" fmla="*/ 4842540 w 4843990"/>
                <a:gd name="connsiteY1" fmla="*/ 9428 h 5211233"/>
                <a:gd name="connsiteX2" fmla="*/ 4607846 w 4843990"/>
                <a:gd name="connsiteY2" fmla="*/ 2622550 h 5211233"/>
                <a:gd name="connsiteX3" fmla="*/ 3858395 w 4843990"/>
                <a:gd name="connsiteY3" fmla="*/ 5211232 h 5211233"/>
                <a:gd name="connsiteX4" fmla="*/ 819 w 4843990"/>
                <a:gd name="connsiteY4" fmla="*/ 5211233 h 5211233"/>
                <a:gd name="connsiteX5" fmla="*/ 15112 w 484399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  <a:gd name="connsiteX0" fmla="*/ 15112 w 4842540"/>
                <a:gd name="connsiteY0" fmla="*/ 0 h 5211233"/>
                <a:gd name="connsiteX1" fmla="*/ 4842540 w 4842540"/>
                <a:gd name="connsiteY1" fmla="*/ 9428 h 5211233"/>
                <a:gd name="connsiteX2" fmla="*/ 4607846 w 4842540"/>
                <a:gd name="connsiteY2" fmla="*/ 2622550 h 5211233"/>
                <a:gd name="connsiteX3" fmla="*/ 3858395 w 4842540"/>
                <a:gd name="connsiteY3" fmla="*/ 5211232 h 5211233"/>
                <a:gd name="connsiteX4" fmla="*/ 819 w 4842540"/>
                <a:gd name="connsiteY4" fmla="*/ 5211233 h 5211233"/>
                <a:gd name="connsiteX5" fmla="*/ 15112 w 4842540"/>
                <a:gd name="connsiteY5" fmla="*/ 0 h 521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2540" h="5211233">
                  <a:moveTo>
                    <a:pt x="15112" y="0"/>
                  </a:moveTo>
                  <a:lnTo>
                    <a:pt x="4842540" y="9428"/>
                  </a:lnTo>
                  <a:cubicBezTo>
                    <a:pt x="4821523" y="757112"/>
                    <a:pt x="4771870" y="1755583"/>
                    <a:pt x="4607846" y="2622550"/>
                  </a:cubicBezTo>
                  <a:cubicBezTo>
                    <a:pt x="4443822" y="3489517"/>
                    <a:pt x="4307302" y="4076699"/>
                    <a:pt x="3858395" y="5211232"/>
                  </a:cubicBezTo>
                  <a:lnTo>
                    <a:pt x="819" y="5211233"/>
                  </a:lnTo>
                  <a:cubicBezTo>
                    <a:pt x="-4825" y="3485444"/>
                    <a:pt x="20756" y="1725789"/>
                    <a:pt x="15112" y="0"/>
                  </a:cubicBez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5C0CC13C-42C2-5B49-990C-29ED9A2D3161}"/>
              </a:ext>
            </a:extLst>
          </p:cNvPr>
          <p:cNvSpPr txBox="1">
            <a:spLocks/>
          </p:cNvSpPr>
          <p:nvPr userDrawn="1"/>
        </p:nvSpPr>
        <p:spPr>
          <a:xfrm>
            <a:off x="7244696" y="3678449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1500" dirty="0">
                <a:solidFill>
                  <a:schemeClr val="bg1"/>
                </a:solidFill>
              </a:rPr>
              <a:t>#AHA22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19012" y="654371"/>
            <a:ext cx="4105960" cy="2354940"/>
          </a:xfrm>
        </p:spPr>
        <p:txBody>
          <a:bodyPr anchor="b">
            <a:normAutofit/>
          </a:bodyPr>
          <a:lstStyle>
            <a:lvl1pPr algn="r">
              <a:lnSpc>
                <a:spcPts val="4000"/>
              </a:lnSpc>
              <a:defRPr sz="4000" b="1" i="0">
                <a:solidFill>
                  <a:schemeClr val="bg1"/>
                </a:solidFill>
                <a:latin typeface="Lub Dub Heavy" panose="020B06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4DE3A1-1C72-8746-9506-A8595458CB3E}"/>
              </a:ext>
            </a:extLst>
          </p:cNvPr>
          <p:cNvCxnSpPr>
            <a:cxnSpLocks/>
          </p:cNvCxnSpPr>
          <p:nvPr userDrawn="1"/>
        </p:nvCxnSpPr>
        <p:spPr>
          <a:xfrm>
            <a:off x="4419012" y="3297494"/>
            <a:ext cx="41059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7F4375-55B2-3645-805B-8633B02A1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13351" y="3421490"/>
            <a:ext cx="1358973" cy="807506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BF2AF87-698A-AE4A-B2CE-BCF5841E8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9049" y="3760136"/>
            <a:ext cx="1129086" cy="35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33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AHA text 03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B795-87F2-B745-ADF4-DB43B11E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8629B-0A95-1B4C-B422-138F5DB0F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2175"/>
            <a:ext cx="7886700" cy="32723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079850-CC05-464B-916C-CBF06DF8138C}"/>
              </a:ext>
            </a:extLst>
          </p:cNvPr>
          <p:cNvSpPr/>
          <p:nvPr userDrawn="1"/>
        </p:nvSpPr>
        <p:spPr>
          <a:xfrm>
            <a:off x="7430539" y="4277015"/>
            <a:ext cx="1614748" cy="77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7865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F5298B-887F-CD42-A66C-BDFCBC6B761A}"/>
              </a:ext>
            </a:extLst>
          </p:cNvPr>
          <p:cNvSpPr/>
          <p:nvPr userDrawn="1"/>
        </p:nvSpPr>
        <p:spPr>
          <a:xfrm>
            <a:off x="8483955" y="0"/>
            <a:ext cx="657164" cy="4929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54" y="614723"/>
            <a:ext cx="4134010" cy="4308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731685-2B28-FC4E-B526-710512888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965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4CD233F-C2E5-4542-9A2C-BCFA9F561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65" y="3746851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6596EAB-F026-B147-8900-63F5E69E41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201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BA4AAB-3B49-2C4D-B8C3-798DFFD55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4201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D60067C-731E-9648-B342-43C7239F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4201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75C609B-2858-7C45-8CE5-6212F5D8D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4201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DE20D5A-7A0A-7942-8181-49182956A3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854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F83694E-3CBA-8E4C-BA3A-E8737D97B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54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3A2D9D6-4C2D-5644-B032-0EB609655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54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745BDBF-EE7A-014E-B736-0750AA47F5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4201" y="374122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A2641-0823-E046-9584-458E0C8590E1}"/>
              </a:ext>
            </a:extLst>
          </p:cNvPr>
          <p:cNvGrpSpPr/>
          <p:nvPr userDrawn="1"/>
        </p:nvGrpSpPr>
        <p:grpSpPr>
          <a:xfrm>
            <a:off x="-442359" y="5781167"/>
            <a:ext cx="1760698" cy="1726429"/>
            <a:chOff x="6336320" y="-2192957"/>
            <a:chExt cx="5872534" cy="575823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BCCB62-D219-DC47-88CA-C6DE5EEC4765}"/>
                </a:ext>
              </a:extLst>
            </p:cNvPr>
            <p:cNvSpPr/>
            <p:nvPr userDrawn="1"/>
          </p:nvSpPr>
          <p:spPr>
            <a:xfrm>
              <a:off x="6336320" y="-2192957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8F243B9-E0BB-3345-8CDE-63FBDCB7E334}"/>
                </a:ext>
              </a:extLst>
            </p:cNvPr>
            <p:cNvSpPr/>
            <p:nvPr userDrawn="1"/>
          </p:nvSpPr>
          <p:spPr>
            <a:xfrm>
              <a:off x="6593495" y="-2050082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DEA563E-3450-B84C-A050-07E5944D40DD}"/>
                </a:ext>
              </a:extLst>
            </p:cNvPr>
            <p:cNvSpPr/>
            <p:nvPr userDrawn="1"/>
          </p:nvSpPr>
          <p:spPr>
            <a:xfrm>
              <a:off x="6735945" y="-1923044"/>
              <a:ext cx="5189831" cy="5189831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AD76CC3-14A6-D444-8247-6FD07F5D0974}"/>
              </a:ext>
            </a:extLst>
          </p:cNvPr>
          <p:cNvGrpSpPr/>
          <p:nvPr userDrawn="1"/>
        </p:nvGrpSpPr>
        <p:grpSpPr>
          <a:xfrm rot="1156728">
            <a:off x="6463088" y="-563901"/>
            <a:ext cx="6319880" cy="6196870"/>
            <a:chOff x="6336320" y="-2192957"/>
            <a:chExt cx="5872534" cy="575823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B7B1920-6C60-6143-954D-95B59F010D8D}"/>
                </a:ext>
              </a:extLst>
            </p:cNvPr>
            <p:cNvSpPr/>
            <p:nvPr userDrawn="1"/>
          </p:nvSpPr>
          <p:spPr>
            <a:xfrm>
              <a:off x="6336320" y="-2192957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ADA14BB-D56A-D047-94DA-5F3874AFF4D9}"/>
                </a:ext>
              </a:extLst>
            </p:cNvPr>
            <p:cNvSpPr/>
            <p:nvPr userDrawn="1"/>
          </p:nvSpPr>
          <p:spPr>
            <a:xfrm>
              <a:off x="6593495" y="-2050082"/>
              <a:ext cx="5615359" cy="56153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6C0DA71-E7CB-3748-80A6-D202C90C4B7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52489" y="-195147"/>
            <a:ext cx="5466062" cy="546606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E762BDA-3552-A446-AFE6-6BD418CD6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70489" y="939161"/>
            <a:ext cx="3419396" cy="373994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ONE SPEAKER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70488" y="1716179"/>
            <a:ext cx="5150339" cy="234586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0489" y="1353862"/>
            <a:ext cx="4024924" cy="32161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6692AF-EA47-EE4E-BC74-3942A8204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799663-1C3A-7140-A8B6-5A942E0AE02F}"/>
              </a:ext>
            </a:extLst>
          </p:cNvPr>
          <p:cNvSpPr/>
          <p:nvPr userDrawn="1"/>
        </p:nvSpPr>
        <p:spPr>
          <a:xfrm>
            <a:off x="1" y="0"/>
            <a:ext cx="45720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23143" y="1266737"/>
            <a:ext cx="2226318" cy="32161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1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57235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3142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89AA8C-30E6-A849-A85E-97304461ADA3}"/>
              </a:ext>
            </a:extLst>
          </p:cNvPr>
          <p:cNvCxnSpPr>
            <a:cxnSpLocks/>
          </p:cNvCxnSpPr>
          <p:nvPr userDrawn="1"/>
        </p:nvCxnSpPr>
        <p:spPr>
          <a:xfrm>
            <a:off x="4957235" y="1968061"/>
            <a:ext cx="389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DBD1BCA7-3E28-1D49-A098-A4DEF8BCE5EE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29709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Bio copy is </a:t>
            </a:r>
            <a:r>
              <a:rPr lang="en-US" dirty="0" err="1"/>
              <a:t>Lub</a:t>
            </a:r>
            <a:r>
              <a:rPr lang="en-US" dirty="0"/>
              <a:t> Dub medium at 10pts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F0B78207-029E-2C48-B477-D381CB2E9E1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95616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843C01F0-AD5E-D748-8DCB-897FBD5CB71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490970-2C55-724B-BA36-CAF55FEFDBB2}"/>
              </a:ext>
            </a:extLst>
          </p:cNvPr>
          <p:cNvCxnSpPr>
            <a:cxnSpLocks/>
          </p:cNvCxnSpPr>
          <p:nvPr userDrawn="1"/>
        </p:nvCxnSpPr>
        <p:spPr>
          <a:xfrm>
            <a:off x="329709" y="1968061"/>
            <a:ext cx="3892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169AD3-D69D-DD43-9F89-A0411109CA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5616" y="1266736"/>
            <a:ext cx="2226318" cy="337157"/>
          </a:xfrm>
        </p:spPr>
        <p:txBody>
          <a:bodyPr>
            <a:normAutofit/>
          </a:bodyPr>
          <a:lstStyle>
            <a:lvl1pPr>
              <a:defRPr sz="1500" b="1" i="0">
                <a:solidFill>
                  <a:schemeClr val="bg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4D5D646-615D-0541-AD5A-4E46C8AFAA21}"/>
              </a:ext>
            </a:extLst>
          </p:cNvPr>
          <p:cNvSpPr/>
          <p:nvPr userDrawn="1"/>
        </p:nvSpPr>
        <p:spPr>
          <a:xfrm>
            <a:off x="13949348" y="-1002677"/>
            <a:ext cx="1053968" cy="6708590"/>
          </a:xfrm>
          <a:prstGeom prst="arc">
            <a:avLst>
              <a:gd name="adj1" fmla="val 16448403"/>
              <a:gd name="adj2" fmla="val 50021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EC85CD65-D3BF-CA4A-B2BD-C3C1987852B4}"/>
              </a:ext>
            </a:extLst>
          </p:cNvPr>
          <p:cNvSpPr/>
          <p:nvPr userDrawn="1"/>
        </p:nvSpPr>
        <p:spPr>
          <a:xfrm rot="21325004">
            <a:off x="13984672" y="-782545"/>
            <a:ext cx="1053968" cy="6708590"/>
          </a:xfrm>
          <a:prstGeom prst="arc">
            <a:avLst>
              <a:gd name="adj1" fmla="val 16448403"/>
              <a:gd name="adj2" fmla="val 50021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15E968-BE93-9248-9232-9ECEC096E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64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le Speake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1979674-69C4-134A-9F2E-9B4270B863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B7179E21-BD5D-E049-B49A-E14D188634B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B4EAA43-3C2D-AD46-BE5A-0E43167C0FA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44AB674-4C73-2B43-963E-D19737407D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ECE01-A90F-354F-84AE-393CAD1D8C16}"/>
              </a:ext>
            </a:extLst>
          </p:cNvPr>
          <p:cNvCxnSpPr>
            <a:cxnSpLocks/>
          </p:cNvCxnSpPr>
          <p:nvPr userDrawn="1"/>
        </p:nvCxnSpPr>
        <p:spPr>
          <a:xfrm>
            <a:off x="437989" y="2591216"/>
            <a:ext cx="8282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47EFDA-D0AA-404B-92BF-D37D4D0840A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685351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</a:t>
            </a:r>
            <a:r>
              <a:rPr lang="en-US" dirty="0" err="1"/>
              <a:t>Lub</a:t>
            </a:r>
            <a:r>
              <a:rPr lang="en-US" dirty="0"/>
              <a:t> Dub medium at 8pts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0A9A6E2-5A4E-A440-85D9-F0BF6646DD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85351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7A3589-955B-C44C-A985-A16AB19A7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5352" y="552084"/>
            <a:ext cx="2614086" cy="22727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CCDE359-564D-9749-A758-92B1E3AFDBD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9687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</a:t>
            </a:r>
            <a:r>
              <a:rPr lang="en-US" dirty="0" err="1"/>
              <a:t>Lub</a:t>
            </a:r>
            <a:r>
              <a:rPr lang="en-US" dirty="0"/>
              <a:t> Dub medium at 8pts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54903E8-E662-7648-99E3-A95DED9CF6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7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70E7596-B217-1F4D-B61F-F298B8473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688" y="2698533"/>
            <a:ext cx="2614086" cy="22727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B1B30404-E374-9D4A-9CB4-C585E5F5418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6093873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</a:t>
            </a:r>
            <a:r>
              <a:rPr lang="en-US" dirty="0" err="1"/>
              <a:t>Lub</a:t>
            </a:r>
            <a:r>
              <a:rPr lang="en-US" dirty="0"/>
              <a:t> Dub medium at 8pts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F6DEDD0-1A3D-574E-A757-4BAE97011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3873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8239200-5449-9748-B343-ABD0F850A5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3874" y="552084"/>
            <a:ext cx="2614086" cy="22727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F59DE951-0DBC-0846-95EB-FFC654617B2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839255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</a:t>
            </a:r>
            <a:r>
              <a:rPr lang="en-US" dirty="0" err="1"/>
              <a:t>Lub</a:t>
            </a:r>
            <a:r>
              <a:rPr lang="en-US" dirty="0"/>
              <a:t> Dub medium at 8pts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63A8223-5C32-B74C-8449-257441213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39255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18CDF96-87CE-784C-B28C-784D85E5A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39256" y="2698533"/>
            <a:ext cx="2614086" cy="22727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Lub Dub Bold" panose="020B0603030403020204" pitchFamily="34" charset="77"/>
              </a:defRPr>
            </a:lvl1pPr>
          </a:lstStyle>
          <a:p>
            <a:r>
              <a:rPr lang="en-US" dirty="0"/>
              <a:t>SPEAKER NAME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933B37-A120-7A4D-AA84-4B2D9103D5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0297" y="444767"/>
            <a:ext cx="0" cy="411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B53E3-B0E9-534A-980C-D7C215BE8609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46BDAA7-4D20-994C-9DF7-B41DA826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4F39A5B-4892-9341-848A-CC1C986F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609EFF-D0D4-D74D-BFE0-9EC5949B21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EB733357-00BC-4B40-958F-84EA067FF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08877F4-239D-C44C-A6CD-4F9550F39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3C44018-5A6A-5A40-9C33-3213EA99D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89" y="614723"/>
            <a:ext cx="6828720" cy="92208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IS ALL CAPS AT 25 – 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90" y="1536807"/>
            <a:ext cx="5962810" cy="2868139"/>
          </a:xfrm>
        </p:spPr>
        <p:txBody>
          <a:bodyPr/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C98DEA-6D76-4A43-B147-9AD2CA56B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A4FD0A-CC71-0E48-8282-25BE57F29E7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193F017-EA19-7442-9BB0-474F2219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73F7D3E-5CDA-4840-AA44-2AB4E26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75C766-C30F-5445-9526-2CE36881A02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59E3429F-98DB-7A4C-B73A-11BAF0B8C2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F1748314-5DB7-A74F-8D02-592833BCA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351656-244C-E044-8660-FCA2FCD0B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4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6B231A0-06A5-4D47-A6E6-CB45BAC12AE3}"/>
              </a:ext>
            </a:extLst>
          </p:cNvPr>
          <p:cNvGrpSpPr/>
          <p:nvPr userDrawn="1"/>
        </p:nvGrpSpPr>
        <p:grpSpPr>
          <a:xfrm>
            <a:off x="5475859" y="-1287819"/>
            <a:ext cx="6221803" cy="6192004"/>
            <a:chOff x="5586413" y="-905629"/>
            <a:chExt cx="5858111" cy="5830054"/>
          </a:xfrm>
        </p:grpSpPr>
        <p:sp>
          <p:nvSpPr>
            <p:cNvPr id="5" name="Chord 4">
              <a:extLst>
                <a:ext uri="{FF2B5EF4-FFF2-40B4-BE49-F238E27FC236}">
                  <a16:creationId xmlns:a16="http://schemas.microsoft.com/office/drawing/2014/main" id="{2CD7D9F7-E6C8-ED42-8C36-A00DC97A4499}"/>
                </a:ext>
              </a:extLst>
            </p:cNvPr>
            <p:cNvSpPr/>
            <p:nvPr userDrawn="1"/>
          </p:nvSpPr>
          <p:spPr>
            <a:xfrm>
              <a:off x="5777071" y="-804862"/>
              <a:ext cx="5572125" cy="5572125"/>
            </a:xfrm>
            <a:prstGeom prst="chord">
              <a:avLst>
                <a:gd name="adj1" fmla="val 4286170"/>
                <a:gd name="adj2" fmla="val 17273589"/>
              </a:avLst>
            </a:prstGeom>
            <a:gradFill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204E6B56-60D4-014E-B3AA-FC5211D6F3B1}"/>
                </a:ext>
              </a:extLst>
            </p:cNvPr>
            <p:cNvSpPr/>
            <p:nvPr userDrawn="1"/>
          </p:nvSpPr>
          <p:spPr>
            <a:xfrm>
              <a:off x="5586413" y="-905629"/>
              <a:ext cx="5762783" cy="5762783"/>
            </a:xfrm>
            <a:prstGeom prst="chord">
              <a:avLst>
                <a:gd name="adj1" fmla="val 4107390"/>
                <a:gd name="adj2" fmla="val 17409390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5F8F5873-0277-9A47-8D48-AA293D724088}"/>
                </a:ext>
              </a:extLst>
            </p:cNvPr>
            <p:cNvSpPr/>
            <p:nvPr userDrawn="1"/>
          </p:nvSpPr>
          <p:spPr>
            <a:xfrm>
              <a:off x="5681741" y="-838358"/>
              <a:ext cx="5762783" cy="5762783"/>
            </a:xfrm>
            <a:prstGeom prst="chord">
              <a:avLst>
                <a:gd name="adj1" fmla="val 4115296"/>
                <a:gd name="adj2" fmla="val 17486501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4823557" cy="92208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TITLE IS ALL CAPS AT </a:t>
            </a:r>
            <a:br>
              <a:rPr lang="en-US" dirty="0"/>
            </a:br>
            <a:r>
              <a:rPr lang="en-US" dirty="0"/>
              <a:t>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91" y="1536807"/>
            <a:ext cx="4823557" cy="3095915"/>
          </a:xfrm>
        </p:spPr>
        <p:txBody>
          <a:bodyPr/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BCCF38-2231-F649-A3B9-F89E71CCE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5076" y="614722"/>
            <a:ext cx="2390934" cy="38144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3E27E2-3451-C846-B98C-5A73FA59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247F3C8-B7B8-C547-9E76-01BF767FF7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926208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1540933"/>
            <a:ext cx="4010105" cy="3091790"/>
          </a:xfrm>
        </p:spPr>
        <p:txBody>
          <a:bodyPr/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0722" y="1540931"/>
            <a:ext cx="4010105" cy="3091791"/>
          </a:xfrm>
        </p:spPr>
        <p:txBody>
          <a:bodyPr/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</a:t>
            </a:r>
            <a:r>
              <a:rPr lang="en-US" dirty="0" err="1"/>
              <a:t>Lub</a:t>
            </a:r>
            <a:r>
              <a:rPr lang="en-US" dirty="0"/>
              <a:t> Dub Bold at 16pt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DADFA7-6C6F-C64F-9925-C27F58B83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00146" y="92664"/>
            <a:ext cx="536278" cy="2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9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 is </a:t>
            </a:r>
            <a:r>
              <a:rPr lang="en-US" dirty="0" err="1"/>
              <a:t>Lub</a:t>
            </a:r>
            <a:r>
              <a:rPr lang="en-US" dirty="0"/>
              <a:t> Dub medium at 12pts</a:t>
            </a:r>
          </a:p>
        </p:txBody>
      </p:sp>
    </p:spTree>
    <p:extLst>
      <p:ext uri="{BB962C8B-B14F-4D97-AF65-F5344CB8AC3E}">
        <p14:creationId xmlns:p14="http://schemas.microsoft.com/office/powerpoint/2010/main" val="29506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4" r:id="rId3"/>
    <p:sldLayoutId id="2147483692" r:id="rId4"/>
    <p:sldLayoutId id="2147483693" r:id="rId5"/>
    <p:sldLayoutId id="2147483694" r:id="rId6"/>
    <p:sldLayoutId id="2147483662" r:id="rId7"/>
    <p:sldLayoutId id="2147483678" r:id="rId8"/>
    <p:sldLayoutId id="2147483664" r:id="rId9"/>
    <p:sldLayoutId id="2147483671" r:id="rId10"/>
    <p:sldLayoutId id="2147483672" r:id="rId11"/>
    <p:sldLayoutId id="2147483696" r:id="rId12"/>
    <p:sldLayoutId id="2147483686" r:id="rId13"/>
    <p:sldLayoutId id="2147483673" r:id="rId14"/>
    <p:sldLayoutId id="2147483674" r:id="rId15"/>
    <p:sldLayoutId id="2147483680" r:id="rId16"/>
    <p:sldLayoutId id="2147483675" r:id="rId17"/>
    <p:sldLayoutId id="2147483668" r:id="rId18"/>
    <p:sldLayoutId id="2147483695" r:id="rId19"/>
    <p:sldLayoutId id="2147483682" r:id="rId20"/>
    <p:sldLayoutId id="2147483669" r:id="rId21"/>
    <p:sldLayoutId id="2147483676" r:id="rId22"/>
    <p:sldLayoutId id="2147483679" r:id="rId23"/>
    <p:sldLayoutId id="2147483683" r:id="rId24"/>
    <p:sldLayoutId id="2147483666" r:id="rId25"/>
    <p:sldLayoutId id="2147483698" r:id="rId26"/>
    <p:sldLayoutId id="2147483667" r:id="rId27"/>
    <p:sldLayoutId id="2147483685" r:id="rId28"/>
    <p:sldLayoutId id="2147483699" r:id="rId29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1" i="0" kern="1200">
          <a:solidFill>
            <a:schemeClr val="accent4"/>
          </a:solidFill>
          <a:latin typeface="Lub Dub Bold" panose="020B0603030403020204" pitchFamily="34" charset="77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Lub Dub Medium" panose="020B0603030403020204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B670-4138-7F4D-8F42-0A8B0005F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408" y="1010848"/>
            <a:ext cx="6315632" cy="2206236"/>
          </a:xfrm>
        </p:spPr>
        <p:txBody>
          <a:bodyPr>
            <a:noAutofit/>
          </a:bodyPr>
          <a:lstStyle/>
          <a:p>
            <a:r>
              <a:rPr lang="en-US" altLang="zh-CN" sz="2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Efficacy and Safety of Ind</a:t>
            </a:r>
            <a:r>
              <a:rPr lang="en-US" altLang="zh-CN" sz="2400" b="1" i="1" u="sng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</a:t>
            </a:r>
            <a:r>
              <a:rPr lang="en-US" altLang="zh-CN" sz="2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bufen versus As</a:t>
            </a:r>
            <a:r>
              <a:rPr lang="en-US" altLang="zh-CN" sz="2400" b="1" i="1" u="sng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en-US" altLang="zh-CN" sz="2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irin after Coronary Drug-eluting Stent Implanta</a:t>
            </a:r>
            <a:r>
              <a:rPr lang="en-US" altLang="zh-CN" sz="2400" b="1" i="1" u="sng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tion</a:t>
            </a:r>
            <a:r>
              <a:rPr lang="en-US" altLang="zh-CN" sz="2400" b="1" kern="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(OPTION): a randomized, open-label, non-inferiority trial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FA979-1215-3B48-8E25-2C309970B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461" y="3797445"/>
            <a:ext cx="5119851" cy="1272339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Junbo Ge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MD, FACC, FAHA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Department of Cardiology, Zhongshan Hospital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Fudan University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On behalf of </a:t>
            </a:r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the OPTION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investigators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4B9FC25-9524-D29E-4F48-EEEAF0EE07E0}"/>
              </a:ext>
            </a:extLst>
          </p:cNvPr>
          <p:cNvGrpSpPr/>
          <p:nvPr/>
        </p:nvGrpSpPr>
        <p:grpSpPr>
          <a:xfrm>
            <a:off x="6546889" y="-38"/>
            <a:ext cx="2549226" cy="909027"/>
            <a:chOff x="3322622" y="516048"/>
            <a:chExt cx="2683992" cy="948385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3462E5B-327B-F316-2DE9-93A9A6FACEF9}"/>
                </a:ext>
              </a:extLst>
            </p:cNvPr>
            <p:cNvSpPr/>
            <p:nvPr/>
          </p:nvSpPr>
          <p:spPr>
            <a:xfrm>
              <a:off x="3322622" y="516048"/>
              <a:ext cx="2683992" cy="9483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486F510-0FA7-777B-A269-6A976068C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6482" y="564397"/>
              <a:ext cx="864866" cy="869541"/>
            </a:xfrm>
            <a:prstGeom prst="rect">
              <a:avLst/>
            </a:prstGeom>
          </p:spPr>
        </p:pic>
        <p:pic>
          <p:nvPicPr>
            <p:cNvPr id="6" name="Picture 2" descr="https://ss2.baidu.com/6ONYsjip0QIZ8tyhnq/it/u=3115231556,2187084345&amp;fm=58">
              <a:extLst>
                <a:ext uri="{FF2B5EF4-FFF2-40B4-BE49-F238E27FC236}">
                  <a16:creationId xmlns:a16="http://schemas.microsoft.com/office/drawing/2014/main" id="{9A206A08-19FE-1665-6903-A04D62B270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" t="11619" r="7798"/>
            <a:stretch/>
          </p:blipFill>
          <p:spPr bwMode="auto">
            <a:xfrm>
              <a:off x="3357127" y="545446"/>
              <a:ext cx="849877" cy="870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1AB90FC9-3D2C-A0B9-4F12-8FB77B26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66836" y="520484"/>
              <a:ext cx="979119" cy="894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62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3F3AC5-2A63-E085-D019-ED9F292DAF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739" y="1349540"/>
            <a:ext cx="2861384" cy="1520409"/>
          </a:xfrm>
        </p:spPr>
        <p:txBody>
          <a:bodyPr>
            <a:no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beneficial effect of </a:t>
            </a:r>
            <a:r>
              <a:rPr lang="en-US" altLang="zh-CN" sz="18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indobufen</a:t>
            </a:r>
            <a:r>
              <a:rPr lang="en-US" altLang="zh-CN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-based DAPT was consistent across all subgroups with no significant interaction. 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913E5A-2347-78E7-6586-167177F54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2780F2-714C-2A87-4886-7BE9C6DF63AC}"/>
              </a:ext>
            </a:extLst>
          </p:cNvPr>
          <p:cNvSpPr txBox="1">
            <a:spLocks/>
          </p:cNvSpPr>
          <p:nvPr/>
        </p:nvSpPr>
        <p:spPr>
          <a:xfrm>
            <a:off x="103009" y="149111"/>
            <a:ext cx="8090377" cy="528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685800">
              <a:lnSpc>
                <a:spcPts val="3000"/>
              </a:lnSpc>
              <a:spcBef>
                <a:spcPct val="0"/>
              </a:spcBef>
              <a:buNone/>
              <a:defRPr sz="2600" b="1" i="0">
                <a:solidFill>
                  <a:schemeClr val="accent4"/>
                </a:solidFill>
                <a:latin typeface="Lub Dub Bold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Subgroup analysis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12BD4CA-F466-D957-E982-C197D8CCAA18}"/>
              </a:ext>
            </a:extLst>
          </p:cNvPr>
          <p:cNvGrpSpPr/>
          <p:nvPr/>
        </p:nvGrpSpPr>
        <p:grpSpPr>
          <a:xfrm>
            <a:off x="3268042" y="338588"/>
            <a:ext cx="5800075" cy="4358508"/>
            <a:chOff x="3421947" y="338588"/>
            <a:chExt cx="5800075" cy="4358508"/>
          </a:xfrm>
        </p:grpSpPr>
        <p:pic>
          <p:nvPicPr>
            <p:cNvPr id="17" name="图片 16" descr="一些文字和图片的手机截图&#10;&#10;描述已自动生成">
              <a:extLst>
                <a:ext uri="{FF2B5EF4-FFF2-40B4-BE49-F238E27FC236}">
                  <a16:creationId xmlns:a16="http://schemas.microsoft.com/office/drawing/2014/main" id="{B4E42F9C-A111-CCDC-C0E3-A78494A8F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1947" y="609359"/>
              <a:ext cx="5477831" cy="4087737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F6913DE3-155C-087D-1892-01C0BB24AB70}"/>
                </a:ext>
              </a:extLst>
            </p:cNvPr>
            <p:cNvSpPr txBox="1"/>
            <p:nvPr/>
          </p:nvSpPr>
          <p:spPr>
            <a:xfrm>
              <a:off x="7701418" y="391042"/>
              <a:ext cx="7694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HR (95% CI)</a:t>
              </a:r>
              <a:endParaRPr kumimoji="1" lang="zh-CN" alt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088C58F-7E34-FE09-72D0-BA39321B730F}"/>
                </a:ext>
              </a:extLst>
            </p:cNvPr>
            <p:cNvSpPr txBox="1"/>
            <p:nvPr/>
          </p:nvSpPr>
          <p:spPr>
            <a:xfrm>
              <a:off x="8405481" y="338588"/>
              <a:ext cx="816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P value for interaction</a:t>
              </a:r>
              <a:endParaRPr kumimoji="1" lang="zh-CN" alt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C20C682F-9854-A00C-8E02-4EC05EA1E109}"/>
                </a:ext>
              </a:extLst>
            </p:cNvPr>
            <p:cNvSpPr txBox="1"/>
            <p:nvPr/>
          </p:nvSpPr>
          <p:spPr>
            <a:xfrm>
              <a:off x="4760295" y="394860"/>
              <a:ext cx="680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Indobufen</a:t>
              </a:r>
              <a:endParaRPr kumimoji="1" lang="zh-CN" alt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F85D3BE-A170-1535-0804-D03BE5774FBD}"/>
                </a:ext>
              </a:extLst>
            </p:cNvPr>
            <p:cNvSpPr txBox="1"/>
            <p:nvPr/>
          </p:nvSpPr>
          <p:spPr>
            <a:xfrm>
              <a:off x="5387741" y="394860"/>
              <a:ext cx="6808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Aspirin</a:t>
              </a:r>
              <a:endParaRPr kumimoji="1" lang="zh-CN" alt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88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55033E15-E524-8105-235D-E88BB1222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86443-E861-D64D-2998-F9117F4E4F8A}"/>
              </a:ext>
            </a:extLst>
          </p:cNvPr>
          <p:cNvSpPr txBox="1">
            <a:spLocks/>
          </p:cNvSpPr>
          <p:nvPr/>
        </p:nvSpPr>
        <p:spPr>
          <a:xfrm>
            <a:off x="399177" y="1011874"/>
            <a:ext cx="8166514" cy="35438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Indobufen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plus clopidogrel DAPT for 12 months is non-inferior in the 1-year composite of efficacy and safety outcomes compared to aspirin plus clopidogrel DAPT.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There is no statistical difference regarding the 1-year efficacy composite (CV death, nonfatal MI, ischemic stroke, and definite or probable ST) between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indobufen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plus clopidogrel DAPT and conventional DAPT.  The decreased BARC bleeding in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indobufen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group is mostly driven by a reduction of minor bleeding events.</a:t>
            </a:r>
          </a:p>
          <a:p>
            <a:pPr algn="just">
              <a:lnSpc>
                <a:spcPct val="150000"/>
              </a:lnSpc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4D00E7-53A6-5F5F-E05B-9BC5C5D52205}"/>
              </a:ext>
            </a:extLst>
          </p:cNvPr>
          <p:cNvSpPr txBox="1">
            <a:spLocks/>
          </p:cNvSpPr>
          <p:nvPr/>
        </p:nvSpPr>
        <p:spPr>
          <a:xfrm>
            <a:off x="356507" y="308720"/>
            <a:ext cx="6877210" cy="528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defTabSz="685800">
              <a:lnSpc>
                <a:spcPts val="3000"/>
              </a:lnSpc>
              <a:spcBef>
                <a:spcPct val="0"/>
              </a:spcBef>
              <a:buNone/>
              <a:defRPr sz="2600" b="1" i="0">
                <a:solidFill>
                  <a:schemeClr val="accent4"/>
                </a:solidFill>
                <a:latin typeface="Lub Dub Bold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19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0A13920-4F2C-2F49-9F06-277D29A38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" y="1520639"/>
            <a:ext cx="8821103" cy="30537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r-FR" sz="1650" dirty="0">
                <a:latin typeface="Arial" panose="020B0604020202020204" pitchFamily="34" charset="0"/>
                <a:cs typeface="Arial" panose="020B0604020202020204" pitchFamily="34" charset="0"/>
              </a:rPr>
              <a:t>Circulation. 2022;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[published online ahead of print].</a:t>
            </a:r>
            <a:r>
              <a:rPr lang="fr-FR" sz="1650" dirty="0">
                <a:latin typeface="Arial" panose="020B0604020202020204" pitchFamily="34" charset="0"/>
                <a:cs typeface="Arial" panose="020B0604020202020204" pitchFamily="34" charset="0"/>
              </a:rPr>
              <a:t> DOI: 10.1161/CIRCULATIONAHA.122.062762</a:t>
            </a:r>
            <a:b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Indobufen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or Aspirin on Top of Clopidogrel after Coronary Drug-eluting Stent Implantation (OPTION): a Randomized, Open-label, Endpoint-blinded, Non-inferiority Trial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Hongyi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Wu, MD; Lili Xu, MD; Xin Zhao, MD;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Huanyi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Zhang, MB; Kang Cheng, MD;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Xiaoyan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Wang, MD; Manhua Chen, MB;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Guangping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Li, MD; Jiangnan Huang, MD; Jun Lan, MM;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Guanghe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Wei, MM; Chi Zhang, MD;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Yinman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Wang, MD;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Juying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Qian, MD;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Junbo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Ge, MD; on behalf of the OPTION investigators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b="1" i="1" dirty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</a:p>
          <a:p>
            <a:pPr algn="ctr">
              <a:lnSpc>
                <a:spcPct val="120000"/>
              </a:lnSpc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https://www.ahajournals.org/doi/10.1161/CIRCULATIONAHA.122.062762</a:t>
            </a: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8E38223B-CDD4-4258-B331-E730484EB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09" y="173017"/>
            <a:ext cx="5002647" cy="104340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8CA7FD9-8138-1B54-0A45-DA02B7BD03CD}"/>
              </a:ext>
            </a:extLst>
          </p:cNvPr>
          <p:cNvSpPr txBox="1"/>
          <p:nvPr/>
        </p:nvSpPr>
        <p:spPr>
          <a:xfrm>
            <a:off x="-331694" y="1272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11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25CD2-F34B-F04E-B4CC-5DA2A631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3918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433B-1A64-DD47-8259-13F16C6E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8" y="614723"/>
            <a:ext cx="7654451" cy="55976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D27D5-7108-E843-8545-3B5788C1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998" y="1335639"/>
            <a:ext cx="8063693" cy="2868139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Sponsored by Hangzhou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Zhongmei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Huadong Pharmaceutical Co., Ltd, Hangzhou, Zhejiang, China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Supported by Shanghai Clinical Research Center for Interventional Medicine (19MC1910300) and Clinical Research Special Fund of Zhongshan Hospital Fudan University (2020ZSLC57)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4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55033E15-E524-8105-235D-E88BB1222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DA52C0C-6C74-C102-1107-D5AC78383CEF}"/>
              </a:ext>
            </a:extLst>
          </p:cNvPr>
          <p:cNvSpPr txBox="1"/>
          <p:nvPr/>
        </p:nvSpPr>
        <p:spPr>
          <a:xfrm>
            <a:off x="356507" y="818645"/>
            <a:ext cx="8430986" cy="3681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685800">
              <a:lnSpc>
                <a:spcPct val="150000"/>
              </a:lnSpc>
              <a:spcBef>
                <a:spcPts val="750"/>
              </a:spcBef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Dual antiplatelet therapy (DAPT) with aspirin as a background therapy has become the standard care following PCI. </a:t>
            </a:r>
          </a:p>
          <a:p>
            <a:pPr marL="285750" indent="-285750" algn="just" defTabSz="685800">
              <a:lnSpc>
                <a:spcPct val="150000"/>
              </a:lnSpc>
              <a:spcBef>
                <a:spcPts val="750"/>
              </a:spcBef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Several unfavorable non-cardiac effects, such as allergy and intolerance, limit the use or adherence of aspirin in clinical practice.</a:t>
            </a:r>
          </a:p>
          <a:p>
            <a:pPr marL="285750" indent="-285750" algn="just" defTabSz="685800">
              <a:lnSpc>
                <a:spcPct val="150000"/>
              </a:lnSpc>
              <a:spcBef>
                <a:spcPts val="750"/>
              </a:spcBef>
              <a:buFont typeface="Wingdings" pitchFamily="2" charset="2"/>
              <a:buChar char="l"/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Indobufen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is associated with a better platelet selectivity, tolerability and benefit/risk profile.</a:t>
            </a:r>
          </a:p>
          <a:p>
            <a:pPr marL="285750" indent="-285750" algn="just" defTabSz="685800">
              <a:lnSpc>
                <a:spcPct val="150000"/>
              </a:lnSpc>
              <a:spcBef>
                <a:spcPts val="750"/>
              </a:spcBef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Exploration of pharmacological alternatives to aspirin on top of a P2Y12 inhibitor is of great interest and clinical relevance.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EAF67C-2217-1A3A-B6E1-F4C5B03AAB00}"/>
              </a:ext>
            </a:extLst>
          </p:cNvPr>
          <p:cNvSpPr txBox="1">
            <a:spLocks/>
          </p:cNvSpPr>
          <p:nvPr/>
        </p:nvSpPr>
        <p:spPr>
          <a:xfrm>
            <a:off x="356507" y="308720"/>
            <a:ext cx="6877210" cy="528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defTabSz="685800">
              <a:lnSpc>
                <a:spcPts val="3000"/>
              </a:lnSpc>
              <a:spcBef>
                <a:spcPct val="0"/>
              </a:spcBef>
              <a:buNone/>
              <a:defRPr sz="2600" b="1" i="0">
                <a:solidFill>
                  <a:schemeClr val="accent4"/>
                </a:solidFill>
                <a:latin typeface="Lub Dub Bold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E9CB098-43E9-0CC6-BA7A-D6EF69D66FA7}"/>
              </a:ext>
            </a:extLst>
          </p:cNvPr>
          <p:cNvSpPr txBox="1"/>
          <p:nvPr/>
        </p:nvSpPr>
        <p:spPr>
          <a:xfrm>
            <a:off x="-457200" y="1506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720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55033E15-E524-8105-235D-E88BB1222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DA52C0C-6C74-C102-1107-D5AC78383CEF}"/>
              </a:ext>
            </a:extLst>
          </p:cNvPr>
          <p:cNvSpPr txBox="1"/>
          <p:nvPr/>
        </p:nvSpPr>
        <p:spPr>
          <a:xfrm>
            <a:off x="637162" y="990656"/>
            <a:ext cx="7682970" cy="2533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685800">
              <a:lnSpc>
                <a:spcPct val="150000"/>
              </a:lnSpc>
              <a:spcBef>
                <a:spcPts val="750"/>
              </a:spcBef>
              <a:buFont typeface="Wingdings" pitchFamily="2" charset="2"/>
              <a:buChar char="l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OPTION trial was conducted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 establish whether </a:t>
            </a:r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indobufen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-based DAPT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indobufen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100mg twice a day plus clopidogrel 75mg/d for 12 months) is non-inferior to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conventional DAPT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(aspirin 100mg/d plus clopidogrel 75mg/d for 12 months) in patients with negative cardiac troponin undergoing coronary DES implantation.</a:t>
            </a:r>
            <a:endParaRPr lang="zh-CN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69AF6D-BF1A-43B3-A708-7BDD86D0F1DB}"/>
              </a:ext>
            </a:extLst>
          </p:cNvPr>
          <p:cNvSpPr txBox="1">
            <a:spLocks/>
          </p:cNvSpPr>
          <p:nvPr/>
        </p:nvSpPr>
        <p:spPr>
          <a:xfrm>
            <a:off x="356507" y="308720"/>
            <a:ext cx="6877210" cy="528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defTabSz="685800">
              <a:lnSpc>
                <a:spcPts val="3000"/>
              </a:lnSpc>
              <a:spcBef>
                <a:spcPct val="0"/>
              </a:spcBef>
              <a:buNone/>
              <a:defRPr sz="2600" b="1" i="0">
                <a:solidFill>
                  <a:schemeClr val="accent4"/>
                </a:solidFill>
                <a:latin typeface="Lub Dub Bold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07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52">
            <a:extLst>
              <a:ext uri="{FF2B5EF4-FFF2-40B4-BE49-F238E27FC236}">
                <a16:creationId xmlns:a16="http://schemas.microsoft.com/office/drawing/2014/main" id="{07D1B321-35F6-1414-ED0C-D8985F4BD909}"/>
              </a:ext>
            </a:extLst>
          </p:cNvPr>
          <p:cNvSpPr txBox="1"/>
          <p:nvPr/>
        </p:nvSpPr>
        <p:spPr>
          <a:xfrm>
            <a:off x="302184" y="4271988"/>
            <a:ext cx="8647370" cy="44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= coronary artery disease,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PCI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= percutaneous coronary intervention,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= drug-eluting stent, </a:t>
            </a:r>
            <a:r>
              <a:rPr lang="en-US" altLang="zh-CN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= clopidogrel,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Indo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indobufen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ASA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=aspirin,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= cardiovascular,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= myocardial infarction, </a:t>
            </a:r>
            <a:r>
              <a:rPr lang="en-US" altLang="zh-CN" sz="1000" b="1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= stent thrombosis</a:t>
            </a:r>
            <a:r>
              <a:rPr lang="zh-CN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lide Number Placeholder 4">
            <a:extLst>
              <a:ext uri="{FF2B5EF4-FFF2-40B4-BE49-F238E27FC236}">
                <a16:creationId xmlns:a16="http://schemas.microsoft.com/office/drawing/2014/main" id="{ECAC9818-A9CE-B7A1-C7C6-C03467ED4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E96F383B-CBCD-F768-CB43-892CD52321A9}"/>
              </a:ext>
            </a:extLst>
          </p:cNvPr>
          <p:cNvSpPr txBox="1"/>
          <p:nvPr/>
        </p:nvSpPr>
        <p:spPr>
          <a:xfrm>
            <a:off x="-512064" y="21762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6F43581-A2EC-9814-220C-83ABDF584827}"/>
              </a:ext>
            </a:extLst>
          </p:cNvPr>
          <p:cNvGrpSpPr/>
          <p:nvPr/>
        </p:nvGrpSpPr>
        <p:grpSpPr>
          <a:xfrm>
            <a:off x="491620" y="1148472"/>
            <a:ext cx="8509978" cy="3093409"/>
            <a:chOff x="283393" y="1057940"/>
            <a:chExt cx="8509978" cy="3093409"/>
          </a:xfrm>
        </p:grpSpPr>
        <p:cxnSp>
          <p:nvCxnSpPr>
            <p:cNvPr id="53" name="Straight Connector 62">
              <a:extLst>
                <a:ext uri="{FF2B5EF4-FFF2-40B4-BE49-F238E27FC236}">
                  <a16:creationId xmlns:a16="http://schemas.microsoft.com/office/drawing/2014/main" id="{CBACAA08-12A9-737D-4BBB-12D1E69A453E}"/>
                </a:ext>
              </a:extLst>
            </p:cNvPr>
            <p:cNvCxnSpPr/>
            <p:nvPr/>
          </p:nvCxnSpPr>
          <p:spPr bwMode="auto">
            <a:xfrm>
              <a:off x="7133917" y="1566241"/>
              <a:ext cx="0" cy="2465444"/>
            </a:xfrm>
            <a:prstGeom prst="line">
              <a:avLst/>
            </a:prstGeom>
            <a:solidFill>
              <a:srgbClr val="4F81BD"/>
            </a:solidFill>
            <a:ln w="19050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0AEB077-C779-1088-B60B-3BC741D974F3}"/>
                </a:ext>
              </a:extLst>
            </p:cNvPr>
            <p:cNvGrpSpPr/>
            <p:nvPr/>
          </p:nvGrpSpPr>
          <p:grpSpPr>
            <a:xfrm>
              <a:off x="283393" y="1057940"/>
              <a:ext cx="8509978" cy="3093409"/>
              <a:chOff x="18302" y="618415"/>
              <a:chExt cx="9013294" cy="3243722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C5F1ED31-6F13-F6C8-A4C2-9710A248BF2A}"/>
                  </a:ext>
                </a:extLst>
              </p:cNvPr>
              <p:cNvGrpSpPr/>
              <p:nvPr/>
            </p:nvGrpSpPr>
            <p:grpSpPr>
              <a:xfrm>
                <a:off x="18302" y="1138068"/>
                <a:ext cx="8551932" cy="2724069"/>
                <a:chOff x="-147316" y="2028876"/>
                <a:chExt cx="9687525" cy="3295627"/>
              </a:xfrm>
            </p:grpSpPr>
            <p:sp>
              <p:nvSpPr>
                <p:cNvPr id="11" name="Rounded Rectangle 6">
                  <a:extLst>
                    <a:ext uri="{FF2B5EF4-FFF2-40B4-BE49-F238E27FC236}">
                      <a16:creationId xmlns:a16="http://schemas.microsoft.com/office/drawing/2014/main" id="{6C299B17-F6FE-88F4-57F5-40F96AAC1692}"/>
                    </a:ext>
                  </a:extLst>
                </p:cNvPr>
                <p:cNvSpPr/>
                <p:nvPr/>
              </p:nvSpPr>
              <p:spPr bwMode="auto">
                <a:xfrm>
                  <a:off x="-147316" y="3001016"/>
                  <a:ext cx="1676203" cy="1246800"/>
                </a:xfrm>
                <a:prstGeom prst="roundRect">
                  <a:avLst/>
                </a:prstGeom>
                <a:noFill/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171450" marR="0" lvl="0" indent="-1714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20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18 to 75 </a:t>
                  </a:r>
                  <a:r>
                    <a:rPr kumimoji="0" lang="en-US" altLang="zh-CN" sz="1200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yrs</a:t>
                  </a:r>
                  <a:endPara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171450" marR="0" lvl="0" indent="-17145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20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CAD patients with negative </a:t>
                  </a:r>
                  <a:r>
                    <a:rPr kumimoji="0" lang="en-US" altLang="zh-CN" sz="1200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cTnT</a:t>
                  </a:r>
                  <a:r>
                    <a:rPr kumimoji="0" lang="en-US" altLang="zh-CN" sz="120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 or I</a:t>
                  </a:r>
                  <a:endParaRPr kumimoji="0" lang="zh-CN" altLang="en-US" sz="1200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" name="组合 11">
                  <a:extLst>
                    <a:ext uri="{FF2B5EF4-FFF2-40B4-BE49-F238E27FC236}">
                      <a16:creationId xmlns:a16="http://schemas.microsoft.com/office/drawing/2014/main" id="{93267AE0-5455-4B8E-F6B7-D034A0951786}"/>
                    </a:ext>
                  </a:extLst>
                </p:cNvPr>
                <p:cNvGrpSpPr/>
                <p:nvPr/>
              </p:nvGrpSpPr>
              <p:grpSpPr>
                <a:xfrm>
                  <a:off x="383781" y="2028876"/>
                  <a:ext cx="9156428" cy="3295627"/>
                  <a:chOff x="383781" y="1892402"/>
                  <a:chExt cx="9156428" cy="3413984"/>
                </a:xfrm>
              </p:grpSpPr>
              <p:cxnSp>
                <p:nvCxnSpPr>
                  <p:cNvPr id="13" name="Straight Connector 62">
                    <a:extLst>
                      <a:ext uri="{FF2B5EF4-FFF2-40B4-BE49-F238E27FC236}">
                        <a16:creationId xmlns:a16="http://schemas.microsoft.com/office/drawing/2014/main" id="{76258137-BD7C-0F79-A3F8-3675FBF46208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611198" y="1916832"/>
                    <a:ext cx="0" cy="3240000"/>
                  </a:xfrm>
                  <a:prstGeom prst="line">
                    <a:avLst/>
                  </a:prstGeom>
                  <a:solidFill>
                    <a:srgbClr val="4F81BD"/>
                  </a:solidFill>
                  <a:ln w="19050" cap="flat" cmpd="sng" algn="ctr">
                    <a:solidFill>
                      <a:sysClr val="windowText" lastClr="0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" name="Straight Connector 9">
                    <a:extLst>
                      <a:ext uri="{FF2B5EF4-FFF2-40B4-BE49-F238E27FC236}">
                        <a16:creationId xmlns:a16="http://schemas.microsoft.com/office/drawing/2014/main" id="{5A714F4E-CF00-2B9B-A141-7E7A8F6867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3139860" y="3541005"/>
                    <a:ext cx="604692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6" name="Rounded Rectangle 41">
                    <a:extLst>
                      <a:ext uri="{FF2B5EF4-FFF2-40B4-BE49-F238E27FC236}">
                        <a16:creationId xmlns:a16="http://schemas.microsoft.com/office/drawing/2014/main" id="{6AED8CD1-F457-4033-8CAB-59E6AD0563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83781" y="1892402"/>
                    <a:ext cx="1288624" cy="648072"/>
                  </a:xfrm>
                  <a:prstGeom prst="round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300-600mg </a:t>
                    </a:r>
                    <a:r>
                      <a:rPr kumimoji="0" lang="en-US" altLang="zh-CN" sz="1200" i="0" u="none" strike="noStrike" kern="0" cap="none" spc="0" normalizeH="0" baseline="0" noProof="0" dirty="0" err="1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Clo</a:t>
                    </a:r>
                    <a:r>
                      <a:rPr kumimoji="0" lang="en-US" altLang="zh-CN" sz="120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loading </a:t>
                    </a:r>
                    <a:endParaRPr kumimoji="0" lang="zh-CN" altLang="en-US" sz="1200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" name="Isosceles Triangle 78">
                    <a:extLst>
                      <a:ext uri="{FF2B5EF4-FFF2-40B4-BE49-F238E27FC236}">
                        <a16:creationId xmlns:a16="http://schemas.microsoft.com/office/drawing/2014/main" id="{11C822B6-B517-AB40-5FF4-3B74BE389F4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38744" y="5157193"/>
                    <a:ext cx="144016" cy="144015"/>
                  </a:xfrm>
                  <a:prstGeom prst="triangle">
                    <a:avLst/>
                  </a:prstGeom>
                  <a:solidFill>
                    <a:schemeClr val="accent3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" name="Isosceles Triangle 79">
                    <a:extLst>
                      <a:ext uri="{FF2B5EF4-FFF2-40B4-BE49-F238E27FC236}">
                        <a16:creationId xmlns:a16="http://schemas.microsoft.com/office/drawing/2014/main" id="{09A350A9-2B7F-B907-F7E5-207A881D487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665521" y="5162371"/>
                    <a:ext cx="144016" cy="144015"/>
                  </a:xfrm>
                  <a:prstGeom prst="triangle">
                    <a:avLst/>
                  </a:prstGeom>
                  <a:solidFill>
                    <a:schemeClr val="accent3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20" name="组合 19">
                    <a:extLst>
                      <a:ext uri="{FF2B5EF4-FFF2-40B4-BE49-F238E27FC236}">
                        <a16:creationId xmlns:a16="http://schemas.microsoft.com/office/drawing/2014/main" id="{CFD8F542-25CC-9DF4-7C3A-BFB6E9EDB797}"/>
                      </a:ext>
                    </a:extLst>
                  </p:cNvPr>
                  <p:cNvGrpSpPr/>
                  <p:nvPr/>
                </p:nvGrpSpPr>
                <p:grpSpPr>
                  <a:xfrm>
                    <a:off x="3753165" y="2578224"/>
                    <a:ext cx="5702233" cy="1905000"/>
                    <a:chOff x="2096981" y="2578224"/>
                    <a:chExt cx="5702233" cy="1905000"/>
                  </a:xfrm>
                </p:grpSpPr>
                <p:cxnSp>
                  <p:nvCxnSpPr>
                    <p:cNvPr id="36" name="Straight Connector 16">
                      <a:extLst>
                        <a:ext uri="{FF2B5EF4-FFF2-40B4-BE49-F238E27FC236}">
                          <a16:creationId xmlns:a16="http://schemas.microsoft.com/office/drawing/2014/main" id="{BF03D0D1-8F44-130D-6319-CC3CC0FADDAC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600643" y="2578224"/>
                      <a:ext cx="4189653" cy="0"/>
                    </a:xfrm>
                    <a:prstGeom prst="line">
                      <a:avLst/>
                    </a:prstGeom>
                    <a:solidFill>
                      <a:srgbClr val="4F81BD"/>
                    </a:solidFill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7" name="Straight Connector 18">
                      <a:extLst>
                        <a:ext uri="{FF2B5EF4-FFF2-40B4-BE49-F238E27FC236}">
                          <a16:creationId xmlns:a16="http://schemas.microsoft.com/office/drawing/2014/main" id="{FC69F6C0-677C-3E00-1634-8EE5ACF0466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609562" y="4483224"/>
                      <a:ext cx="4189652" cy="0"/>
                    </a:xfrm>
                    <a:prstGeom prst="line">
                      <a:avLst/>
                    </a:prstGeom>
                    <a:solidFill>
                      <a:srgbClr val="4F81BD"/>
                    </a:solidFill>
                    <a:ln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sp>
                  <p:nvSpPr>
                    <p:cNvPr id="38" name="Rounded Rectangle 48">
                      <a:extLst>
                        <a:ext uri="{FF2B5EF4-FFF2-40B4-BE49-F238E27FC236}">
                          <a16:creationId xmlns:a16="http://schemas.microsoft.com/office/drawing/2014/main" id="{5D85B082-024A-210E-549B-5E063E109AC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436706" y="3084197"/>
                      <a:ext cx="1041695" cy="857236"/>
                    </a:xfrm>
                    <a:prstGeom prst="roundRect">
                      <a:avLst/>
                    </a:prstGeom>
                    <a:solidFill>
                      <a:schemeClr val="accent3">
                        <a:lumMod val="50000"/>
                        <a:lumOff val="50000"/>
                      </a:schemeClr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defTabSz="914400"/>
                      <a:r>
                        <a:rPr lang="en-US" altLang="zh-CN" sz="1200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month post-PCI</a:t>
                      </a:r>
                      <a:endParaRPr lang="zh-CN" altLang="en-US" sz="1200" kern="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Oval 7">
                      <a:extLst>
                        <a:ext uri="{FF2B5EF4-FFF2-40B4-BE49-F238E27FC236}">
                          <a16:creationId xmlns:a16="http://schemas.microsoft.com/office/drawing/2014/main" id="{A1751923-888B-FC1A-7207-59D1BB7181A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96981" y="3326193"/>
                      <a:ext cx="352162" cy="380999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kumimoji="0" lang="zh-CN" altLang="en-US" sz="120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cxnSp>
                <p:nvCxnSpPr>
                  <p:cNvPr id="21" name="Straight Connector 9">
                    <a:extLst>
                      <a:ext uri="{FF2B5EF4-FFF2-40B4-BE49-F238E27FC236}">
                        <a16:creationId xmlns:a16="http://schemas.microsoft.com/office/drawing/2014/main" id="{5A02FC8F-63B7-180C-97C9-87F15931545A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1528727" y="3542124"/>
                    <a:ext cx="302346" cy="1476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>
                        <a:shade val="95000"/>
                        <a:satMod val="105000"/>
                      </a:sysClr>
                    </a:solidFill>
                    <a:prstDash val="solid"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2" name="Rounded Rectangle 6">
                    <a:extLst>
                      <a:ext uri="{FF2B5EF4-FFF2-40B4-BE49-F238E27FC236}">
                        <a16:creationId xmlns:a16="http://schemas.microsoft.com/office/drawing/2014/main" id="{867ACDF9-79EF-4C52-628B-039BEF6DDAF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34890" y="2911352"/>
                    <a:ext cx="1304972" cy="1296000"/>
                  </a:xfrm>
                  <a:prstGeom prst="round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120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Successful PCI with DES</a:t>
                    </a:r>
                    <a:endParaRPr kumimoji="0" lang="zh-CN" altLang="en-US" sz="1200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6" name="Straight Connector 62">
                    <a:extLst>
                      <a:ext uri="{FF2B5EF4-FFF2-40B4-BE49-F238E27FC236}">
                        <a16:creationId xmlns:a16="http://schemas.microsoft.com/office/drawing/2014/main" id="{5B26D484-8A8D-1B73-40DC-3BDC497532FD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742807" y="1916832"/>
                    <a:ext cx="0" cy="3240000"/>
                  </a:xfrm>
                  <a:prstGeom prst="line">
                    <a:avLst/>
                  </a:prstGeom>
                  <a:solidFill>
                    <a:srgbClr val="4F81BD"/>
                  </a:solidFill>
                  <a:ln w="19050" cap="flat" cmpd="sng" algn="ctr">
                    <a:solidFill>
                      <a:sysClr val="windowText" lastClr="0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" name="Straight Connector 62">
                    <a:extLst>
                      <a:ext uri="{FF2B5EF4-FFF2-40B4-BE49-F238E27FC236}">
                        <a16:creationId xmlns:a16="http://schemas.microsoft.com/office/drawing/2014/main" id="{6BD6C7A6-3B7C-6B4A-AB48-9938C647D811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9461601" y="1916832"/>
                    <a:ext cx="0" cy="3240000"/>
                  </a:xfrm>
                  <a:prstGeom prst="line">
                    <a:avLst/>
                  </a:prstGeom>
                  <a:solidFill>
                    <a:srgbClr val="4F81BD"/>
                  </a:solidFill>
                  <a:ln w="19050" cap="flat" cmpd="sng" algn="ctr">
                    <a:solidFill>
                      <a:sysClr val="windowText" lastClr="000000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2" name="Isosceles Triangle 79">
                    <a:extLst>
                      <a:ext uri="{FF2B5EF4-FFF2-40B4-BE49-F238E27FC236}">
                        <a16:creationId xmlns:a16="http://schemas.microsoft.com/office/drawing/2014/main" id="{3B35D499-EE10-FC47-1397-296EAF8C988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997322" y="5157192"/>
                    <a:ext cx="144016" cy="144015"/>
                  </a:xfrm>
                  <a:prstGeom prst="triangle">
                    <a:avLst/>
                  </a:prstGeom>
                  <a:solidFill>
                    <a:schemeClr val="accent3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Isosceles Triangle 79">
                    <a:extLst>
                      <a:ext uri="{FF2B5EF4-FFF2-40B4-BE49-F238E27FC236}">
                        <a16:creationId xmlns:a16="http://schemas.microsoft.com/office/drawing/2014/main" id="{6D161DDE-32AC-4864-CEB2-32429053E85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9396193" y="5149017"/>
                    <a:ext cx="144016" cy="144015"/>
                  </a:xfrm>
                  <a:prstGeom prst="triangle">
                    <a:avLst/>
                  </a:prstGeom>
                  <a:solidFill>
                    <a:schemeClr val="accent3">
                      <a:lumMod val="50000"/>
                      <a:lumOff val="50000"/>
                    </a:schemeClr>
                  </a:solidFill>
                  <a:ln w="9525" cap="flat" cmpd="sng" algn="ctr">
                    <a:solidFill>
                      <a:sysClr val="windowText" lastClr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200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2" name="Rounded Rectangle 41">
                <a:extLst>
                  <a:ext uri="{FF2B5EF4-FFF2-40B4-BE49-F238E27FC236}">
                    <a16:creationId xmlns:a16="http://schemas.microsoft.com/office/drawing/2014/main" id="{D3548A0B-3C45-F11B-05DE-543A62F36D59}"/>
                  </a:ext>
                </a:extLst>
              </p:cNvPr>
              <p:cNvSpPr/>
              <p:nvPr/>
            </p:nvSpPr>
            <p:spPr bwMode="auto">
              <a:xfrm>
                <a:off x="3352351" y="1414088"/>
                <a:ext cx="1442182" cy="517107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Indo 100mg bid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Clo</a:t>
                </a:r>
                <a:r>
                  <a:rPr kumimoji="0" lang="en-US" altLang="zh-CN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75mg </a:t>
                </a:r>
                <a:r>
                  <a:rPr kumimoji="0" lang="en-US" altLang="zh-CN" sz="12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qd</a:t>
                </a:r>
                <a:r>
                  <a:rPr kumimoji="0" lang="en-US" altLang="zh-CN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zh-CN" altLang="en-US" sz="12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Rounded Rectangle 41">
                <a:extLst>
                  <a:ext uri="{FF2B5EF4-FFF2-40B4-BE49-F238E27FC236}">
                    <a16:creationId xmlns:a16="http://schemas.microsoft.com/office/drawing/2014/main" id="{995B8CC8-4378-091F-03CA-DCFFD538CA09}"/>
                  </a:ext>
                </a:extLst>
              </p:cNvPr>
              <p:cNvSpPr/>
              <p:nvPr/>
            </p:nvSpPr>
            <p:spPr bwMode="auto">
              <a:xfrm>
                <a:off x="3352352" y="2937463"/>
                <a:ext cx="1442184" cy="517107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b="1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ASA 100mg </a:t>
                </a:r>
                <a:r>
                  <a:rPr lang="en-US" altLang="zh-CN" sz="1200" b="1" kern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qd</a:t>
                </a:r>
                <a:endParaRPr lang="en-US" altLang="zh-CN" sz="1200" b="1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Clo</a:t>
                </a:r>
                <a:r>
                  <a:rPr kumimoji="0" lang="en-US" altLang="zh-CN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75mg </a:t>
                </a:r>
                <a:r>
                  <a:rPr kumimoji="0" lang="en-US" altLang="zh-CN" sz="1200" b="1" i="0" u="none" strike="noStrike" kern="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qd</a:t>
                </a:r>
                <a:r>
                  <a:rPr kumimoji="0" lang="en-US" altLang="zh-CN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zh-CN" altLang="en-US" sz="12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Rounded Rectangle 41">
                <a:extLst>
                  <a:ext uri="{FF2B5EF4-FFF2-40B4-BE49-F238E27FC236}">
                    <a16:creationId xmlns:a16="http://schemas.microsoft.com/office/drawing/2014/main" id="{DA741AA8-F119-0351-C1DE-F27DA741DB85}"/>
                  </a:ext>
                </a:extLst>
              </p:cNvPr>
              <p:cNvSpPr/>
              <p:nvPr/>
            </p:nvSpPr>
            <p:spPr bwMode="auto">
              <a:xfrm>
                <a:off x="4935443" y="618415"/>
                <a:ext cx="3698525" cy="517107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CV death, non-fatal MI, stroke, definite or probable ST, and BARC bleeding (type 2,3,or 5)</a:t>
                </a:r>
              </a:p>
            </p:txBody>
          </p:sp>
          <p:sp>
            <p:nvSpPr>
              <p:cNvPr id="9" name="Rounded Rectangle 48">
                <a:extLst>
                  <a:ext uri="{FF2B5EF4-FFF2-40B4-BE49-F238E27FC236}">
                    <a16:creationId xmlns:a16="http://schemas.microsoft.com/office/drawing/2014/main" id="{55ABE39A-40E3-EAEC-1995-B48332F9C529}"/>
                  </a:ext>
                </a:extLst>
              </p:cNvPr>
              <p:cNvSpPr/>
              <p:nvPr/>
            </p:nvSpPr>
            <p:spPr bwMode="auto">
              <a:xfrm>
                <a:off x="5629685" y="2089018"/>
                <a:ext cx="936000" cy="683998"/>
              </a:xfrm>
              <a:prstGeom prst="roundRect">
                <a:avLst/>
              </a:prstGeom>
              <a:solidFill>
                <a:schemeClr val="accent3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r>
                  <a:rPr lang="en-US" altLang="zh-CN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months post-PCI</a:t>
                </a:r>
                <a:endParaRPr lang="zh-CN" altLang="en-US" sz="1200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ounded Rectangle 48">
                <a:extLst>
                  <a:ext uri="{FF2B5EF4-FFF2-40B4-BE49-F238E27FC236}">
                    <a16:creationId xmlns:a16="http://schemas.microsoft.com/office/drawing/2014/main" id="{209005A6-0D76-CA43-00B2-D3F1007E44FB}"/>
                  </a:ext>
                </a:extLst>
              </p:cNvPr>
              <p:cNvSpPr/>
              <p:nvPr/>
            </p:nvSpPr>
            <p:spPr bwMode="auto">
              <a:xfrm>
                <a:off x="6809845" y="2089018"/>
                <a:ext cx="935996" cy="683998"/>
              </a:xfrm>
              <a:prstGeom prst="roundRect">
                <a:avLst/>
              </a:prstGeom>
              <a:solidFill>
                <a:schemeClr val="accent3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r>
                  <a:rPr lang="en-US" altLang="zh-CN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months post-PCI</a:t>
                </a:r>
                <a:endParaRPr lang="zh-CN" altLang="en-US" sz="1200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ounded Rectangle 48">
                <a:extLst>
                  <a:ext uri="{FF2B5EF4-FFF2-40B4-BE49-F238E27FC236}">
                    <a16:creationId xmlns:a16="http://schemas.microsoft.com/office/drawing/2014/main" id="{104DAEAF-0199-67EB-983E-1139BC4BDB66}"/>
                  </a:ext>
                </a:extLst>
              </p:cNvPr>
              <p:cNvSpPr/>
              <p:nvPr/>
            </p:nvSpPr>
            <p:spPr bwMode="auto">
              <a:xfrm>
                <a:off x="7961240" y="2089016"/>
                <a:ext cx="1070356" cy="683997"/>
              </a:xfrm>
              <a:prstGeom prst="roundRect">
                <a:avLst/>
              </a:prstGeom>
              <a:solidFill>
                <a:schemeClr val="accent3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/>
                <a:r>
                  <a:rPr lang="en-US" altLang="zh-CN" sz="1200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 months post-PCI</a:t>
                </a:r>
                <a:endParaRPr lang="zh-CN" altLang="en-US" sz="1200" kern="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Rounded Rectangle 41">
              <a:extLst>
                <a:ext uri="{FF2B5EF4-FFF2-40B4-BE49-F238E27FC236}">
                  <a16:creationId xmlns:a16="http://schemas.microsoft.com/office/drawing/2014/main" id="{C3127DAA-7DFD-015C-CC1F-6896B906DF5E}"/>
                </a:ext>
              </a:extLst>
            </p:cNvPr>
            <p:cNvSpPr/>
            <p:nvPr/>
          </p:nvSpPr>
          <p:spPr bwMode="auto">
            <a:xfrm>
              <a:off x="2967609" y="2338629"/>
              <a:ext cx="710832" cy="3600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Within 24h</a:t>
              </a:r>
              <a:endParaRPr kumimoji="0" lang="zh-CN" altLang="en-US" sz="12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7E2C84C-7314-7AB3-BAE5-35C7224CD8CE}"/>
                </a:ext>
              </a:extLst>
            </p:cNvPr>
            <p:cNvCxnSpPr>
              <a:cxnSpLocks/>
            </p:cNvCxnSpPr>
            <p:nvPr/>
          </p:nvCxnSpPr>
          <p:spPr>
            <a:xfrm rot="60000">
              <a:off x="3681331" y="2314001"/>
              <a:ext cx="4100" cy="331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2B359777-8C47-A670-F2D3-6AB72659EC09}"/>
                </a:ext>
              </a:extLst>
            </p:cNvPr>
            <p:cNvCxnSpPr>
              <a:cxnSpLocks/>
            </p:cNvCxnSpPr>
            <p:nvPr/>
          </p:nvCxnSpPr>
          <p:spPr>
            <a:xfrm rot="60000">
              <a:off x="3670016" y="2934620"/>
              <a:ext cx="4100" cy="331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62">
              <a:extLst>
                <a:ext uri="{FF2B5EF4-FFF2-40B4-BE49-F238E27FC236}">
                  <a16:creationId xmlns:a16="http://schemas.microsoft.com/office/drawing/2014/main" id="{8F879821-8890-8DCF-62DA-63F0AFB91E87}"/>
                </a:ext>
              </a:extLst>
            </p:cNvPr>
            <p:cNvCxnSpPr/>
            <p:nvPr/>
          </p:nvCxnSpPr>
          <p:spPr bwMode="auto">
            <a:xfrm>
              <a:off x="1817936" y="1573378"/>
              <a:ext cx="0" cy="2465445"/>
            </a:xfrm>
            <a:prstGeom prst="line">
              <a:avLst/>
            </a:prstGeom>
            <a:solidFill>
              <a:srgbClr val="4F81BD"/>
            </a:solidFill>
            <a:ln w="19050" cap="flat" cmpd="sng" algn="ctr">
              <a:solidFill>
                <a:sysClr val="windowText" lastClr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109B36E0-8F7C-058B-FB9D-1CB1E1B0BC1B}"/>
              </a:ext>
            </a:extLst>
          </p:cNvPr>
          <p:cNvSpPr txBox="1"/>
          <p:nvPr/>
        </p:nvSpPr>
        <p:spPr>
          <a:xfrm>
            <a:off x="163825" y="645810"/>
            <a:ext cx="5220709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a randomized, open-labeled, prospective, non-inferiority, multi-center study in 103 cardiovascular centers in China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29D6E7-1AE6-7525-2AAF-3E4A21090FA6}"/>
              </a:ext>
            </a:extLst>
          </p:cNvPr>
          <p:cNvSpPr txBox="1">
            <a:spLocks/>
          </p:cNvSpPr>
          <p:nvPr/>
        </p:nvSpPr>
        <p:spPr>
          <a:xfrm>
            <a:off x="112064" y="145758"/>
            <a:ext cx="6877210" cy="528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defTabSz="685800">
              <a:lnSpc>
                <a:spcPts val="3000"/>
              </a:lnSpc>
              <a:spcBef>
                <a:spcPct val="0"/>
              </a:spcBef>
              <a:buNone/>
              <a:defRPr sz="2600" b="1" i="0">
                <a:solidFill>
                  <a:schemeClr val="accent4"/>
                </a:solidFill>
                <a:latin typeface="Lub Dub Bold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</a:p>
        </p:txBody>
      </p:sp>
    </p:spTree>
    <p:extLst>
      <p:ext uri="{BB962C8B-B14F-4D97-AF65-F5344CB8AC3E}">
        <p14:creationId xmlns:p14="http://schemas.microsoft.com/office/powerpoint/2010/main" val="99759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2D1E24-8748-6652-2670-C9462B9F7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11">
            <a:extLst>
              <a:ext uri="{FF2B5EF4-FFF2-40B4-BE49-F238E27FC236}">
                <a16:creationId xmlns:a16="http://schemas.microsoft.com/office/drawing/2014/main" id="{FF23E183-3ADA-CD3B-738E-FE9BF44DC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391590"/>
              </p:ext>
            </p:extLst>
          </p:nvPr>
        </p:nvGraphicFramePr>
        <p:xfrm>
          <a:off x="103009" y="630010"/>
          <a:ext cx="4686273" cy="38605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23319">
                  <a:extLst>
                    <a:ext uri="{9D8B030D-6E8A-4147-A177-3AD203B41FA5}">
                      <a16:colId xmlns:a16="http://schemas.microsoft.com/office/drawing/2014/main" val="3547909643"/>
                    </a:ext>
                  </a:extLst>
                </a:gridCol>
                <a:gridCol w="1181477">
                  <a:extLst>
                    <a:ext uri="{9D8B030D-6E8A-4147-A177-3AD203B41FA5}">
                      <a16:colId xmlns:a16="http://schemas.microsoft.com/office/drawing/2014/main" val="747283754"/>
                    </a:ext>
                  </a:extLst>
                </a:gridCol>
                <a:gridCol w="1181477">
                  <a:extLst>
                    <a:ext uri="{9D8B030D-6E8A-4147-A177-3AD203B41FA5}">
                      <a16:colId xmlns:a16="http://schemas.microsoft.com/office/drawing/2014/main" val="987668723"/>
                    </a:ext>
                  </a:extLst>
                </a:gridCol>
              </a:tblGrid>
              <a:tr h="613355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altLang="zh-CN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ndobufen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altLang="zh-CN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 2258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Aspirin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 2293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414804"/>
                  </a:ext>
                </a:extLst>
              </a:tr>
              <a:tr h="231939">
                <a:tc>
                  <a:txBody>
                    <a:bodyPr/>
                    <a:lstStyle/>
                    <a:p>
                      <a:pPr algn="l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Age, years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61.0±8.3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61.2±8.4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726587"/>
                  </a:ext>
                </a:extLst>
              </a:tr>
              <a:tr h="231939">
                <a:tc>
                  <a:txBody>
                    <a:bodyPr/>
                    <a:lstStyle/>
                    <a:p>
                      <a:pPr algn="l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Male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1521 (67.4%)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1447 (63.1%)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916615"/>
                  </a:ext>
                </a:extLst>
              </a:tr>
              <a:tr h="231939">
                <a:tc>
                  <a:txBody>
                    <a:bodyPr/>
                    <a:lstStyle/>
                    <a:p>
                      <a:pPr algn="l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BMI, kg/m</a:t>
                      </a:r>
                      <a:r>
                        <a:rPr lang="en-US" sz="1100" kern="100" baseline="300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25.0±3.3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25.0±3.2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67624"/>
                  </a:ext>
                </a:extLst>
              </a:tr>
              <a:tr h="231939">
                <a:tc>
                  <a:txBody>
                    <a:bodyPr/>
                    <a:lstStyle/>
                    <a:p>
                      <a:pPr algn="l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Hypertension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1517 (67.2%)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1542 (67.2%)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528626"/>
                  </a:ext>
                </a:extLst>
              </a:tr>
              <a:tr h="231939">
                <a:tc>
                  <a:txBody>
                    <a:bodyPr/>
                    <a:lstStyle/>
                    <a:p>
                      <a:pPr algn="l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Diabetes mellitus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802 (35.5%)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768 (33.5%)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734577"/>
                  </a:ext>
                </a:extLst>
              </a:tr>
              <a:tr h="231939">
                <a:tc>
                  <a:txBody>
                    <a:bodyPr/>
                    <a:lstStyle/>
                    <a:p>
                      <a:pPr algn="l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Hyperlipidemia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744 (33.0%)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734 (32.0%)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2601369"/>
                  </a:ext>
                </a:extLst>
              </a:tr>
              <a:tr h="231939">
                <a:tc>
                  <a:txBody>
                    <a:bodyPr/>
                    <a:lstStyle/>
                    <a:p>
                      <a:pPr algn="l"/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Current smoking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584 (25.9%)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541 (23.6%)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9116542"/>
                  </a:ext>
                </a:extLst>
              </a:tr>
              <a:tr h="231939">
                <a:tc>
                  <a:txBody>
                    <a:bodyPr/>
                    <a:lstStyle/>
                    <a:p>
                      <a:pPr algn="l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Previous myocardial infarction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137 (6.1%)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137 (6.0%)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8497535"/>
                  </a:ext>
                </a:extLst>
              </a:tr>
              <a:tr h="231939">
                <a:tc>
                  <a:txBody>
                    <a:bodyPr/>
                    <a:lstStyle/>
                    <a:p>
                      <a:pPr algn="l"/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Previous heart failure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128 (5.7%)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142 (6.2%)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1440527"/>
                  </a:ext>
                </a:extLst>
              </a:tr>
              <a:tr h="231939">
                <a:tc>
                  <a:txBody>
                    <a:bodyPr/>
                    <a:lstStyle/>
                    <a:p>
                      <a:pPr algn="l"/>
                      <a:r>
                        <a:rPr lang="en-US" sz="11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Previous stroke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146 (6.5%)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108 (4.7%)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1870867"/>
                  </a:ext>
                </a:extLst>
              </a:tr>
              <a:tr h="231939">
                <a:tc>
                  <a:txBody>
                    <a:bodyPr/>
                    <a:lstStyle/>
                    <a:p>
                      <a:pPr algn="l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Previous gastrointestinal bleeding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 (0.6%)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 (0.6%)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3012074"/>
                  </a:ext>
                </a:extLst>
              </a:tr>
              <a:tr h="231939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ARC high bleeding risk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145 (6.4%)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137 (6.0%)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4044049"/>
                  </a:ext>
                </a:extLst>
              </a:tr>
              <a:tr h="4638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Creatinine clearance </a:t>
                      </a:r>
                    </a:p>
                    <a:p>
                      <a:pPr algn="l"/>
                      <a:r>
                        <a:rPr lang="en-US" altLang="zh-CN" sz="11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&lt;60ml/min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294 (13.0%)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286 (12.5%)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883370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CF65B72-2D79-8FDF-29D6-820EF5BA5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414321"/>
              </p:ext>
            </p:extLst>
          </p:nvPr>
        </p:nvGraphicFramePr>
        <p:xfrm>
          <a:off x="4948825" y="613771"/>
          <a:ext cx="4092166" cy="3876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8266">
                  <a:extLst>
                    <a:ext uri="{9D8B030D-6E8A-4147-A177-3AD203B41FA5}">
                      <a16:colId xmlns:a16="http://schemas.microsoft.com/office/drawing/2014/main" val="3547909643"/>
                    </a:ext>
                  </a:extLst>
                </a:gridCol>
                <a:gridCol w="1176951">
                  <a:extLst>
                    <a:ext uri="{9D8B030D-6E8A-4147-A177-3AD203B41FA5}">
                      <a16:colId xmlns:a16="http://schemas.microsoft.com/office/drawing/2014/main" val="747283754"/>
                    </a:ext>
                  </a:extLst>
                </a:gridCol>
                <a:gridCol w="1176949">
                  <a:extLst>
                    <a:ext uri="{9D8B030D-6E8A-4147-A177-3AD203B41FA5}">
                      <a16:colId xmlns:a16="http://schemas.microsoft.com/office/drawing/2014/main" val="987668723"/>
                    </a:ext>
                  </a:extLst>
                </a:gridCol>
              </a:tblGrid>
              <a:tr h="632077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9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altLang="zh-CN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ndobufen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altLang="zh-CN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 2258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Aspirin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 2293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414804"/>
                  </a:ext>
                </a:extLst>
              </a:tr>
              <a:tr h="2317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Clinical presentation</a:t>
                      </a:r>
                      <a:endParaRPr lang="zh-CN" altLang="en-US" sz="11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sz="11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726587"/>
                  </a:ext>
                </a:extLst>
              </a:tr>
              <a:tr h="2317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Stable CAD</a:t>
                      </a:r>
                      <a:endParaRPr lang="zh-CN" altLang="en-US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993 (44.0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990 (43.2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916615"/>
                  </a:ext>
                </a:extLst>
              </a:tr>
              <a:tr h="2317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Unstable angina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1265 (56.0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1303 (56.8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67624"/>
                  </a:ext>
                </a:extLst>
              </a:tr>
              <a:tr h="2317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altLang="zh-CN" sz="11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PCI procedure</a:t>
                      </a:r>
                      <a:endParaRPr lang="zh-CN" altLang="en-US" sz="11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528626"/>
                  </a:ext>
                </a:extLst>
              </a:tr>
              <a:tr h="2317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Multivessel disease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1264 (56.0%)</a:t>
                      </a:r>
                      <a:endParaRPr lang="zh-CN" altLang="en-US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1280 (55.8%)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734577"/>
                  </a:ext>
                </a:extLst>
              </a:tr>
              <a:tr h="2317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No. of stents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1.51±0.77</a:t>
                      </a:r>
                      <a:endParaRPr lang="zh-CN" altLang="en-US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1.53±0.79</a:t>
                      </a:r>
                      <a:endParaRPr lang="zh-CN" altLang="en-US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2601369"/>
                  </a:ext>
                </a:extLst>
              </a:tr>
              <a:tr h="2317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Length of stents (mm)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37.8±23.1</a:t>
                      </a:r>
                      <a:endParaRPr lang="zh-CN" altLang="en-US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38.5±24.7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9116542"/>
                  </a:ext>
                </a:extLst>
              </a:tr>
              <a:tr h="2317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Bifurcation target lesion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215 (9.5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210 (9.2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8497535"/>
                  </a:ext>
                </a:extLst>
              </a:tr>
              <a:tr h="2317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Complex-PCI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541 (24.0%)</a:t>
                      </a:r>
                      <a:endParaRPr lang="zh-CN" altLang="en-US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583 (25.4%)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1440527"/>
                  </a:ext>
                </a:extLst>
              </a:tr>
              <a:tr h="2317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Medication</a:t>
                      </a:r>
                      <a:endParaRPr lang="zh-CN" altLang="en-US" sz="11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1870867"/>
                  </a:ext>
                </a:extLst>
              </a:tr>
              <a:tr h="2317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Statin</a:t>
                      </a:r>
                      <a:endParaRPr lang="zh-CN" altLang="en-US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2087 (92.4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2134 (93.1%)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3012074"/>
                  </a:ext>
                </a:extLst>
              </a:tr>
              <a:tr h="2317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β-blocker</a:t>
                      </a:r>
                      <a:endParaRPr lang="zh-CN" altLang="en-US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1537 (68.1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1609 (70.2%)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4044049"/>
                  </a:ext>
                </a:extLst>
              </a:tr>
              <a:tr h="2317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ACEI or ARB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650875" algn="ctr"/>
                        </a:tabLs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1303 (57.7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100" kern="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1347 (58.7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9843560"/>
                  </a:ext>
                </a:extLst>
              </a:tr>
              <a:tr h="231762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PPIs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1085 (48.0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1138 (49.6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88337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7AA8906-6924-69E7-DFE3-EFFB79B416AD}"/>
              </a:ext>
            </a:extLst>
          </p:cNvPr>
          <p:cNvSpPr txBox="1">
            <a:spLocks/>
          </p:cNvSpPr>
          <p:nvPr/>
        </p:nvSpPr>
        <p:spPr>
          <a:xfrm>
            <a:off x="103009" y="149111"/>
            <a:ext cx="8090377" cy="528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685800">
              <a:lnSpc>
                <a:spcPts val="3000"/>
              </a:lnSpc>
              <a:spcBef>
                <a:spcPct val="0"/>
              </a:spcBef>
              <a:buNone/>
              <a:defRPr sz="2600" b="1" i="0">
                <a:solidFill>
                  <a:schemeClr val="accent4"/>
                </a:solidFill>
                <a:latin typeface="Lub Dub Bold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characteristics of the ITT population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55033E15-E524-8105-235D-E88BB1222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88A796D-1B16-03B3-CDC0-150DB031D134}"/>
              </a:ext>
            </a:extLst>
          </p:cNvPr>
          <p:cNvSpPr txBox="1"/>
          <p:nvPr/>
        </p:nvSpPr>
        <p:spPr>
          <a:xfrm>
            <a:off x="5612248" y="922088"/>
            <a:ext cx="3033811" cy="3417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6858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 composite of CV death, nonfatal MI, ischemic stroke, definite or probable stent thrombosis, or BARC type 2, 3 or 5 bleeding at 1-year</a:t>
            </a:r>
          </a:p>
          <a:p>
            <a:pPr marL="285750" indent="-285750" algn="just" defTabSz="6858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occurred in 101 (4.47%) patients in the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indobufen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-based DAPT group and 140 (6.11%) patients in the conventional DAPT group  (p</a:t>
            </a:r>
            <a:r>
              <a:rPr lang="en-US" altLang="zh-CN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noninferiority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&lt;0.001)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4A5AC8-0E18-FCC1-AF60-DD764E9542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226" y="906687"/>
            <a:ext cx="5195789" cy="34332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320DA2-E544-7B8C-7AC3-8186CEFC22C2}"/>
              </a:ext>
            </a:extLst>
          </p:cNvPr>
          <p:cNvSpPr txBox="1">
            <a:spLocks/>
          </p:cNvSpPr>
          <p:nvPr/>
        </p:nvSpPr>
        <p:spPr>
          <a:xfrm>
            <a:off x="356507" y="308720"/>
            <a:ext cx="6877210" cy="528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defTabSz="685800">
              <a:lnSpc>
                <a:spcPts val="3000"/>
              </a:lnSpc>
              <a:spcBef>
                <a:spcPct val="0"/>
              </a:spcBef>
              <a:buNone/>
              <a:defRPr sz="2600" b="1" i="0">
                <a:solidFill>
                  <a:schemeClr val="accent4"/>
                </a:solidFill>
                <a:latin typeface="Lub Dub Bold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primary endpoint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3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55033E15-E524-8105-235D-E88BB1222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DD9E3D0-3D3E-6A1D-1F11-8A494E8C1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333060"/>
              </p:ext>
            </p:extLst>
          </p:nvPr>
        </p:nvGraphicFramePr>
        <p:xfrm>
          <a:off x="4950653" y="1221335"/>
          <a:ext cx="4056285" cy="2344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6344">
                  <a:extLst>
                    <a:ext uri="{9D8B030D-6E8A-4147-A177-3AD203B41FA5}">
                      <a16:colId xmlns:a16="http://schemas.microsoft.com/office/drawing/2014/main" val="3981446604"/>
                    </a:ext>
                  </a:extLst>
                </a:gridCol>
                <a:gridCol w="1047441">
                  <a:extLst>
                    <a:ext uri="{9D8B030D-6E8A-4147-A177-3AD203B41FA5}">
                      <a16:colId xmlns:a16="http://schemas.microsoft.com/office/drawing/2014/main" val="545670639"/>
                    </a:ext>
                  </a:extLst>
                </a:gridCol>
                <a:gridCol w="1022500">
                  <a:extLst>
                    <a:ext uri="{9D8B030D-6E8A-4147-A177-3AD203B41FA5}">
                      <a16:colId xmlns:a16="http://schemas.microsoft.com/office/drawing/2014/main" val="3796405796"/>
                    </a:ext>
                  </a:extLst>
                </a:gridCol>
              </a:tblGrid>
              <a:tr h="569690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altLang="zh-CN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ndobufen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altLang="zh-CN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 2258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Aspirin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 2293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6678305"/>
                  </a:ext>
                </a:extLst>
              </a:tr>
              <a:tr h="580983">
                <a:tc>
                  <a:txBody>
                    <a:bodyPr/>
                    <a:lstStyle/>
                    <a:p>
                      <a:pPr algn="l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CV death, nonfatal MI, ischemic stroke, ST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34 (1.51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32 (1.40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729864"/>
                  </a:ext>
                </a:extLst>
              </a:tr>
              <a:tr h="298509">
                <a:tc>
                  <a:txBody>
                    <a:bodyPr/>
                    <a:lstStyle/>
                    <a:p>
                      <a:pPr indent="114300" algn="l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CV death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 (0.13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 (0.17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352353"/>
                  </a:ext>
                </a:extLst>
              </a:tr>
              <a:tr h="298509">
                <a:tc>
                  <a:txBody>
                    <a:bodyPr/>
                    <a:lstStyle/>
                    <a:p>
                      <a:pPr indent="114300" algn="l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Nonfatal MI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9 (0.40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 (0.44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6948678"/>
                  </a:ext>
                </a:extLst>
              </a:tr>
              <a:tr h="298509">
                <a:tc>
                  <a:txBody>
                    <a:bodyPr/>
                    <a:lstStyle/>
                    <a:p>
                      <a:pPr indent="114300" algn="l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Ischemic stroke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18 (0.80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19 (0.83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0638570"/>
                  </a:ext>
                </a:extLst>
              </a:tr>
              <a:tr h="298509">
                <a:tc>
                  <a:txBody>
                    <a:bodyPr/>
                    <a:lstStyle/>
                    <a:p>
                      <a:pPr indent="114300" algn="l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Definite or probable ST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 (0.22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 (0.17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492357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24B4F5C-5B35-0183-CB33-A7E4E43E526E}"/>
              </a:ext>
            </a:extLst>
          </p:cNvPr>
          <p:cNvSpPr txBox="1">
            <a:spLocks/>
          </p:cNvSpPr>
          <p:nvPr/>
        </p:nvSpPr>
        <p:spPr>
          <a:xfrm>
            <a:off x="356507" y="308720"/>
            <a:ext cx="6877210" cy="528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defTabSz="685800">
              <a:lnSpc>
                <a:spcPts val="3000"/>
              </a:lnSpc>
              <a:spcBef>
                <a:spcPct val="0"/>
              </a:spcBef>
              <a:buNone/>
              <a:defRPr sz="2600" b="1" i="0">
                <a:solidFill>
                  <a:schemeClr val="accent4"/>
                </a:solidFill>
                <a:latin typeface="Lub Dub Bold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secondary efficacy endpoint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8CC909C-8385-1488-6022-D3A02B99BF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062" y="967838"/>
            <a:ext cx="4686266" cy="31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3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55033E15-E524-8105-235D-E88BB1222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CED5B4-9212-7F03-F807-E22F2F1498E0}"/>
              </a:ext>
            </a:extLst>
          </p:cNvPr>
          <p:cNvSpPr txBox="1">
            <a:spLocks/>
          </p:cNvSpPr>
          <p:nvPr/>
        </p:nvSpPr>
        <p:spPr>
          <a:xfrm>
            <a:off x="356507" y="308720"/>
            <a:ext cx="6877210" cy="5280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defTabSz="685800">
              <a:lnSpc>
                <a:spcPts val="3000"/>
              </a:lnSpc>
              <a:spcBef>
                <a:spcPct val="0"/>
              </a:spcBef>
              <a:buNone/>
              <a:defRPr sz="2600" b="1" i="0">
                <a:solidFill>
                  <a:schemeClr val="accent4"/>
                </a:solidFill>
                <a:latin typeface="Lub Dub Bold" panose="020B0603030403020204" pitchFamily="34" charset="77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secondary safety endpoint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513919-25D1-4816-1630-686C7499DB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17" y="1213164"/>
            <a:ext cx="4101384" cy="2765214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5F2798B-5587-591F-A227-1B5F8D962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402005"/>
              </p:ext>
            </p:extLst>
          </p:nvPr>
        </p:nvGraphicFramePr>
        <p:xfrm>
          <a:off x="4214390" y="1251761"/>
          <a:ext cx="4861713" cy="2278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2860">
                  <a:extLst>
                    <a:ext uri="{9D8B030D-6E8A-4147-A177-3AD203B41FA5}">
                      <a16:colId xmlns:a16="http://schemas.microsoft.com/office/drawing/2014/main" val="3981446604"/>
                    </a:ext>
                  </a:extLst>
                </a:gridCol>
                <a:gridCol w="1026654">
                  <a:extLst>
                    <a:ext uri="{9D8B030D-6E8A-4147-A177-3AD203B41FA5}">
                      <a16:colId xmlns:a16="http://schemas.microsoft.com/office/drawing/2014/main" val="545670639"/>
                    </a:ext>
                  </a:extLst>
                </a:gridCol>
                <a:gridCol w="1197762">
                  <a:extLst>
                    <a:ext uri="{9D8B030D-6E8A-4147-A177-3AD203B41FA5}">
                      <a16:colId xmlns:a16="http://schemas.microsoft.com/office/drawing/2014/main" val="3796405796"/>
                    </a:ext>
                  </a:extLst>
                </a:gridCol>
                <a:gridCol w="684437">
                  <a:extLst>
                    <a:ext uri="{9D8B030D-6E8A-4147-A177-3AD203B41FA5}">
                      <a16:colId xmlns:a16="http://schemas.microsoft.com/office/drawing/2014/main" val="2084080205"/>
                    </a:ext>
                  </a:extLst>
                </a:gridCol>
              </a:tblGrid>
              <a:tr h="56214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altLang="zh-CN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ndobufen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altLang="zh-CN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 2258</a:t>
                      </a:r>
                      <a:endParaRPr lang="en-US" sz="1200" b="1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altLang="zh-CN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Aspirin</a:t>
                      </a:r>
                    </a:p>
                    <a:p>
                      <a:pPr marL="0" algn="ctr" defTabSz="685800" rtl="0" eaLnBrk="1" latinLnBrk="0" hangingPunct="1"/>
                      <a:r>
                        <a:rPr lang="en-US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 2293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 value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6678305"/>
                  </a:ext>
                </a:extLst>
              </a:tr>
              <a:tr h="473058">
                <a:tc>
                  <a:txBody>
                    <a:bodyPr/>
                    <a:lstStyle/>
                    <a:p>
                      <a:pPr algn="l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BARC type 2, 3, 5 bleeding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67 (2.97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108 (4.71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0.002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729864"/>
                  </a:ext>
                </a:extLst>
              </a:tr>
              <a:tr h="310834">
                <a:tc>
                  <a:txBody>
                    <a:bodyPr/>
                    <a:lstStyle/>
                    <a:p>
                      <a:pPr indent="114300" algn="l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BARC type 3, 5 bleeding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29 (1.28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28 (1.22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0.84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352353"/>
                  </a:ext>
                </a:extLst>
              </a:tr>
              <a:tr h="310834">
                <a:tc>
                  <a:txBody>
                    <a:bodyPr/>
                    <a:lstStyle/>
                    <a:p>
                      <a:pPr indent="114300" algn="l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BARC type 2 bleeding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38 (1.68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 (3.49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b="1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&lt;0.001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6948678"/>
                  </a:ext>
                </a:extLst>
              </a:tr>
              <a:tr h="310834">
                <a:tc>
                  <a:txBody>
                    <a:bodyPr/>
                    <a:lstStyle/>
                    <a:p>
                      <a:pPr indent="114300" algn="just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BARC type 3 bleeding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 (1.06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 (1.05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0.95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0638570"/>
                  </a:ext>
                </a:extLst>
              </a:tr>
              <a:tr h="310834">
                <a:tc>
                  <a:txBody>
                    <a:bodyPr/>
                    <a:lstStyle/>
                    <a:p>
                      <a:pPr indent="114300" algn="l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BARC type 5 bleeding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 (0.22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 (0.17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0.72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1492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558777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1913</TotalTime>
  <Words>1090</Words>
  <Application>Microsoft Macintosh PowerPoint</Application>
  <PresentationFormat>On-screen Show (16:9)</PresentationFormat>
  <Paragraphs>195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Lub Dub Bold</vt:lpstr>
      <vt:lpstr>Lub Dub Heavy</vt:lpstr>
      <vt:lpstr>Lub Dub Light</vt:lpstr>
      <vt:lpstr>Lub Dub Medium</vt:lpstr>
      <vt:lpstr>Wingdings</vt:lpstr>
      <vt:lpstr>Dark Background</vt:lpstr>
      <vt:lpstr>Efficacy and Safety of Indobufen versus Aspirin after Coronary Drug-eluting Stent Implantation (OPTION): a randomized, open-label, non-inferiority trial</vt:lpstr>
      <vt:lpstr>Disclosures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Kutos</dc:creator>
  <cp:lastModifiedBy>Wermers, Jason P</cp:lastModifiedBy>
  <cp:revision>257</cp:revision>
  <dcterms:created xsi:type="dcterms:W3CDTF">2020-08-20T15:39:54Z</dcterms:created>
  <dcterms:modified xsi:type="dcterms:W3CDTF">2022-11-06T23:53:27Z</dcterms:modified>
</cp:coreProperties>
</file>