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2760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51765">
              <a:lnSpc>
                <a:spcPct val="100000"/>
              </a:lnSpc>
            </a:pPr>
            <a:fld id="{81D60167-4931-47E6-BA6A-407CBD079E47}" type="slidenum"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51765">
              <a:lnSpc>
                <a:spcPct val="100000"/>
              </a:lnSpc>
            </a:pPr>
            <a:fld id="{81D60167-4931-47E6-BA6A-407CBD079E47}" type="slidenum"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51765">
              <a:lnSpc>
                <a:spcPct val="100000"/>
              </a:lnSpc>
            </a:pPr>
            <a:fld id="{81D60167-4931-47E6-BA6A-407CBD079E47}" type="slidenum"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51765">
              <a:lnSpc>
                <a:spcPct val="100000"/>
              </a:lnSpc>
            </a:pPr>
            <a:fld id="{81D60167-4931-47E6-BA6A-407CBD079E47}" type="slidenum"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51765">
              <a:lnSpc>
                <a:spcPct val="100000"/>
              </a:lnSpc>
            </a:pPr>
            <a:fld id="{81D60167-4931-47E6-BA6A-407CBD079E47}" type="slidenum"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1773" y="31622"/>
            <a:ext cx="8440453" cy="759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8485" y="3320484"/>
            <a:ext cx="8207029" cy="29316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603" y="6493327"/>
            <a:ext cx="303631" cy="2846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51765">
              <a:lnSpc>
                <a:spcPct val="100000"/>
              </a:lnSpc>
            </a:pPr>
            <a:fld id="{81D60167-4931-47E6-BA6A-407CBD079E47}" type="slidenum"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sz="180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g"/><Relationship Id="rId3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8.png"/><Relationship Id="rId12" Type="http://schemas.openxmlformats.org/officeDocument/2006/relationships/image" Target="../media/image39.png"/><Relationship Id="rId13" Type="http://schemas.openxmlformats.org/officeDocument/2006/relationships/image" Target="../media/image40.png"/><Relationship Id="rId14" Type="http://schemas.openxmlformats.org/officeDocument/2006/relationships/image" Target="../media/image41.png"/><Relationship Id="rId15" Type="http://schemas.openxmlformats.org/officeDocument/2006/relationships/image" Target="../media/image42.png"/><Relationship Id="rId16" Type="http://schemas.openxmlformats.org/officeDocument/2006/relationships/image" Target="../media/image43.png"/><Relationship Id="rId17" Type="http://schemas.openxmlformats.org/officeDocument/2006/relationships/image" Target="../media/image44.png"/><Relationship Id="rId18" Type="http://schemas.openxmlformats.org/officeDocument/2006/relationships/image" Target="../media/image45.png"/><Relationship Id="rId19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9" Type="http://schemas.openxmlformats.org/officeDocument/2006/relationships/image" Target="../media/image36.png"/><Relationship Id="rId10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Relationship Id="rId3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4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Relationship Id="rId3" Type="http://schemas.openxmlformats.org/officeDocument/2006/relationships/image" Target="../media/image3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Relationship Id="rId3" Type="http://schemas.openxmlformats.org/officeDocument/2006/relationships/image" Target="../media/image3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3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5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4" Type="http://schemas.openxmlformats.org/officeDocument/2006/relationships/image" Target="../media/image10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5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4" Type="http://schemas.openxmlformats.org/officeDocument/2006/relationships/image" Target="../media/image55.jpg"/><Relationship Id="rId5" Type="http://schemas.openxmlformats.org/officeDocument/2006/relationships/image" Target="../media/image56.jpg"/><Relationship Id="rId6" Type="http://schemas.openxmlformats.org/officeDocument/2006/relationships/image" Target="../media/image57.png"/><Relationship Id="rId7" Type="http://schemas.openxmlformats.org/officeDocument/2006/relationships/image" Target="../media/image58.png"/><Relationship Id="rId8" Type="http://schemas.openxmlformats.org/officeDocument/2006/relationships/image" Target="../media/image59.png"/><Relationship Id="rId9" Type="http://schemas.openxmlformats.org/officeDocument/2006/relationships/image" Target="../media/image10.jpg"/><Relationship Id="rId10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25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3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3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3.jp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jpg"/><Relationship Id="rId6" Type="http://schemas.openxmlformats.org/officeDocument/2006/relationships/image" Target="../media/image15.jpg"/><Relationship Id="rId7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3.jpg"/><Relationship Id="rId5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622" y="1756896"/>
            <a:ext cx="7999095" cy="1101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1270" algn="ctr">
              <a:lnSpc>
                <a:spcPct val="100000"/>
              </a:lnSpc>
            </a:pPr>
            <a:r>
              <a:rPr sz="2400" b="1" dirty="0" smtClean="0">
                <a:latin typeface="Tahoma"/>
                <a:cs typeface="Tahoma"/>
              </a:rPr>
              <a:t>A</a:t>
            </a:r>
            <a:r>
              <a:rPr sz="2400" b="1" spc="-20" dirty="0" smtClean="0">
                <a:latin typeface="Tahoma"/>
                <a:cs typeface="Tahoma"/>
              </a:rPr>
              <a:t> </a:t>
            </a:r>
            <a:r>
              <a:rPr sz="2400" b="1" spc="-5" dirty="0" smtClean="0">
                <a:latin typeface="Tahoma"/>
                <a:cs typeface="Tahoma"/>
              </a:rPr>
              <a:t>R</a:t>
            </a:r>
            <a:r>
              <a:rPr sz="2400" b="1" spc="0" dirty="0" smtClean="0">
                <a:latin typeface="Tahoma"/>
                <a:cs typeface="Tahoma"/>
              </a:rPr>
              <a:t>and</a:t>
            </a:r>
            <a:r>
              <a:rPr sz="2400" b="1" spc="-5" dirty="0" smtClean="0">
                <a:latin typeface="Tahoma"/>
                <a:cs typeface="Tahoma"/>
              </a:rPr>
              <a:t>o</a:t>
            </a:r>
            <a:r>
              <a:rPr sz="2400" b="1" spc="0" dirty="0" smtClean="0">
                <a:latin typeface="Tahoma"/>
                <a:cs typeface="Tahoma"/>
              </a:rPr>
              <a:t>m</a:t>
            </a:r>
            <a:r>
              <a:rPr sz="2400" b="1" spc="-5" dirty="0" smtClean="0">
                <a:latin typeface="Tahoma"/>
                <a:cs typeface="Tahoma"/>
              </a:rPr>
              <a:t>iz</a:t>
            </a:r>
            <a:r>
              <a:rPr sz="2400" b="1" spc="0" dirty="0" smtClean="0">
                <a:latin typeface="Tahoma"/>
                <a:cs typeface="Tahoma"/>
              </a:rPr>
              <a:t>ed</a:t>
            </a:r>
            <a:r>
              <a:rPr sz="2400" b="1" spc="-55" dirty="0" smtClean="0">
                <a:latin typeface="Tahoma"/>
                <a:cs typeface="Tahoma"/>
              </a:rPr>
              <a:t> </a:t>
            </a:r>
            <a:r>
              <a:rPr sz="2400" b="1" spc="-5" dirty="0" smtClean="0">
                <a:latin typeface="Tahoma"/>
                <a:cs typeface="Tahoma"/>
              </a:rPr>
              <a:t>T</a:t>
            </a:r>
            <a:r>
              <a:rPr sz="2400" b="1" spc="0" dirty="0" smtClean="0">
                <a:latin typeface="Tahoma"/>
                <a:cs typeface="Tahoma"/>
              </a:rPr>
              <a:t>r</a:t>
            </a:r>
            <a:r>
              <a:rPr sz="2400" b="1" spc="-5" dirty="0" smtClean="0">
                <a:latin typeface="Tahoma"/>
                <a:cs typeface="Tahoma"/>
              </a:rPr>
              <a:t>i</a:t>
            </a:r>
            <a:r>
              <a:rPr sz="2400" b="1" spc="0" dirty="0" smtClean="0">
                <a:latin typeface="Tahoma"/>
                <a:cs typeface="Tahoma"/>
              </a:rPr>
              <a:t>al</a:t>
            </a:r>
            <a:r>
              <a:rPr sz="2400" b="1" spc="-25" dirty="0" smtClean="0">
                <a:latin typeface="Tahoma"/>
                <a:cs typeface="Tahoma"/>
              </a:rPr>
              <a:t> </a:t>
            </a:r>
            <a:r>
              <a:rPr sz="2400" b="1" spc="0" dirty="0" smtClean="0">
                <a:latin typeface="Tahoma"/>
                <a:cs typeface="Tahoma"/>
              </a:rPr>
              <a:t>Eva</a:t>
            </a:r>
            <a:r>
              <a:rPr sz="2400" b="1" spc="-5" dirty="0" smtClean="0">
                <a:latin typeface="Tahoma"/>
                <a:cs typeface="Tahoma"/>
              </a:rPr>
              <a:t>lu</a:t>
            </a:r>
            <a:r>
              <a:rPr sz="2400" b="1" spc="0" dirty="0" smtClean="0">
                <a:latin typeface="Tahoma"/>
                <a:cs typeface="Tahoma"/>
              </a:rPr>
              <a:t>a</a:t>
            </a:r>
            <a:r>
              <a:rPr sz="2400" b="1" spc="-5" dirty="0" smtClean="0">
                <a:latin typeface="Tahoma"/>
                <a:cs typeface="Tahoma"/>
              </a:rPr>
              <a:t>ti</a:t>
            </a:r>
            <a:r>
              <a:rPr sz="2400" b="1" spc="0" dirty="0" smtClean="0">
                <a:latin typeface="Tahoma"/>
                <a:cs typeface="Tahoma"/>
              </a:rPr>
              <a:t>ng</a:t>
            </a:r>
            <a:r>
              <a:rPr sz="2400" b="1" spc="-45" dirty="0" smtClean="0">
                <a:latin typeface="Tahoma"/>
                <a:cs typeface="Tahoma"/>
              </a:rPr>
              <a:t> </a:t>
            </a:r>
            <a:r>
              <a:rPr sz="2400" b="1" spc="0" dirty="0" smtClean="0">
                <a:latin typeface="Tahoma"/>
                <a:cs typeface="Tahoma"/>
              </a:rPr>
              <a:t>an</a:t>
            </a:r>
            <a:r>
              <a:rPr sz="2400" b="1" spc="-20" dirty="0" smtClean="0">
                <a:latin typeface="Tahoma"/>
                <a:cs typeface="Tahoma"/>
              </a:rPr>
              <a:t> </a:t>
            </a:r>
            <a:r>
              <a:rPr sz="2400" b="1" spc="0" dirty="0" smtClean="0">
                <a:latin typeface="Tahoma"/>
                <a:cs typeface="Tahoma"/>
              </a:rPr>
              <a:t>U</a:t>
            </a:r>
            <a:r>
              <a:rPr sz="2400" b="1" spc="-5" dirty="0" smtClean="0">
                <a:latin typeface="Tahoma"/>
                <a:cs typeface="Tahoma"/>
              </a:rPr>
              <a:t>lt</a:t>
            </a:r>
            <a:r>
              <a:rPr sz="2400" b="1" spc="0" dirty="0" smtClean="0">
                <a:latin typeface="Tahoma"/>
                <a:cs typeface="Tahoma"/>
              </a:rPr>
              <a:t>ra</a:t>
            </a:r>
            <a:r>
              <a:rPr sz="2400" b="1" spc="-5" dirty="0" smtClean="0">
                <a:latin typeface="Tahoma"/>
                <a:cs typeface="Tahoma"/>
              </a:rPr>
              <a:t>-t</a:t>
            </a:r>
            <a:r>
              <a:rPr sz="2400" b="1" spc="0" dirty="0" smtClean="0">
                <a:latin typeface="Tahoma"/>
                <a:cs typeface="Tahoma"/>
              </a:rPr>
              <a:t>h</a:t>
            </a:r>
            <a:r>
              <a:rPr sz="2400" b="1" spc="-5" dirty="0" smtClean="0">
                <a:latin typeface="Tahoma"/>
                <a:cs typeface="Tahoma"/>
              </a:rPr>
              <a:t>i</a:t>
            </a:r>
            <a:r>
              <a:rPr sz="2400" b="1" spc="0" dirty="0" smtClean="0">
                <a:latin typeface="Tahoma"/>
                <a:cs typeface="Tahoma"/>
              </a:rPr>
              <a:t>n</a:t>
            </a:r>
            <a:r>
              <a:rPr sz="2400" b="1" spc="-45" dirty="0" smtClean="0">
                <a:latin typeface="Tahoma"/>
                <a:cs typeface="Tahoma"/>
              </a:rPr>
              <a:t> </a:t>
            </a:r>
            <a:r>
              <a:rPr sz="2400" b="1" spc="0" dirty="0" smtClean="0">
                <a:latin typeface="Tahoma"/>
                <a:cs typeface="Tahoma"/>
              </a:rPr>
              <a:t>S</a:t>
            </a:r>
            <a:r>
              <a:rPr sz="2400" b="1" spc="-5" dirty="0" smtClean="0">
                <a:latin typeface="Tahoma"/>
                <a:cs typeface="Tahoma"/>
              </a:rPr>
              <a:t>t</a:t>
            </a:r>
            <a:r>
              <a:rPr sz="2400" b="1" spc="0" dirty="0" smtClean="0">
                <a:latin typeface="Tahoma"/>
                <a:cs typeface="Tahoma"/>
              </a:rPr>
              <a:t>rut </a:t>
            </a:r>
            <a:r>
              <a:rPr sz="2400" b="1" spc="-5" dirty="0" smtClean="0">
                <a:latin typeface="Tahoma"/>
                <a:cs typeface="Tahoma"/>
              </a:rPr>
              <a:t>Bio</a:t>
            </a:r>
            <a:r>
              <a:rPr sz="2400" b="1" spc="0" dirty="0" smtClean="0">
                <a:latin typeface="Tahoma"/>
                <a:cs typeface="Tahoma"/>
              </a:rPr>
              <a:t>res</a:t>
            </a:r>
            <a:r>
              <a:rPr sz="2400" b="1" spc="-5" dirty="0" smtClean="0">
                <a:latin typeface="Tahoma"/>
                <a:cs typeface="Tahoma"/>
              </a:rPr>
              <a:t>o</a:t>
            </a:r>
            <a:r>
              <a:rPr sz="2400" b="1" spc="0" dirty="0" smtClean="0">
                <a:latin typeface="Tahoma"/>
                <a:cs typeface="Tahoma"/>
              </a:rPr>
              <a:t>r</a:t>
            </a:r>
            <a:r>
              <a:rPr sz="2400" b="1" spc="-5" dirty="0" smtClean="0">
                <a:latin typeface="Tahoma"/>
                <a:cs typeface="Tahoma"/>
              </a:rPr>
              <a:t>b</a:t>
            </a:r>
            <a:r>
              <a:rPr sz="2400" b="1" spc="0" dirty="0" smtClean="0">
                <a:latin typeface="Tahoma"/>
                <a:cs typeface="Tahoma"/>
              </a:rPr>
              <a:t>a</a:t>
            </a:r>
            <a:r>
              <a:rPr sz="2400" b="1" spc="-5" dirty="0" smtClean="0">
                <a:latin typeface="Tahoma"/>
                <a:cs typeface="Tahoma"/>
              </a:rPr>
              <a:t>bl</a:t>
            </a:r>
            <a:r>
              <a:rPr sz="2400" b="1" spc="0" dirty="0" smtClean="0">
                <a:latin typeface="Tahoma"/>
                <a:cs typeface="Tahoma"/>
              </a:rPr>
              <a:t>e</a:t>
            </a:r>
            <a:r>
              <a:rPr sz="2400" b="1" spc="-55" dirty="0" smtClean="0">
                <a:latin typeface="Tahoma"/>
                <a:cs typeface="Tahoma"/>
              </a:rPr>
              <a:t> </a:t>
            </a:r>
            <a:r>
              <a:rPr sz="2400" b="1" spc="-5" dirty="0" smtClean="0">
                <a:latin typeface="Tahoma"/>
                <a:cs typeface="Tahoma"/>
              </a:rPr>
              <a:t>Poly</a:t>
            </a:r>
            <a:r>
              <a:rPr sz="2400" b="1" spc="0" dirty="0" smtClean="0">
                <a:latin typeface="Tahoma"/>
                <a:cs typeface="Tahoma"/>
              </a:rPr>
              <a:t>mer</a:t>
            </a:r>
            <a:r>
              <a:rPr sz="2400" b="1" spc="-5" dirty="0" smtClean="0">
                <a:latin typeface="Tahoma"/>
                <a:cs typeface="Tahoma"/>
              </a:rPr>
              <a:t>-b</a:t>
            </a:r>
            <a:r>
              <a:rPr sz="2400" b="1" spc="0" dirty="0" smtClean="0">
                <a:latin typeface="Tahoma"/>
                <a:cs typeface="Tahoma"/>
              </a:rPr>
              <a:t>as</a:t>
            </a:r>
            <a:r>
              <a:rPr sz="2400" b="1" spc="-10" dirty="0" smtClean="0">
                <a:latin typeface="Tahoma"/>
                <a:cs typeface="Tahoma"/>
              </a:rPr>
              <a:t>e</a:t>
            </a:r>
            <a:r>
              <a:rPr sz="2400" b="1" spc="0" dirty="0" smtClean="0">
                <a:latin typeface="Tahoma"/>
                <a:cs typeface="Tahoma"/>
              </a:rPr>
              <a:t>d</a:t>
            </a:r>
            <a:r>
              <a:rPr sz="2400" b="1" spc="-45" dirty="0" smtClean="0">
                <a:latin typeface="Tahoma"/>
                <a:cs typeface="Tahoma"/>
              </a:rPr>
              <a:t> </a:t>
            </a:r>
            <a:r>
              <a:rPr sz="2400" b="1" spc="-5" dirty="0" smtClean="0">
                <a:latin typeface="Tahoma"/>
                <a:cs typeface="Tahoma"/>
              </a:rPr>
              <a:t>Co</a:t>
            </a:r>
            <a:r>
              <a:rPr sz="2400" b="1" spc="0" dirty="0" smtClean="0">
                <a:latin typeface="Tahoma"/>
                <a:cs typeface="Tahoma"/>
              </a:rPr>
              <a:t>r</a:t>
            </a:r>
            <a:r>
              <a:rPr sz="2400" b="1" spc="-5" dirty="0" smtClean="0">
                <a:latin typeface="Tahoma"/>
                <a:cs typeface="Tahoma"/>
              </a:rPr>
              <a:t>o</a:t>
            </a:r>
            <a:r>
              <a:rPr sz="2400" b="1" spc="0" dirty="0" smtClean="0">
                <a:latin typeface="Tahoma"/>
                <a:cs typeface="Tahoma"/>
              </a:rPr>
              <a:t>nary</a:t>
            </a:r>
            <a:r>
              <a:rPr sz="2400" b="1" spc="-35" dirty="0" smtClean="0">
                <a:latin typeface="Tahoma"/>
                <a:cs typeface="Tahoma"/>
              </a:rPr>
              <a:t> </a:t>
            </a:r>
            <a:r>
              <a:rPr sz="2400" b="1" spc="-5" dirty="0" smtClean="0">
                <a:latin typeface="Tahoma"/>
                <a:cs typeface="Tahoma"/>
              </a:rPr>
              <a:t>D</a:t>
            </a:r>
            <a:r>
              <a:rPr sz="2400" b="1" spc="0" dirty="0" smtClean="0">
                <a:latin typeface="Tahoma"/>
                <a:cs typeface="Tahoma"/>
              </a:rPr>
              <a:t>rug</a:t>
            </a:r>
            <a:r>
              <a:rPr sz="2400" b="1" spc="-30" dirty="0" smtClean="0">
                <a:latin typeface="Tahoma"/>
                <a:cs typeface="Tahoma"/>
              </a:rPr>
              <a:t> </a:t>
            </a:r>
            <a:r>
              <a:rPr sz="2400" b="1" spc="0" dirty="0" smtClean="0">
                <a:latin typeface="Tahoma"/>
                <a:cs typeface="Tahoma"/>
              </a:rPr>
              <a:t>E</a:t>
            </a:r>
            <a:r>
              <a:rPr sz="2400" b="1" spc="-5" dirty="0" smtClean="0">
                <a:latin typeface="Tahoma"/>
                <a:cs typeface="Tahoma"/>
              </a:rPr>
              <a:t>l</a:t>
            </a:r>
            <a:r>
              <a:rPr sz="2400" b="1" spc="0" dirty="0" smtClean="0">
                <a:latin typeface="Tahoma"/>
                <a:cs typeface="Tahoma"/>
              </a:rPr>
              <a:t>u</a:t>
            </a:r>
            <a:r>
              <a:rPr sz="2400" b="1" spc="-5" dirty="0" smtClean="0">
                <a:latin typeface="Tahoma"/>
                <a:cs typeface="Tahoma"/>
              </a:rPr>
              <a:t>tin</a:t>
            </a:r>
            <a:r>
              <a:rPr sz="2400" b="1" spc="0" dirty="0" smtClean="0">
                <a:latin typeface="Tahoma"/>
                <a:cs typeface="Tahoma"/>
              </a:rPr>
              <a:t>g S</a:t>
            </a:r>
            <a:r>
              <a:rPr sz="2400" b="1" spc="-5" dirty="0" smtClean="0">
                <a:latin typeface="Tahoma"/>
                <a:cs typeface="Tahoma"/>
              </a:rPr>
              <a:t>t</a:t>
            </a:r>
            <a:r>
              <a:rPr sz="2400" b="1" spc="0" dirty="0" smtClean="0">
                <a:latin typeface="Tahoma"/>
                <a:cs typeface="Tahoma"/>
              </a:rPr>
              <a:t>ent</a:t>
            </a:r>
            <a:r>
              <a:rPr sz="2400" b="1" spc="-35" dirty="0" smtClean="0">
                <a:latin typeface="Tahoma"/>
                <a:cs typeface="Tahoma"/>
              </a:rPr>
              <a:t> </a:t>
            </a:r>
            <a:r>
              <a:rPr sz="2400" b="1" spc="-5" dirty="0" smtClean="0">
                <a:latin typeface="Tahoma"/>
                <a:cs typeface="Tahoma"/>
              </a:rPr>
              <a:t>i</a:t>
            </a:r>
            <a:r>
              <a:rPr sz="2400" b="1" spc="0" dirty="0" smtClean="0">
                <a:latin typeface="Tahoma"/>
                <a:cs typeface="Tahoma"/>
              </a:rPr>
              <a:t>n</a:t>
            </a:r>
            <a:r>
              <a:rPr sz="2400" b="1" spc="-10" dirty="0" smtClean="0">
                <a:latin typeface="Tahoma"/>
                <a:cs typeface="Tahoma"/>
              </a:rPr>
              <a:t> </a:t>
            </a:r>
            <a:r>
              <a:rPr sz="2400" b="1" spc="0" dirty="0" smtClean="0">
                <a:latin typeface="Tahoma"/>
                <a:cs typeface="Tahoma"/>
              </a:rPr>
              <a:t>an</a:t>
            </a:r>
            <a:r>
              <a:rPr sz="2400" b="1" spc="-20" dirty="0" smtClean="0">
                <a:latin typeface="Tahoma"/>
                <a:cs typeface="Tahoma"/>
              </a:rPr>
              <a:t> </a:t>
            </a:r>
            <a:r>
              <a:rPr sz="2400" b="1" spc="0" dirty="0" smtClean="0">
                <a:latin typeface="Tahoma"/>
                <a:cs typeface="Tahoma"/>
              </a:rPr>
              <a:t>A</a:t>
            </a:r>
            <a:r>
              <a:rPr sz="2400" b="1" spc="-5" dirty="0" smtClean="0">
                <a:latin typeface="Tahoma"/>
                <a:cs typeface="Tahoma"/>
              </a:rPr>
              <a:t>ll-co</a:t>
            </a:r>
            <a:r>
              <a:rPr sz="2400" b="1" spc="0" dirty="0" smtClean="0">
                <a:latin typeface="Tahoma"/>
                <a:cs typeface="Tahoma"/>
              </a:rPr>
              <a:t>mers</a:t>
            </a:r>
            <a:r>
              <a:rPr sz="2400" b="1" spc="-45" dirty="0" smtClean="0">
                <a:latin typeface="Tahoma"/>
                <a:cs typeface="Tahoma"/>
              </a:rPr>
              <a:t> </a:t>
            </a:r>
            <a:r>
              <a:rPr sz="2400" b="1" spc="-5" dirty="0" smtClean="0">
                <a:latin typeface="Tahoma"/>
                <a:cs typeface="Tahoma"/>
              </a:rPr>
              <a:t>P</a:t>
            </a:r>
            <a:r>
              <a:rPr sz="2400" b="1" spc="0" dirty="0" smtClean="0">
                <a:latin typeface="Tahoma"/>
                <a:cs typeface="Tahoma"/>
              </a:rPr>
              <a:t>a</a:t>
            </a:r>
            <a:r>
              <a:rPr sz="2400" b="1" spc="-5" dirty="0" smtClean="0">
                <a:latin typeface="Tahoma"/>
                <a:cs typeface="Tahoma"/>
              </a:rPr>
              <a:t>ti</a:t>
            </a:r>
            <a:r>
              <a:rPr sz="2400" b="1" spc="0" dirty="0" smtClean="0">
                <a:latin typeface="Tahoma"/>
                <a:cs typeface="Tahoma"/>
              </a:rPr>
              <a:t>en</a:t>
            </a:r>
            <a:r>
              <a:rPr sz="2400" b="1" spc="-5" dirty="0" smtClean="0">
                <a:latin typeface="Tahoma"/>
                <a:cs typeface="Tahoma"/>
              </a:rPr>
              <a:t>t</a:t>
            </a:r>
            <a:r>
              <a:rPr sz="2400" b="1" spc="0" dirty="0" smtClean="0">
                <a:latin typeface="Tahoma"/>
                <a:cs typeface="Tahoma"/>
              </a:rPr>
              <a:t>s</a:t>
            </a:r>
            <a:r>
              <a:rPr sz="2400" b="1" spc="-45" dirty="0" smtClean="0">
                <a:latin typeface="Tahoma"/>
                <a:cs typeface="Tahoma"/>
              </a:rPr>
              <a:t> </a:t>
            </a:r>
            <a:r>
              <a:rPr sz="2400" b="1" spc="-5" dirty="0" smtClean="0">
                <a:latin typeface="Tahoma"/>
                <a:cs typeface="Tahoma"/>
              </a:rPr>
              <a:t>Po</a:t>
            </a:r>
            <a:r>
              <a:rPr sz="2400" b="1" spc="0" dirty="0" smtClean="0">
                <a:latin typeface="Tahoma"/>
                <a:cs typeface="Tahoma"/>
              </a:rPr>
              <a:t>pu</a:t>
            </a:r>
            <a:r>
              <a:rPr sz="2400" b="1" spc="-5" dirty="0" smtClean="0">
                <a:latin typeface="Tahoma"/>
                <a:cs typeface="Tahoma"/>
              </a:rPr>
              <a:t>l</a:t>
            </a:r>
            <a:r>
              <a:rPr sz="2400" b="1" spc="0" dirty="0" smtClean="0">
                <a:latin typeface="Tahoma"/>
                <a:cs typeface="Tahoma"/>
              </a:rPr>
              <a:t>a</a:t>
            </a:r>
            <a:r>
              <a:rPr sz="2400" b="1" spc="-5" dirty="0" smtClean="0">
                <a:latin typeface="Tahoma"/>
                <a:cs typeface="Tahoma"/>
              </a:rPr>
              <a:t>tion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25343" y="6564658"/>
            <a:ext cx="6095365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 smtClean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00" spc="-20" dirty="0" smtClean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600" spc="-15" dirty="0" smtClean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600" spc="-25" dirty="0" smtClean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600" spc="-5" dirty="0" smtClean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1600" spc="-20" dirty="0" smtClean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00" spc="-160" dirty="0" smtClean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1600" spc="-5" dirty="0" smtClean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sz="1600" spc="2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Tahoma"/>
                <a:cs typeface="Tahoma"/>
              </a:rPr>
              <a:t>ep</a:t>
            </a:r>
            <a:r>
              <a:rPr sz="1600" spc="-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Tahoma"/>
                <a:cs typeface="Tahoma"/>
              </a:rPr>
              <a:t>22,</a:t>
            </a:r>
            <a:r>
              <a:rPr sz="1600" spc="1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Tahoma"/>
                <a:cs typeface="Tahoma"/>
              </a:rPr>
              <a:t>2018,</a:t>
            </a:r>
            <a:r>
              <a:rPr sz="1600" spc="-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Tahoma"/>
                <a:cs typeface="Tahoma"/>
              </a:rPr>
              <a:t>08</a:t>
            </a:r>
            <a:r>
              <a:rPr sz="1600" spc="-15" dirty="0" smtClean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sz="1600" spc="-10" dirty="0" smtClean="0">
                <a:solidFill>
                  <a:srgbClr val="FFFFFF"/>
                </a:solidFill>
                <a:latin typeface="Tahoma"/>
                <a:cs typeface="Tahoma"/>
              </a:rPr>
              <a:t>30</a:t>
            </a:r>
            <a:r>
              <a:rPr sz="1600" spc="-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Tahoma"/>
                <a:cs typeface="Tahoma"/>
              </a:rPr>
              <a:t>PM</a:t>
            </a:r>
            <a:r>
              <a:rPr sz="1600" spc="2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Tahoma"/>
                <a:cs typeface="Tahoma"/>
              </a:rPr>
              <a:t>–</a:t>
            </a:r>
            <a:r>
              <a:rPr sz="1600" spc="-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Tahoma"/>
                <a:cs typeface="Tahoma"/>
              </a:rPr>
              <a:t>08</a:t>
            </a:r>
            <a:r>
              <a:rPr sz="1600" spc="-15" dirty="0" smtClean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sz="1600" spc="-10" dirty="0" smtClean="0">
                <a:solidFill>
                  <a:srgbClr val="FFFFFF"/>
                </a:solidFill>
                <a:latin typeface="Tahoma"/>
                <a:cs typeface="Tahoma"/>
              </a:rPr>
              <a:t>35</a:t>
            </a:r>
            <a:r>
              <a:rPr sz="1600" spc="-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1600" spc="-25" dirty="0" smtClean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1600" spc="-5" dirty="0" smtClean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sz="1600" spc="3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" dirty="0" smtClean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600" spc="-20" dirty="0" smtClean="0">
                <a:solidFill>
                  <a:srgbClr val="FFFFFF"/>
                </a:solidFill>
                <a:latin typeface="Tahoma"/>
                <a:cs typeface="Tahoma"/>
              </a:rPr>
              <a:t>OO</a:t>
            </a:r>
            <a:r>
              <a:rPr sz="1600" spc="-15" dirty="0" smtClean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1600" spc="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1600" spc="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600" spc="-5" dirty="0" smtClean="0">
                <a:solidFill>
                  <a:srgbClr val="FFFFFF"/>
                </a:solidFill>
                <a:latin typeface="Tahoma"/>
                <a:cs typeface="Tahoma"/>
              </a:rPr>
              <a:t>pp</a:t>
            </a:r>
            <a:r>
              <a:rPr sz="1600" spc="-10" dirty="0" smtClean="0">
                <a:solidFill>
                  <a:srgbClr val="FFFFFF"/>
                </a:solidFill>
                <a:latin typeface="Tahoma"/>
                <a:cs typeface="Tahoma"/>
              </a:rPr>
              <a:t>er </a:t>
            </a:r>
            <a:r>
              <a:rPr sz="1600" spc="-15" dirty="0" smtClean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600" spc="-10" dirty="0" smtClean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spc="-25" dirty="0" smtClean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1600" spc="-10" dirty="0" smtClean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7560" y="3435066"/>
            <a:ext cx="6529070" cy="1773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41959" marR="442595" algn="ctr">
              <a:lnSpc>
                <a:spcPct val="100099"/>
              </a:lnSpc>
            </a:pPr>
            <a:r>
              <a:rPr sz="3200" b="1" spc="-10" dirty="0" smtClean="0">
                <a:latin typeface="Tahoma"/>
                <a:cs typeface="Tahoma"/>
              </a:rPr>
              <a:t>P</a:t>
            </a:r>
            <a:r>
              <a:rPr sz="3200" b="1" spc="0" dirty="0" smtClean="0">
                <a:latin typeface="Tahoma"/>
                <a:cs typeface="Tahoma"/>
              </a:rPr>
              <a:t>a</a:t>
            </a:r>
            <a:r>
              <a:rPr sz="3200" b="1" spc="-5" dirty="0" smtClean="0">
                <a:latin typeface="Tahoma"/>
                <a:cs typeface="Tahoma"/>
              </a:rPr>
              <a:t>t</a:t>
            </a:r>
            <a:r>
              <a:rPr sz="3200" b="1" spc="0" dirty="0" smtClean="0">
                <a:latin typeface="Tahoma"/>
                <a:cs typeface="Tahoma"/>
              </a:rPr>
              <a:t>rick</a:t>
            </a:r>
            <a:r>
              <a:rPr sz="3200" b="1" spc="-40" dirty="0" smtClean="0">
                <a:latin typeface="Tahoma"/>
                <a:cs typeface="Tahoma"/>
              </a:rPr>
              <a:t> </a:t>
            </a:r>
            <a:r>
              <a:rPr sz="3200" b="1" spc="-10" dirty="0" smtClean="0">
                <a:latin typeface="Tahoma"/>
                <a:cs typeface="Tahoma"/>
              </a:rPr>
              <a:t>W</a:t>
            </a:r>
            <a:r>
              <a:rPr sz="3200" b="1" spc="0" dirty="0" smtClean="0">
                <a:latin typeface="Tahoma"/>
                <a:cs typeface="Tahoma"/>
              </a:rPr>
              <a:t>.</a:t>
            </a:r>
            <a:r>
              <a:rPr sz="3200" b="1" spc="-10" dirty="0" smtClean="0">
                <a:latin typeface="Tahoma"/>
                <a:cs typeface="Tahoma"/>
              </a:rPr>
              <a:t> </a:t>
            </a:r>
            <a:r>
              <a:rPr sz="3200" b="1" spc="-5" dirty="0" smtClean="0">
                <a:latin typeface="Tahoma"/>
                <a:cs typeface="Tahoma"/>
              </a:rPr>
              <a:t>S</a:t>
            </a:r>
            <a:r>
              <a:rPr sz="3200" b="1" spc="0" dirty="0" smtClean="0">
                <a:latin typeface="Tahoma"/>
                <a:cs typeface="Tahoma"/>
              </a:rPr>
              <a:t>erruy</a:t>
            </a:r>
            <a:r>
              <a:rPr sz="3200" b="1" spc="-10" dirty="0" smtClean="0">
                <a:latin typeface="Tahoma"/>
                <a:cs typeface="Tahoma"/>
              </a:rPr>
              <a:t>s</a:t>
            </a:r>
            <a:r>
              <a:rPr sz="3200" b="1" spc="0" dirty="0" smtClean="0">
                <a:latin typeface="Tahoma"/>
                <a:cs typeface="Tahoma"/>
              </a:rPr>
              <a:t>,</a:t>
            </a:r>
            <a:r>
              <a:rPr sz="3200" b="1" spc="-35" dirty="0" smtClean="0">
                <a:latin typeface="Tahoma"/>
                <a:cs typeface="Tahoma"/>
              </a:rPr>
              <a:t> </a:t>
            </a:r>
            <a:r>
              <a:rPr sz="3200" b="1" spc="-10" dirty="0" smtClean="0">
                <a:latin typeface="Tahoma"/>
                <a:cs typeface="Tahoma"/>
              </a:rPr>
              <a:t>M</a:t>
            </a:r>
            <a:r>
              <a:rPr sz="3200" b="1" spc="0" dirty="0" smtClean="0">
                <a:latin typeface="Tahoma"/>
                <a:cs typeface="Tahoma"/>
              </a:rPr>
              <a:t>D</a:t>
            </a:r>
            <a:r>
              <a:rPr sz="3200" b="1" spc="5" dirty="0" smtClean="0">
                <a:latin typeface="Tahoma"/>
                <a:cs typeface="Tahoma"/>
              </a:rPr>
              <a:t> </a:t>
            </a:r>
            <a:r>
              <a:rPr sz="3200" b="1" spc="-10" dirty="0" smtClean="0">
                <a:latin typeface="Tahoma"/>
                <a:cs typeface="Tahoma"/>
              </a:rPr>
              <a:t>P</a:t>
            </a:r>
            <a:r>
              <a:rPr sz="3200" b="1" spc="0" dirty="0" smtClean="0">
                <a:latin typeface="Tahoma"/>
                <a:cs typeface="Tahoma"/>
              </a:rPr>
              <a:t>hD </a:t>
            </a:r>
            <a:r>
              <a:rPr sz="1800" b="1" spc="5" dirty="0" smtClean="0">
                <a:latin typeface="Tahoma"/>
                <a:cs typeface="Tahoma"/>
              </a:rPr>
              <a:t>I</a:t>
            </a:r>
            <a:r>
              <a:rPr sz="1800" b="1" spc="-5" dirty="0" smtClean="0">
                <a:latin typeface="Tahoma"/>
                <a:cs typeface="Tahoma"/>
              </a:rPr>
              <a:t>mperi</a:t>
            </a:r>
            <a:r>
              <a:rPr sz="1800" b="1" spc="0" dirty="0" smtClean="0">
                <a:latin typeface="Tahoma"/>
                <a:cs typeface="Tahoma"/>
              </a:rPr>
              <a:t>al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C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lleg</a:t>
            </a:r>
            <a:r>
              <a:rPr sz="1800" b="1" spc="0" dirty="0" smtClean="0">
                <a:latin typeface="Tahoma"/>
                <a:cs typeface="Tahoma"/>
              </a:rPr>
              <a:t>e</a:t>
            </a:r>
            <a:r>
              <a:rPr sz="1800" b="1" spc="2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L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d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0" dirty="0" smtClean="0">
                <a:latin typeface="Tahoma"/>
                <a:cs typeface="Tahoma"/>
              </a:rPr>
              <a:t>n,</a:t>
            </a:r>
            <a:r>
              <a:rPr sz="1800" b="1" spc="-2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Un</a:t>
            </a:r>
            <a:r>
              <a:rPr sz="1800" b="1" spc="-5" dirty="0" smtClean="0">
                <a:latin typeface="Tahoma"/>
                <a:cs typeface="Tahoma"/>
              </a:rPr>
              <a:t>ite</a:t>
            </a:r>
            <a:r>
              <a:rPr sz="1800" b="1" spc="0" dirty="0" smtClean="0">
                <a:latin typeface="Tahoma"/>
                <a:cs typeface="Tahoma"/>
              </a:rPr>
              <a:t>d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Ki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gd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0" dirty="0" smtClean="0">
                <a:latin typeface="Tahoma"/>
                <a:cs typeface="Tahoma"/>
              </a:rPr>
              <a:t>m </a:t>
            </a:r>
            <a:r>
              <a:rPr sz="1800" b="1" spc="-5" dirty="0" smtClean="0">
                <a:latin typeface="Tahoma"/>
                <a:cs typeface="Tahoma"/>
              </a:rPr>
              <a:t>Er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sm</a:t>
            </a:r>
            <a:r>
              <a:rPr sz="1800" b="1" spc="0" dirty="0" smtClean="0">
                <a:latin typeface="Tahoma"/>
                <a:cs typeface="Tahoma"/>
              </a:rPr>
              <a:t>us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Un</a:t>
            </a:r>
            <a:r>
              <a:rPr sz="1800" b="1" spc="-5" dirty="0" smtClean="0">
                <a:latin typeface="Tahoma"/>
                <a:cs typeface="Tahoma"/>
              </a:rPr>
              <a:t>i</a:t>
            </a:r>
            <a:r>
              <a:rPr sz="1800" b="1" spc="0" dirty="0" smtClean="0">
                <a:latin typeface="Tahoma"/>
                <a:cs typeface="Tahoma"/>
              </a:rPr>
              <a:t>v</a:t>
            </a:r>
            <a:r>
              <a:rPr sz="1800" b="1" spc="-5" dirty="0" smtClean="0">
                <a:latin typeface="Tahoma"/>
                <a:cs typeface="Tahoma"/>
              </a:rPr>
              <a:t>ersity</a:t>
            </a:r>
            <a:r>
              <a:rPr sz="1800" b="1" spc="0" dirty="0" smtClean="0">
                <a:latin typeface="Tahoma"/>
                <a:cs typeface="Tahoma"/>
              </a:rPr>
              <a:t>,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R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tterd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m</a:t>
            </a:r>
            <a:r>
              <a:rPr sz="1800" b="1" spc="0" dirty="0" smtClean="0">
                <a:latin typeface="Tahoma"/>
                <a:cs typeface="Tahoma"/>
              </a:rPr>
              <a:t>,</a:t>
            </a:r>
            <a:r>
              <a:rPr sz="1800" b="1" spc="1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t</a:t>
            </a:r>
            <a:r>
              <a:rPr sz="1800" b="1" spc="0" dirty="0" smtClean="0">
                <a:latin typeface="Tahoma"/>
                <a:cs typeface="Tahoma"/>
              </a:rPr>
              <a:t>he</a:t>
            </a:r>
            <a:r>
              <a:rPr sz="1800" b="1" spc="1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et</a:t>
            </a:r>
            <a:r>
              <a:rPr sz="1800" b="1" spc="0" dirty="0" smtClean="0">
                <a:latin typeface="Tahoma"/>
                <a:cs typeface="Tahoma"/>
              </a:rPr>
              <a:t>h</a:t>
            </a:r>
            <a:r>
              <a:rPr sz="1800" b="1" spc="-5" dirty="0" smtClean="0">
                <a:latin typeface="Tahoma"/>
                <a:cs typeface="Tahoma"/>
              </a:rPr>
              <a:t>erl</a:t>
            </a:r>
            <a:r>
              <a:rPr sz="1800" b="1" spc="0" dirty="0" smtClean="0">
                <a:latin typeface="Tahoma"/>
                <a:cs typeface="Tahoma"/>
              </a:rPr>
              <a:t>an</a:t>
            </a:r>
            <a:r>
              <a:rPr sz="1800" b="1" spc="-5" dirty="0" smtClean="0">
                <a:latin typeface="Tahoma"/>
                <a:cs typeface="Tahoma"/>
              </a:rPr>
              <a:t>d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endParaRPr sz="1800">
              <a:latin typeface="Tahoma"/>
              <a:cs typeface="Tahoma"/>
            </a:endParaRPr>
          </a:p>
          <a:p>
            <a:pPr marL="12700" marR="12700" indent="0" algn="ctr">
              <a:lnSpc>
                <a:spcPct val="100000"/>
              </a:lnSpc>
            </a:pPr>
            <a:r>
              <a:rPr sz="2400" dirty="0" smtClean="0">
                <a:latin typeface="Tahoma"/>
                <a:cs typeface="Tahoma"/>
              </a:rPr>
              <a:t>Az</a:t>
            </a:r>
            <a:r>
              <a:rPr sz="2400" spc="-20" dirty="0" smtClean="0">
                <a:latin typeface="Tahoma"/>
                <a:cs typeface="Tahoma"/>
              </a:rPr>
              <a:t>f</a:t>
            </a:r>
            <a:r>
              <a:rPr sz="2400" spc="0" dirty="0" smtClean="0">
                <a:latin typeface="Tahoma"/>
                <a:cs typeface="Tahoma"/>
              </a:rPr>
              <a:t>ar</a:t>
            </a:r>
            <a:r>
              <a:rPr sz="2400" spc="-20" dirty="0" smtClean="0">
                <a:latin typeface="Tahoma"/>
                <a:cs typeface="Tahoma"/>
              </a:rPr>
              <a:t> </a:t>
            </a:r>
            <a:r>
              <a:rPr sz="2400" spc="-60" dirty="0" smtClean="0">
                <a:latin typeface="Tahoma"/>
                <a:cs typeface="Tahoma"/>
              </a:rPr>
              <a:t>Z</a:t>
            </a:r>
            <a:r>
              <a:rPr sz="2400" spc="0" dirty="0" smtClean="0">
                <a:latin typeface="Tahoma"/>
                <a:cs typeface="Tahoma"/>
              </a:rPr>
              <a:t>aman,</a:t>
            </a:r>
            <a:r>
              <a:rPr sz="2400" spc="-15" dirty="0" smtClean="0">
                <a:latin typeface="Tahoma"/>
                <a:cs typeface="Tahoma"/>
              </a:rPr>
              <a:t> </a:t>
            </a:r>
            <a:r>
              <a:rPr sz="2400" spc="-55" dirty="0" smtClean="0">
                <a:latin typeface="Tahoma"/>
                <a:cs typeface="Tahoma"/>
              </a:rPr>
              <a:t>R</a:t>
            </a:r>
            <a:r>
              <a:rPr sz="2400" spc="0" dirty="0" smtClean="0">
                <a:latin typeface="Tahoma"/>
                <a:cs typeface="Tahoma"/>
              </a:rPr>
              <a:t>obb</a:t>
            </a:r>
            <a:r>
              <a:rPr sz="2400" spc="-5" dirty="0" smtClean="0">
                <a:latin typeface="Tahoma"/>
                <a:cs typeface="Tahoma"/>
              </a:rPr>
              <a:t>e</a:t>
            </a:r>
            <a:r>
              <a:rPr sz="2400" spc="0" dirty="0" smtClean="0">
                <a:latin typeface="Tahoma"/>
                <a:cs typeface="Tahoma"/>
              </a:rPr>
              <a:t>rt</a:t>
            </a:r>
            <a:r>
              <a:rPr sz="2400" spc="-20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J de</a:t>
            </a:r>
            <a:r>
              <a:rPr sz="2400" spc="-10" dirty="0" smtClean="0">
                <a:latin typeface="Tahoma"/>
                <a:cs typeface="Tahoma"/>
              </a:rPr>
              <a:t> </a:t>
            </a:r>
            <a:r>
              <a:rPr sz="2400" spc="-5" dirty="0" smtClean="0">
                <a:latin typeface="Tahoma"/>
                <a:cs typeface="Tahoma"/>
              </a:rPr>
              <a:t>W</a:t>
            </a:r>
            <a:r>
              <a:rPr sz="2400" spc="0" dirty="0" smtClean="0">
                <a:latin typeface="Tahoma"/>
                <a:cs typeface="Tahoma"/>
              </a:rPr>
              <a:t>int</a:t>
            </a:r>
            <a:r>
              <a:rPr sz="2400" spc="-5" dirty="0" smtClean="0">
                <a:latin typeface="Tahoma"/>
                <a:cs typeface="Tahoma"/>
              </a:rPr>
              <a:t>e</a:t>
            </a:r>
            <a:r>
              <a:rPr sz="2400" spc="-325" dirty="0" smtClean="0">
                <a:latin typeface="Tahoma"/>
                <a:cs typeface="Tahoma"/>
              </a:rPr>
              <a:t>r</a:t>
            </a:r>
            <a:r>
              <a:rPr sz="2400" spc="0" dirty="0" smtClean="0">
                <a:latin typeface="Tahoma"/>
                <a:cs typeface="Tahoma"/>
              </a:rPr>
              <a:t>,</a:t>
            </a:r>
            <a:r>
              <a:rPr sz="2400" spc="-15" dirty="0" smtClean="0">
                <a:latin typeface="Tahoma"/>
                <a:cs typeface="Tahoma"/>
              </a:rPr>
              <a:t> </a:t>
            </a:r>
            <a:r>
              <a:rPr sz="2400" spc="-5" dirty="0" smtClean="0">
                <a:latin typeface="Tahoma"/>
                <a:cs typeface="Tahoma"/>
              </a:rPr>
              <a:t>U</a:t>
            </a:r>
            <a:r>
              <a:rPr sz="2400" spc="0" dirty="0" smtClean="0">
                <a:latin typeface="Tahoma"/>
                <a:cs typeface="Tahoma"/>
              </a:rPr>
              <a:t>p</a:t>
            </a:r>
            <a:r>
              <a:rPr sz="2400" spc="-5" dirty="0" smtClean="0">
                <a:latin typeface="Tahoma"/>
                <a:cs typeface="Tahoma"/>
              </a:rPr>
              <a:t>e</a:t>
            </a:r>
            <a:r>
              <a:rPr sz="2400" spc="0" dirty="0" smtClean="0">
                <a:latin typeface="Tahoma"/>
                <a:cs typeface="Tahoma"/>
              </a:rPr>
              <a:t>nd</a:t>
            </a:r>
            <a:r>
              <a:rPr sz="2400" spc="-40" dirty="0" smtClean="0">
                <a:latin typeface="Tahoma"/>
                <a:cs typeface="Tahoma"/>
              </a:rPr>
              <a:t>r</a:t>
            </a:r>
            <a:r>
              <a:rPr sz="2400" spc="0" dirty="0" smtClean="0">
                <a:latin typeface="Tahoma"/>
                <a:cs typeface="Tahoma"/>
              </a:rPr>
              <a:t>a</a:t>
            </a:r>
            <a:r>
              <a:rPr sz="2400" spc="-20" dirty="0" smtClean="0">
                <a:latin typeface="Tahoma"/>
                <a:cs typeface="Tahoma"/>
              </a:rPr>
              <a:t> </a:t>
            </a:r>
            <a:r>
              <a:rPr sz="2400" spc="-45" dirty="0" smtClean="0">
                <a:latin typeface="Tahoma"/>
                <a:cs typeface="Tahoma"/>
              </a:rPr>
              <a:t>K</a:t>
            </a:r>
            <a:r>
              <a:rPr sz="2400" spc="0" dirty="0" smtClean="0">
                <a:latin typeface="Tahoma"/>
                <a:cs typeface="Tahoma"/>
              </a:rPr>
              <a:t>aul On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b</a:t>
            </a:r>
            <a:r>
              <a:rPr sz="2400" spc="-5" dirty="0" smtClean="0">
                <a:latin typeface="Tahoma"/>
                <a:cs typeface="Tahoma"/>
              </a:rPr>
              <a:t>e</a:t>
            </a:r>
            <a:r>
              <a:rPr sz="2400" spc="0" dirty="0" smtClean="0">
                <a:latin typeface="Tahoma"/>
                <a:cs typeface="Tahoma"/>
              </a:rPr>
              <a:t>half</a:t>
            </a:r>
            <a:r>
              <a:rPr sz="2400" spc="-1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of</a:t>
            </a:r>
            <a:r>
              <a:rPr sz="2400" spc="-1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the</a:t>
            </a:r>
            <a:r>
              <a:rPr sz="2400" spc="-10" dirty="0" smtClean="0">
                <a:latin typeface="Tahoma"/>
                <a:cs typeface="Tahoma"/>
              </a:rPr>
              <a:t> </a:t>
            </a:r>
            <a:r>
              <a:rPr sz="2400" spc="-130" dirty="0" smtClean="0">
                <a:latin typeface="Tahoma"/>
                <a:cs typeface="Tahoma"/>
              </a:rPr>
              <a:t>T</a:t>
            </a:r>
            <a:r>
              <a:rPr sz="2400" spc="0" dirty="0" smtClean="0">
                <a:latin typeface="Tahoma"/>
                <a:cs typeface="Tahoma"/>
              </a:rPr>
              <a:t>AL</a:t>
            </a:r>
            <a:r>
              <a:rPr sz="2400" spc="-5" dirty="0" smtClean="0">
                <a:latin typeface="Tahoma"/>
                <a:cs typeface="Tahoma"/>
              </a:rPr>
              <a:t>EN</a:t>
            </a:r>
            <a:r>
              <a:rPr sz="2400" spc="0" dirty="0" smtClean="0">
                <a:latin typeface="Tahoma"/>
                <a:cs typeface="Tahoma"/>
              </a:rPr>
              <a:t>T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0" dirty="0" smtClean="0">
                <a:latin typeface="Tahoma"/>
                <a:cs typeface="Tahoma"/>
              </a:rPr>
              <a:t>I</a:t>
            </a:r>
            <a:r>
              <a:rPr sz="2400" spc="-20" dirty="0" smtClean="0">
                <a:latin typeface="Tahoma"/>
                <a:cs typeface="Tahoma"/>
              </a:rPr>
              <a:t>nv</a:t>
            </a:r>
            <a:r>
              <a:rPr sz="2400" spc="-5" dirty="0" smtClean="0">
                <a:latin typeface="Tahoma"/>
                <a:cs typeface="Tahoma"/>
              </a:rPr>
              <a:t>es</a:t>
            </a:r>
            <a:r>
              <a:rPr sz="2400" spc="0" dirty="0" smtClean="0">
                <a:latin typeface="Tahoma"/>
                <a:cs typeface="Tahoma"/>
              </a:rPr>
              <a:t>tigators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47519" y="75734"/>
            <a:ext cx="4647565" cy="221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3E3E3E"/>
                </a:solidFill>
                <a:latin typeface="Tahoma"/>
                <a:cs typeface="Tahoma"/>
              </a:rPr>
              <a:t>L</a:t>
            </a:r>
            <a:r>
              <a:rPr sz="1400" b="1" spc="-5" dirty="0" smtClean="0">
                <a:solidFill>
                  <a:srgbClr val="3E3E3E"/>
                </a:solidFill>
                <a:latin typeface="Tahoma"/>
                <a:cs typeface="Tahoma"/>
              </a:rPr>
              <a:t>a</a:t>
            </a:r>
            <a:r>
              <a:rPr sz="1400" b="1" spc="0" dirty="0" smtClean="0">
                <a:solidFill>
                  <a:srgbClr val="3E3E3E"/>
                </a:solidFill>
                <a:latin typeface="Tahoma"/>
                <a:cs typeface="Tahoma"/>
              </a:rPr>
              <a:t>t</a:t>
            </a:r>
            <a:r>
              <a:rPr sz="1400" b="1" spc="-10" dirty="0" smtClean="0">
                <a:solidFill>
                  <a:srgbClr val="3E3E3E"/>
                </a:solidFill>
                <a:latin typeface="Tahoma"/>
                <a:cs typeface="Tahoma"/>
              </a:rPr>
              <a:t>e-</a:t>
            </a:r>
            <a:r>
              <a:rPr sz="1400" b="1" spc="-5" dirty="0" smtClean="0">
                <a:solidFill>
                  <a:srgbClr val="3E3E3E"/>
                </a:solidFill>
                <a:latin typeface="Tahoma"/>
                <a:cs typeface="Tahoma"/>
              </a:rPr>
              <a:t>B</a:t>
            </a:r>
            <a:r>
              <a:rPr sz="1400" b="1" spc="0" dirty="0" smtClean="0">
                <a:solidFill>
                  <a:srgbClr val="3E3E3E"/>
                </a:solidFill>
                <a:latin typeface="Tahoma"/>
                <a:cs typeface="Tahoma"/>
              </a:rPr>
              <a:t>r</a:t>
            </a:r>
            <a:r>
              <a:rPr sz="1400" b="1" spc="-10" dirty="0" smtClean="0">
                <a:solidFill>
                  <a:srgbClr val="3E3E3E"/>
                </a:solidFill>
                <a:latin typeface="Tahoma"/>
                <a:cs typeface="Tahoma"/>
              </a:rPr>
              <a:t>e</a:t>
            </a:r>
            <a:r>
              <a:rPr sz="1400" b="1" spc="-5" dirty="0" smtClean="0">
                <a:solidFill>
                  <a:srgbClr val="3E3E3E"/>
                </a:solidFill>
                <a:latin typeface="Tahoma"/>
                <a:cs typeface="Tahoma"/>
              </a:rPr>
              <a:t>a</a:t>
            </a:r>
            <a:r>
              <a:rPr sz="1400" b="1" spc="-10" dirty="0" smtClean="0">
                <a:solidFill>
                  <a:srgbClr val="3E3E3E"/>
                </a:solidFill>
                <a:latin typeface="Tahoma"/>
                <a:cs typeface="Tahoma"/>
              </a:rPr>
              <a:t>k</a:t>
            </a:r>
            <a:r>
              <a:rPr sz="1400" b="1" spc="-5" dirty="0" smtClean="0">
                <a:solidFill>
                  <a:srgbClr val="3E3E3E"/>
                </a:solidFill>
                <a:latin typeface="Tahoma"/>
                <a:cs typeface="Tahoma"/>
              </a:rPr>
              <a:t>i</a:t>
            </a:r>
            <a:r>
              <a:rPr sz="1400" b="1" spc="0" dirty="0" smtClean="0">
                <a:solidFill>
                  <a:srgbClr val="3E3E3E"/>
                </a:solidFill>
                <a:latin typeface="Tahoma"/>
                <a:cs typeface="Tahoma"/>
              </a:rPr>
              <a:t>ng</a:t>
            </a:r>
            <a:r>
              <a:rPr sz="1400" b="1" spc="10" dirty="0" smtClean="0">
                <a:solidFill>
                  <a:srgbClr val="3E3E3E"/>
                </a:solidFill>
                <a:latin typeface="Tahoma"/>
                <a:cs typeface="Tahoma"/>
              </a:rPr>
              <a:t> </a:t>
            </a:r>
            <a:r>
              <a:rPr sz="1400" b="1" spc="0" dirty="0" smtClean="0">
                <a:solidFill>
                  <a:srgbClr val="3E3E3E"/>
                </a:solidFill>
                <a:latin typeface="Tahoma"/>
                <a:cs typeface="Tahoma"/>
              </a:rPr>
              <a:t>Tr</a:t>
            </a:r>
            <a:r>
              <a:rPr sz="1400" b="1" spc="-5" dirty="0" smtClean="0">
                <a:solidFill>
                  <a:srgbClr val="3E3E3E"/>
                </a:solidFill>
                <a:latin typeface="Tahoma"/>
                <a:cs typeface="Tahoma"/>
              </a:rPr>
              <a:t>ial</a:t>
            </a:r>
            <a:r>
              <a:rPr sz="1400" b="1" spc="0" dirty="0" smtClean="0">
                <a:solidFill>
                  <a:srgbClr val="3E3E3E"/>
                </a:solidFill>
                <a:latin typeface="Tahoma"/>
                <a:cs typeface="Tahoma"/>
              </a:rPr>
              <a:t>s</a:t>
            </a:r>
            <a:r>
              <a:rPr sz="1400" b="1" spc="5" dirty="0" smtClean="0">
                <a:solidFill>
                  <a:srgbClr val="3E3E3E"/>
                </a:solidFill>
                <a:latin typeface="Tahoma"/>
                <a:cs typeface="Tahoma"/>
              </a:rPr>
              <a:t> </a:t>
            </a:r>
            <a:r>
              <a:rPr sz="1400" b="1" spc="-10" dirty="0" smtClean="0">
                <a:solidFill>
                  <a:srgbClr val="3E3E3E"/>
                </a:solidFill>
                <a:latin typeface="Tahoma"/>
                <a:cs typeface="Tahoma"/>
              </a:rPr>
              <a:t>2</a:t>
            </a:r>
            <a:r>
              <a:rPr sz="1400" b="1" spc="0" dirty="0" smtClean="0">
                <a:solidFill>
                  <a:srgbClr val="3E3E3E"/>
                </a:solidFill>
                <a:latin typeface="Tahoma"/>
                <a:cs typeface="Tahoma"/>
              </a:rPr>
              <a:t>, </a:t>
            </a:r>
            <a:r>
              <a:rPr sz="1400" b="1" spc="-5" dirty="0" smtClean="0">
                <a:solidFill>
                  <a:srgbClr val="3E3E3E"/>
                </a:solidFill>
                <a:latin typeface="Tahoma"/>
                <a:cs typeface="Tahoma"/>
              </a:rPr>
              <a:t>Co</a:t>
            </a:r>
            <a:r>
              <a:rPr sz="1400" b="1" spc="-10" dirty="0" smtClean="0">
                <a:solidFill>
                  <a:srgbClr val="3E3E3E"/>
                </a:solidFill>
                <a:latin typeface="Tahoma"/>
                <a:cs typeface="Tahoma"/>
              </a:rPr>
              <a:t>-</a:t>
            </a:r>
            <a:r>
              <a:rPr sz="1400" b="1" spc="-5" dirty="0" smtClean="0">
                <a:solidFill>
                  <a:srgbClr val="3E3E3E"/>
                </a:solidFill>
                <a:latin typeface="Tahoma"/>
                <a:cs typeface="Tahoma"/>
              </a:rPr>
              <a:t>S</a:t>
            </a:r>
            <a:r>
              <a:rPr sz="1400" b="1" spc="5" dirty="0" smtClean="0">
                <a:solidFill>
                  <a:srgbClr val="3E3E3E"/>
                </a:solidFill>
                <a:latin typeface="Tahoma"/>
                <a:cs typeface="Tahoma"/>
              </a:rPr>
              <a:t>p</a:t>
            </a:r>
            <a:r>
              <a:rPr sz="1400" b="1" spc="-5" dirty="0" smtClean="0">
                <a:solidFill>
                  <a:srgbClr val="3E3E3E"/>
                </a:solidFill>
                <a:latin typeface="Tahoma"/>
                <a:cs typeface="Tahoma"/>
              </a:rPr>
              <a:t>o</a:t>
            </a:r>
            <a:r>
              <a:rPr sz="1400" b="1" spc="0" dirty="0" smtClean="0">
                <a:solidFill>
                  <a:srgbClr val="3E3E3E"/>
                </a:solidFill>
                <a:latin typeface="Tahoma"/>
                <a:cs typeface="Tahoma"/>
              </a:rPr>
              <a:t>n</a:t>
            </a:r>
            <a:r>
              <a:rPr sz="1400" b="1" spc="-5" dirty="0" smtClean="0">
                <a:solidFill>
                  <a:srgbClr val="3E3E3E"/>
                </a:solidFill>
                <a:latin typeface="Tahoma"/>
                <a:cs typeface="Tahoma"/>
              </a:rPr>
              <a:t>so</a:t>
            </a:r>
            <a:r>
              <a:rPr sz="1400" b="1" spc="0" dirty="0" smtClean="0">
                <a:solidFill>
                  <a:srgbClr val="3E3E3E"/>
                </a:solidFill>
                <a:latin typeface="Tahoma"/>
                <a:cs typeface="Tahoma"/>
              </a:rPr>
              <a:t>r</a:t>
            </a:r>
            <a:r>
              <a:rPr sz="1400" b="1" spc="-10" dirty="0" smtClean="0">
                <a:solidFill>
                  <a:srgbClr val="3E3E3E"/>
                </a:solidFill>
                <a:latin typeface="Tahoma"/>
                <a:cs typeface="Tahoma"/>
              </a:rPr>
              <a:t>e</a:t>
            </a:r>
            <a:r>
              <a:rPr sz="1400" b="1" spc="0" dirty="0" smtClean="0">
                <a:solidFill>
                  <a:srgbClr val="3E3E3E"/>
                </a:solidFill>
                <a:latin typeface="Tahoma"/>
                <a:cs typeface="Tahoma"/>
              </a:rPr>
              <a:t>d</a:t>
            </a:r>
            <a:r>
              <a:rPr sz="1400" b="1" spc="-10" dirty="0" smtClean="0">
                <a:solidFill>
                  <a:srgbClr val="3E3E3E"/>
                </a:solidFill>
                <a:latin typeface="Tahoma"/>
                <a:cs typeface="Tahoma"/>
              </a:rPr>
              <a:t> </a:t>
            </a:r>
            <a:r>
              <a:rPr sz="1400" b="1" spc="0" dirty="0" smtClean="0">
                <a:solidFill>
                  <a:srgbClr val="3E3E3E"/>
                </a:solidFill>
                <a:latin typeface="Tahoma"/>
                <a:cs typeface="Tahoma"/>
              </a:rPr>
              <a:t>by</a:t>
            </a:r>
            <a:r>
              <a:rPr sz="1400" b="1" spc="-10" dirty="0" smtClean="0">
                <a:solidFill>
                  <a:srgbClr val="3E3E3E"/>
                </a:solidFill>
                <a:latin typeface="Tahoma"/>
                <a:cs typeface="Tahoma"/>
              </a:rPr>
              <a:t> </a:t>
            </a:r>
            <a:r>
              <a:rPr sz="1400" b="1" spc="-5" dirty="0" smtClean="0">
                <a:solidFill>
                  <a:srgbClr val="3E3E3E"/>
                </a:solidFill>
                <a:latin typeface="Tahoma"/>
                <a:cs typeface="Tahoma"/>
              </a:rPr>
              <a:t>Ci</a:t>
            </a:r>
            <a:r>
              <a:rPr sz="1400" b="1" spc="0" dirty="0" smtClean="0">
                <a:solidFill>
                  <a:srgbClr val="3E3E3E"/>
                </a:solidFill>
                <a:latin typeface="Tahoma"/>
                <a:cs typeface="Tahoma"/>
              </a:rPr>
              <a:t>rcu</a:t>
            </a:r>
            <a:r>
              <a:rPr sz="1400" b="1" spc="-5" dirty="0" smtClean="0">
                <a:solidFill>
                  <a:srgbClr val="3E3E3E"/>
                </a:solidFill>
                <a:latin typeface="Tahoma"/>
                <a:cs typeface="Tahoma"/>
              </a:rPr>
              <a:t>la</a:t>
            </a:r>
            <a:r>
              <a:rPr sz="1400" b="1" spc="0" dirty="0" smtClean="0">
                <a:solidFill>
                  <a:srgbClr val="3E3E3E"/>
                </a:solidFill>
                <a:latin typeface="Tahoma"/>
                <a:cs typeface="Tahoma"/>
              </a:rPr>
              <a:t>t</a:t>
            </a:r>
            <a:r>
              <a:rPr sz="1400" b="1" spc="-5" dirty="0" smtClean="0">
                <a:solidFill>
                  <a:srgbClr val="3E3E3E"/>
                </a:solidFill>
                <a:latin typeface="Tahoma"/>
                <a:cs typeface="Tahoma"/>
              </a:rPr>
              <a:t>io</a:t>
            </a:r>
            <a:r>
              <a:rPr sz="1400" b="1" spc="0" dirty="0" smtClean="0">
                <a:solidFill>
                  <a:srgbClr val="3E3E3E"/>
                </a:solidFill>
                <a:latin typeface="Tahoma"/>
                <a:cs typeface="Tahoma"/>
              </a:rPr>
              <a:t>n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20367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55847" y="557783"/>
            <a:ext cx="2441206" cy="11748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90315" y="1549908"/>
            <a:ext cx="851915" cy="176784"/>
          </a:xfrm>
          <a:custGeom>
            <a:avLst/>
            <a:gdLst/>
            <a:ahLst/>
            <a:cxnLst/>
            <a:rect l="l" t="t" r="r" b="b"/>
            <a:pathLst>
              <a:path w="851915" h="176784">
                <a:moveTo>
                  <a:pt x="0" y="0"/>
                </a:moveTo>
                <a:lnTo>
                  <a:pt x="851915" y="0"/>
                </a:lnTo>
                <a:lnTo>
                  <a:pt x="851915" y="176784"/>
                </a:lnTo>
                <a:lnTo>
                  <a:pt x="0" y="1767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901795" y="6515812"/>
            <a:ext cx="15303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73580" y="5207508"/>
            <a:ext cx="934211" cy="1322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75176" y="5207508"/>
            <a:ext cx="993647" cy="12999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43244" y="5207508"/>
            <a:ext cx="1014968" cy="13075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57195">
              <a:lnSpc>
                <a:spcPts val="4215"/>
              </a:lnSpc>
            </a:pPr>
            <a:r>
              <a:rPr sz="3600" b="1" dirty="0" smtClean="0">
                <a:solidFill>
                  <a:srgbClr val="011893"/>
                </a:solidFill>
                <a:latin typeface="Tahoma"/>
                <a:cs typeface="Tahoma"/>
              </a:rPr>
              <a:t>Conclu</a:t>
            </a:r>
            <a:r>
              <a:rPr sz="3600" b="1" spc="-10" dirty="0" smtClean="0">
                <a:solidFill>
                  <a:srgbClr val="011893"/>
                </a:solidFill>
                <a:latin typeface="Tahoma"/>
                <a:cs typeface="Tahoma"/>
              </a:rPr>
              <a:t>s</a:t>
            </a:r>
            <a:r>
              <a:rPr sz="3600" b="1" spc="0" dirty="0" smtClean="0">
                <a:solidFill>
                  <a:srgbClr val="011893"/>
                </a:solidFill>
                <a:latin typeface="Tahoma"/>
                <a:cs typeface="Tahoma"/>
              </a:rPr>
              <a:t>ion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611" y="738850"/>
            <a:ext cx="8390890" cy="5549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9085" marR="181610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</a:tabLst>
            </a:pPr>
            <a:r>
              <a:rPr sz="2800" spc="-20" dirty="0" smtClean="0">
                <a:latin typeface="Tahoma"/>
                <a:cs typeface="Tahoma"/>
              </a:rPr>
              <a:t>The S</a:t>
            </a:r>
            <a:r>
              <a:rPr sz="2800" spc="-25" dirty="0" smtClean="0">
                <a:latin typeface="Tahoma"/>
                <a:cs typeface="Tahoma"/>
              </a:rPr>
              <a:t>u</a:t>
            </a:r>
            <a:r>
              <a:rPr sz="2800" spc="-20" dirty="0" smtClean="0">
                <a:latin typeface="Tahoma"/>
                <a:cs typeface="Tahoma"/>
              </a:rPr>
              <a:t>p</a:t>
            </a:r>
            <a:r>
              <a:rPr sz="2800" spc="-60" dirty="0" smtClean="0">
                <a:latin typeface="Tahoma"/>
                <a:cs typeface="Tahoma"/>
              </a:rPr>
              <a:t>r</a:t>
            </a:r>
            <a:r>
              <a:rPr sz="2800" spc="-20" dirty="0" smtClean="0">
                <a:latin typeface="Tahoma"/>
                <a:cs typeface="Tahoma"/>
              </a:rPr>
              <a:t>af</a:t>
            </a:r>
            <a:r>
              <a:rPr sz="2800" spc="-15" dirty="0" smtClean="0">
                <a:latin typeface="Tahoma"/>
                <a:cs typeface="Tahoma"/>
              </a:rPr>
              <a:t>l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15" dirty="0" smtClean="0">
                <a:latin typeface="Tahoma"/>
                <a:cs typeface="Tahoma"/>
              </a:rPr>
              <a:t>x</a:t>
            </a:r>
            <a:r>
              <a:rPr sz="2800" spc="30" dirty="0" smtClean="0">
                <a:latin typeface="Tahoma"/>
                <a:cs typeface="Tahoma"/>
              </a:rPr>
              <a:t> </a:t>
            </a:r>
            <a:r>
              <a:rPr sz="2800" spc="-20" dirty="0" smtClean="0">
                <a:latin typeface="Tahoma"/>
                <a:cs typeface="Tahoma"/>
              </a:rPr>
              <a:t>b</a:t>
            </a:r>
            <a:r>
              <a:rPr sz="2800" spc="-15" dirty="0" smtClean="0">
                <a:latin typeface="Tahoma"/>
                <a:cs typeface="Tahoma"/>
              </a:rPr>
              <a:t>io</a:t>
            </a:r>
            <a:r>
              <a:rPr sz="2800" spc="-20" dirty="0" smtClean="0">
                <a:latin typeface="Tahoma"/>
                <a:cs typeface="Tahoma"/>
              </a:rPr>
              <a:t>d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20" dirty="0" smtClean="0">
                <a:latin typeface="Tahoma"/>
                <a:cs typeface="Tahoma"/>
              </a:rPr>
              <a:t>g</a:t>
            </a:r>
            <a:r>
              <a:rPr sz="2800" spc="-60" dirty="0" smtClean="0">
                <a:latin typeface="Tahoma"/>
                <a:cs typeface="Tahoma"/>
              </a:rPr>
              <a:t>r</a:t>
            </a:r>
            <a:r>
              <a:rPr sz="2800" spc="-20" dirty="0" smtClean="0">
                <a:latin typeface="Tahoma"/>
                <a:cs typeface="Tahoma"/>
              </a:rPr>
              <a:t>adab</a:t>
            </a:r>
            <a:r>
              <a:rPr sz="2800" spc="-15" dirty="0" smtClean="0">
                <a:latin typeface="Tahoma"/>
                <a:cs typeface="Tahoma"/>
              </a:rPr>
              <a:t>le</a:t>
            </a:r>
            <a:r>
              <a:rPr sz="2800" spc="40" dirty="0" smtClean="0">
                <a:latin typeface="Tahoma"/>
                <a:cs typeface="Tahoma"/>
              </a:rPr>
              <a:t> </a:t>
            </a:r>
            <a:r>
              <a:rPr sz="2800" spc="-20" dirty="0" smtClean="0">
                <a:latin typeface="Tahoma"/>
                <a:cs typeface="Tahoma"/>
              </a:rPr>
              <a:t>p</a:t>
            </a:r>
            <a:r>
              <a:rPr sz="2800" spc="-15" dirty="0" smtClean="0">
                <a:latin typeface="Tahoma"/>
                <a:cs typeface="Tahoma"/>
              </a:rPr>
              <a:t>ol</a:t>
            </a:r>
            <a:r>
              <a:rPr sz="2800" spc="-20" dirty="0" smtClean="0">
                <a:latin typeface="Tahoma"/>
                <a:cs typeface="Tahoma"/>
              </a:rPr>
              <a:t>y</a:t>
            </a:r>
            <a:r>
              <a:rPr sz="2800" spc="-25" dirty="0" smtClean="0">
                <a:latin typeface="Tahoma"/>
                <a:cs typeface="Tahoma"/>
              </a:rPr>
              <a:t>m</a:t>
            </a:r>
            <a:r>
              <a:rPr sz="2800" spc="-10" dirty="0" smtClean="0">
                <a:latin typeface="Tahoma"/>
                <a:cs typeface="Tahoma"/>
              </a:rPr>
              <a:t>er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20" dirty="0" smtClean="0">
                <a:latin typeface="Tahoma"/>
                <a:cs typeface="Tahoma"/>
              </a:rPr>
              <a:t>SES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50" dirty="0" smtClean="0">
                <a:latin typeface="Tahoma"/>
                <a:cs typeface="Tahoma"/>
              </a:rPr>
              <a:t>w</a:t>
            </a:r>
            <a:r>
              <a:rPr sz="2800" spc="-20" dirty="0" smtClean="0">
                <a:latin typeface="Tahoma"/>
                <a:cs typeface="Tahoma"/>
              </a:rPr>
              <a:t>a</a:t>
            </a:r>
            <a:r>
              <a:rPr sz="2800" spc="-15" dirty="0" smtClean="0">
                <a:latin typeface="Tahoma"/>
                <a:cs typeface="Tahoma"/>
              </a:rPr>
              <a:t>s no</a:t>
            </a:r>
            <a:r>
              <a:rPr sz="2800" spc="-20" dirty="0" smtClean="0">
                <a:latin typeface="Tahoma"/>
                <a:cs typeface="Tahoma"/>
              </a:rPr>
              <a:t>n</a:t>
            </a:r>
            <a:r>
              <a:rPr sz="2800" spc="-10" dirty="0" smtClean="0">
                <a:latin typeface="Tahoma"/>
                <a:cs typeface="Tahoma"/>
              </a:rPr>
              <a:t>-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sz="2800" spc="-20" dirty="0" smtClean="0">
                <a:latin typeface="Tahoma"/>
                <a:cs typeface="Tahoma"/>
              </a:rPr>
              <a:t>n</a:t>
            </a:r>
            <a:r>
              <a:rPr sz="2800" spc="-40" dirty="0" smtClean="0">
                <a:latin typeface="Tahoma"/>
                <a:cs typeface="Tahoma"/>
              </a:rPr>
              <a:t>f</a:t>
            </a:r>
            <a:r>
              <a:rPr sz="2800" spc="-10" dirty="0" smtClean="0">
                <a:latin typeface="Tahoma"/>
                <a:cs typeface="Tahoma"/>
              </a:rPr>
              <a:t>er</a:t>
            </a:r>
            <a:r>
              <a:rPr sz="2800" spc="-15" dirty="0" smtClean="0">
                <a:latin typeface="Tahoma"/>
                <a:cs typeface="Tahoma"/>
              </a:rPr>
              <a:t>io</a:t>
            </a:r>
            <a:r>
              <a:rPr sz="2800" spc="-10" dirty="0" smtClean="0">
                <a:latin typeface="Tahoma"/>
                <a:cs typeface="Tahoma"/>
              </a:rPr>
              <a:t>r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to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the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-25" dirty="0" smtClean="0">
                <a:latin typeface="Tahoma"/>
                <a:cs typeface="Tahoma"/>
              </a:rPr>
              <a:t>X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25" dirty="0" smtClean="0">
                <a:latin typeface="Tahoma"/>
                <a:cs typeface="Tahoma"/>
              </a:rPr>
              <a:t>n</a:t>
            </a:r>
            <a:r>
              <a:rPr sz="2800" spc="-10" dirty="0" smtClean="0">
                <a:latin typeface="Tahoma"/>
                <a:cs typeface="Tahoma"/>
              </a:rPr>
              <a:t>c</a:t>
            </a:r>
            <a:r>
              <a:rPr sz="2800" spc="-15" dirty="0" smtClean="0">
                <a:latin typeface="Tahoma"/>
                <a:cs typeface="Tahoma"/>
              </a:rPr>
              <a:t>e </a:t>
            </a:r>
            <a:r>
              <a:rPr sz="2800" spc="-20" dirty="0" smtClean="0">
                <a:latin typeface="Tahoma"/>
                <a:cs typeface="Tahoma"/>
              </a:rPr>
              <a:t>du</a:t>
            </a:r>
            <a:r>
              <a:rPr sz="2800" spc="-60" dirty="0" smtClean="0">
                <a:latin typeface="Tahoma"/>
                <a:cs typeface="Tahoma"/>
              </a:rPr>
              <a:t>r</a:t>
            </a:r>
            <a:r>
              <a:rPr sz="2800" spc="-20" dirty="0" smtClean="0">
                <a:latin typeface="Tahoma"/>
                <a:cs typeface="Tahoma"/>
              </a:rPr>
              <a:t>ab</a:t>
            </a:r>
            <a:r>
              <a:rPr sz="2800" spc="-15" dirty="0" smtClean="0">
                <a:latin typeface="Tahoma"/>
                <a:cs typeface="Tahoma"/>
              </a:rPr>
              <a:t>le</a:t>
            </a:r>
            <a:r>
              <a:rPr sz="2800" spc="25" dirty="0" smtClean="0">
                <a:latin typeface="Tahoma"/>
                <a:cs typeface="Tahoma"/>
              </a:rPr>
              <a:t> </a:t>
            </a:r>
            <a:r>
              <a:rPr sz="2800" spc="-20" dirty="0" smtClean="0">
                <a:latin typeface="Tahoma"/>
                <a:cs typeface="Tahoma"/>
              </a:rPr>
              <a:t>p</a:t>
            </a:r>
            <a:r>
              <a:rPr sz="2800" spc="-15" dirty="0" smtClean="0">
                <a:latin typeface="Tahoma"/>
                <a:cs typeface="Tahoma"/>
              </a:rPr>
              <a:t>ol</a:t>
            </a:r>
            <a:r>
              <a:rPr sz="2800" spc="-20" dirty="0" smtClean="0">
                <a:latin typeface="Tahoma"/>
                <a:cs typeface="Tahoma"/>
              </a:rPr>
              <a:t>y</a:t>
            </a:r>
            <a:r>
              <a:rPr sz="2800" spc="-25" dirty="0" smtClean="0">
                <a:latin typeface="Tahoma"/>
                <a:cs typeface="Tahoma"/>
              </a:rPr>
              <a:t>m</a:t>
            </a:r>
            <a:r>
              <a:rPr sz="2800" spc="-10" dirty="0" smtClean="0">
                <a:latin typeface="Tahoma"/>
                <a:cs typeface="Tahoma"/>
              </a:rPr>
              <a:t>er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20" dirty="0" smtClean="0">
                <a:latin typeface="Tahoma"/>
                <a:cs typeface="Tahoma"/>
              </a:rPr>
              <a:t>EES </a:t>
            </a:r>
            <a:r>
              <a:rPr sz="2800" spc="-40" dirty="0" smtClean="0">
                <a:latin typeface="Tahoma"/>
                <a:cs typeface="Tahoma"/>
              </a:rPr>
              <a:t>f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10" dirty="0" smtClean="0">
                <a:latin typeface="Tahoma"/>
                <a:cs typeface="Tahoma"/>
              </a:rPr>
              <a:t>r</a:t>
            </a:r>
            <a:endParaRPr sz="2800">
              <a:latin typeface="Tahoma"/>
              <a:cs typeface="Tahoma"/>
            </a:endParaRPr>
          </a:p>
          <a:p>
            <a:pPr marL="299085" marR="12700">
              <a:lnSpc>
                <a:spcPct val="100000"/>
              </a:lnSpc>
            </a:pPr>
            <a:r>
              <a:rPr sz="2800" spc="-20" dirty="0" smtClean="0">
                <a:latin typeface="Tahoma"/>
                <a:cs typeface="Tahoma"/>
              </a:rPr>
              <a:t>DOCE</a:t>
            </a:r>
            <a:r>
              <a:rPr sz="2800" spc="15" dirty="0" smtClean="0">
                <a:latin typeface="Tahoma"/>
                <a:cs typeface="Tahoma"/>
              </a:rPr>
              <a:t> </a:t>
            </a:r>
            <a:r>
              <a:rPr sz="2800" spc="-20" dirty="0" smtClean="0">
                <a:latin typeface="Tahoma"/>
                <a:cs typeface="Tahoma"/>
              </a:rPr>
              <a:t>a</a:t>
            </a:r>
            <a:r>
              <a:rPr sz="2800" spc="-10" dirty="0" smtClean="0">
                <a:latin typeface="Tahoma"/>
                <a:cs typeface="Tahoma"/>
              </a:rPr>
              <a:t>t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25" dirty="0" smtClean="0">
                <a:latin typeface="Tahoma"/>
                <a:cs typeface="Tahoma"/>
              </a:rPr>
              <a:t>1</a:t>
            </a:r>
            <a:r>
              <a:rPr sz="2800" spc="-20" dirty="0" smtClean="0">
                <a:latin typeface="Tahoma"/>
                <a:cs typeface="Tahoma"/>
              </a:rPr>
              <a:t>2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-25" dirty="0" smtClean="0">
                <a:latin typeface="Tahoma"/>
                <a:cs typeface="Tahoma"/>
              </a:rPr>
              <a:t>m</a:t>
            </a:r>
            <a:r>
              <a:rPr sz="2800" spc="-15" dirty="0" smtClean="0">
                <a:latin typeface="Tahoma"/>
                <a:cs typeface="Tahoma"/>
              </a:rPr>
              <a:t>onths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sz="2800" spc="-20" dirty="0" smtClean="0">
                <a:latin typeface="Tahoma"/>
                <a:cs typeface="Tahoma"/>
              </a:rPr>
              <a:t>n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20" dirty="0" smtClean="0">
                <a:latin typeface="Tahoma"/>
                <a:cs typeface="Tahoma"/>
              </a:rPr>
              <a:t>an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20" dirty="0" smtClean="0">
                <a:latin typeface="Tahoma"/>
                <a:cs typeface="Tahoma"/>
              </a:rPr>
              <a:t>a</a:t>
            </a:r>
            <a:r>
              <a:rPr sz="2800" spc="-5" dirty="0" smtClean="0">
                <a:latin typeface="Tahoma"/>
                <a:cs typeface="Tahoma"/>
              </a:rPr>
              <a:t>l</a:t>
            </a:r>
            <a:r>
              <a:rPr sz="2800" spc="-20" dirty="0" smtClean="0">
                <a:latin typeface="Tahoma"/>
                <a:cs typeface="Tahoma"/>
              </a:rPr>
              <a:t>l</a:t>
            </a:r>
            <a:r>
              <a:rPr sz="2800" spc="-10" dirty="0" smtClean="0">
                <a:latin typeface="Tahoma"/>
                <a:cs typeface="Tahoma"/>
              </a:rPr>
              <a:t>-c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25" dirty="0" smtClean="0">
                <a:latin typeface="Tahoma"/>
                <a:cs typeface="Tahoma"/>
              </a:rPr>
              <a:t>m</a:t>
            </a:r>
            <a:r>
              <a:rPr sz="2800" spc="-10" dirty="0" smtClean="0">
                <a:latin typeface="Tahoma"/>
                <a:cs typeface="Tahoma"/>
              </a:rPr>
              <a:t>er</a:t>
            </a:r>
            <a:r>
              <a:rPr sz="2800" spc="-15" dirty="0" smtClean="0">
                <a:latin typeface="Tahoma"/>
                <a:cs typeface="Tahoma"/>
              </a:rPr>
              <a:t> </a:t>
            </a:r>
            <a:r>
              <a:rPr sz="2800" spc="-20" dirty="0" smtClean="0">
                <a:latin typeface="Tahoma"/>
                <a:cs typeface="Tahoma"/>
              </a:rPr>
              <a:t>p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20" dirty="0" smtClean="0">
                <a:latin typeface="Tahoma"/>
                <a:cs typeface="Tahoma"/>
              </a:rPr>
              <a:t>pu</a:t>
            </a:r>
            <a:r>
              <a:rPr sz="2800" spc="-15" dirty="0" smtClean="0">
                <a:latin typeface="Tahoma"/>
                <a:cs typeface="Tahoma"/>
              </a:rPr>
              <a:t>l</a:t>
            </a:r>
            <a:r>
              <a:rPr sz="2800" spc="-20" dirty="0" smtClean="0">
                <a:latin typeface="Tahoma"/>
                <a:cs typeface="Tahoma"/>
              </a:rPr>
              <a:t>a</a:t>
            </a:r>
            <a:r>
              <a:rPr sz="2800" spc="-10" dirty="0" smtClean="0">
                <a:latin typeface="Tahoma"/>
                <a:cs typeface="Tahoma"/>
              </a:rPr>
              <a:t>t</a:t>
            </a:r>
            <a:r>
              <a:rPr sz="2800" spc="-15" dirty="0" smtClean="0">
                <a:latin typeface="Tahoma"/>
                <a:cs typeface="Tahoma"/>
              </a:rPr>
              <a:t>io</a:t>
            </a:r>
            <a:r>
              <a:rPr sz="2800" spc="-20" dirty="0" smtClean="0">
                <a:latin typeface="Tahoma"/>
                <a:cs typeface="Tahoma"/>
              </a:rPr>
              <a:t>n</a:t>
            </a:r>
            <a:r>
              <a:rPr sz="2800" spc="20" dirty="0" smtClean="0">
                <a:latin typeface="Tahoma"/>
                <a:cs typeface="Tahoma"/>
              </a:rPr>
              <a:t> </a:t>
            </a:r>
            <a:r>
              <a:rPr sz="2800" spc="-25" dirty="0" smtClean="0">
                <a:latin typeface="Tahoma"/>
                <a:cs typeface="Tahoma"/>
              </a:rPr>
              <a:t>w</a:t>
            </a:r>
            <a:r>
              <a:rPr sz="2800" spc="-15" dirty="0" smtClean="0">
                <a:latin typeface="Tahoma"/>
                <a:cs typeface="Tahoma"/>
              </a:rPr>
              <a:t>ith a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lo</a:t>
            </a:r>
            <a:r>
              <a:rPr sz="2800" spc="-25" dirty="0" smtClean="0">
                <a:latin typeface="Tahoma"/>
                <a:cs typeface="Tahoma"/>
              </a:rPr>
              <a:t>w</a:t>
            </a:r>
            <a:r>
              <a:rPr sz="2800" spc="-10" dirty="0" smtClean="0">
                <a:latin typeface="Tahoma"/>
                <a:cs typeface="Tahoma"/>
              </a:rPr>
              <a:t>er </a:t>
            </a:r>
            <a:r>
              <a:rPr sz="2800" spc="-60" dirty="0" smtClean="0">
                <a:latin typeface="Tahoma"/>
                <a:cs typeface="Tahoma"/>
              </a:rPr>
              <a:t>r</a:t>
            </a:r>
            <a:r>
              <a:rPr sz="2800" spc="-20" dirty="0" smtClean="0">
                <a:latin typeface="Tahoma"/>
                <a:cs typeface="Tahoma"/>
              </a:rPr>
              <a:t>a</a:t>
            </a:r>
            <a:r>
              <a:rPr sz="2800" spc="-15" dirty="0" smtClean="0">
                <a:latin typeface="Tahoma"/>
                <a:cs typeface="Tahoma"/>
              </a:rPr>
              <a:t>te</a:t>
            </a:r>
            <a:r>
              <a:rPr sz="2800" spc="15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10" dirty="0" smtClean="0">
                <a:latin typeface="Tahoma"/>
                <a:cs typeface="Tahoma"/>
              </a:rPr>
              <a:t>f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-25" dirty="0" smtClean="0">
                <a:latin typeface="Tahoma"/>
                <a:cs typeface="Tahoma"/>
              </a:rPr>
              <a:t>C</a:t>
            </a:r>
            <a:r>
              <a:rPr sz="2800" spc="-55" dirty="0" smtClean="0">
                <a:latin typeface="Tahoma"/>
                <a:cs typeface="Tahoma"/>
              </a:rPr>
              <a:t>I</a:t>
            </a:r>
            <a:r>
              <a:rPr sz="2800" spc="-200" dirty="0" smtClean="0">
                <a:latin typeface="Tahoma"/>
                <a:cs typeface="Tahoma"/>
              </a:rPr>
              <a:t>-</a:t>
            </a:r>
            <a:r>
              <a:rPr sz="2800" spc="-20" dirty="0" smtClean="0">
                <a:latin typeface="Tahoma"/>
                <a:cs typeface="Tahoma"/>
              </a:rPr>
              <a:t>TLR 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sz="2800" spc="-20" dirty="0" smtClean="0">
                <a:latin typeface="Tahoma"/>
                <a:cs typeface="Tahoma"/>
              </a:rPr>
              <a:t>n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the</a:t>
            </a:r>
            <a:r>
              <a:rPr sz="2800" spc="15" dirty="0" smtClean="0">
                <a:latin typeface="Tahoma"/>
                <a:cs typeface="Tahoma"/>
              </a:rPr>
              <a:t> </a:t>
            </a:r>
            <a:r>
              <a:rPr sz="2800" spc="-20" dirty="0" smtClean="0">
                <a:latin typeface="Tahoma"/>
                <a:cs typeface="Tahoma"/>
              </a:rPr>
              <a:t>p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50" dirty="0" smtClean="0">
                <a:latin typeface="Tahoma"/>
                <a:cs typeface="Tahoma"/>
              </a:rPr>
              <a:t>r</a:t>
            </a:r>
            <a:r>
              <a:rPr sz="2800" spc="-10" dirty="0" smtClean="0">
                <a:latin typeface="Tahoma"/>
                <a:cs typeface="Tahoma"/>
              </a:rPr>
              <a:t>-</a:t>
            </a:r>
            <a:r>
              <a:rPr sz="2800" spc="-20" dirty="0" smtClean="0">
                <a:latin typeface="Tahoma"/>
                <a:cs typeface="Tahoma"/>
              </a:rPr>
              <a:t>p</a:t>
            </a:r>
            <a:r>
              <a:rPr sz="2800" spc="-25" dirty="0" smtClean="0">
                <a:latin typeface="Tahoma"/>
                <a:cs typeface="Tahoma"/>
              </a:rPr>
              <a:t>r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10" dirty="0" smtClean="0">
                <a:latin typeface="Tahoma"/>
                <a:cs typeface="Tahoma"/>
              </a:rPr>
              <a:t>t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10" dirty="0" smtClean="0">
                <a:latin typeface="Tahoma"/>
                <a:cs typeface="Tahoma"/>
              </a:rPr>
              <a:t>c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10" dirty="0" smtClean="0">
                <a:latin typeface="Tahoma"/>
                <a:cs typeface="Tahoma"/>
              </a:rPr>
              <a:t>l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-20" dirty="0" smtClean="0">
                <a:latin typeface="Tahoma"/>
                <a:cs typeface="Tahoma"/>
              </a:rPr>
              <a:t>analy</a:t>
            </a:r>
            <a:r>
              <a:rPr sz="2800" spc="-15" dirty="0" smtClean="0">
                <a:latin typeface="Tahoma"/>
                <a:cs typeface="Tahoma"/>
              </a:rPr>
              <a:t>sis.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57"/>
              </a:spcBef>
            </a:pPr>
            <a:endParaRPr sz="1300"/>
          </a:p>
          <a:p>
            <a:pPr marL="299085" marR="386080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</a:tabLst>
            </a:pPr>
            <a:r>
              <a:rPr sz="2800" spc="-20" dirty="0" smtClean="0">
                <a:latin typeface="Tahoma"/>
                <a:cs typeface="Tahoma"/>
              </a:rPr>
              <a:t>The </a:t>
            </a:r>
            <a:r>
              <a:rPr sz="2800" spc="-15" dirty="0" smtClean="0">
                <a:latin typeface="Tahoma"/>
                <a:cs typeface="Tahoma"/>
              </a:rPr>
              <a:t>study</a:t>
            </a:r>
            <a:r>
              <a:rPr sz="2800" spc="20" dirty="0" smtClean="0">
                <a:latin typeface="Tahoma"/>
                <a:cs typeface="Tahoma"/>
              </a:rPr>
              <a:t> </a:t>
            </a:r>
            <a:r>
              <a:rPr sz="2800" spc="-25" dirty="0" smtClean="0">
                <a:latin typeface="Tahoma"/>
                <a:cs typeface="Tahoma"/>
              </a:rPr>
              <a:t>r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15" dirty="0" smtClean="0">
                <a:latin typeface="Tahoma"/>
                <a:cs typeface="Tahoma"/>
              </a:rPr>
              <a:t>sults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20" dirty="0" smtClean="0">
                <a:latin typeface="Tahoma"/>
                <a:cs typeface="Tahoma"/>
              </a:rPr>
              <a:t>h</a:t>
            </a:r>
            <a:r>
              <a:rPr sz="2800" spc="-45" dirty="0" smtClean="0">
                <a:latin typeface="Tahoma"/>
                <a:cs typeface="Tahoma"/>
              </a:rPr>
              <a:t>a</a:t>
            </a:r>
            <a:r>
              <a:rPr sz="2800" spc="-40" dirty="0" smtClean="0">
                <a:latin typeface="Tahoma"/>
                <a:cs typeface="Tahoma"/>
              </a:rPr>
              <a:t>v</a:t>
            </a:r>
            <a:r>
              <a:rPr sz="2800" spc="-15" dirty="0" smtClean="0">
                <a:latin typeface="Tahoma"/>
                <a:cs typeface="Tahoma"/>
              </a:rPr>
              <a:t>e</a:t>
            </a:r>
            <a:r>
              <a:rPr sz="2800" spc="25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sz="2800" spc="-20" dirty="0" smtClean="0">
                <a:latin typeface="Tahoma"/>
                <a:cs typeface="Tahoma"/>
              </a:rPr>
              <a:t>mp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10" dirty="0" smtClean="0">
                <a:latin typeface="Tahoma"/>
                <a:cs typeface="Tahoma"/>
              </a:rPr>
              <a:t>rt</a:t>
            </a:r>
            <a:r>
              <a:rPr sz="2800" spc="-20" dirty="0" smtClean="0">
                <a:latin typeface="Tahoma"/>
                <a:cs typeface="Tahoma"/>
              </a:rPr>
              <a:t>a</a:t>
            </a:r>
            <a:r>
              <a:rPr sz="2800" spc="-15" dirty="0" smtClean="0">
                <a:latin typeface="Tahoma"/>
                <a:cs typeface="Tahoma"/>
              </a:rPr>
              <a:t>nt</a:t>
            </a:r>
            <a:r>
              <a:rPr sz="2800" spc="25" dirty="0" smtClean="0">
                <a:latin typeface="Tahoma"/>
                <a:cs typeface="Tahoma"/>
              </a:rPr>
              <a:t> </a:t>
            </a:r>
            <a:r>
              <a:rPr sz="2800" spc="-10" dirty="0" smtClean="0">
                <a:latin typeface="Tahoma"/>
                <a:cs typeface="Tahoma"/>
              </a:rPr>
              <a:t>ec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20" dirty="0" smtClean="0">
                <a:latin typeface="Tahoma"/>
                <a:cs typeface="Tahoma"/>
              </a:rPr>
              <a:t>n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25" dirty="0" smtClean="0">
                <a:latin typeface="Tahoma"/>
                <a:cs typeface="Tahoma"/>
              </a:rPr>
              <a:t>m</a:t>
            </a:r>
            <a:r>
              <a:rPr sz="2800" spc="-15" dirty="0" smtClean="0">
                <a:latin typeface="Tahoma"/>
                <a:cs typeface="Tahoma"/>
              </a:rPr>
              <a:t>ic</a:t>
            </a:r>
            <a:r>
              <a:rPr sz="2800" spc="-10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sz="2800" spc="-20" dirty="0" smtClean="0">
                <a:latin typeface="Tahoma"/>
                <a:cs typeface="Tahoma"/>
              </a:rPr>
              <a:t>mp</a:t>
            </a:r>
            <a:r>
              <a:rPr sz="2800" spc="-15" dirty="0" smtClean="0">
                <a:latin typeface="Tahoma"/>
                <a:cs typeface="Tahoma"/>
              </a:rPr>
              <a:t>li</a:t>
            </a:r>
            <a:r>
              <a:rPr sz="2800" spc="-10" dirty="0" smtClean="0">
                <a:latin typeface="Tahoma"/>
                <a:cs typeface="Tahoma"/>
              </a:rPr>
              <a:t>c</a:t>
            </a:r>
            <a:r>
              <a:rPr sz="2800" spc="-20" dirty="0" smtClean="0">
                <a:latin typeface="Tahoma"/>
                <a:cs typeface="Tahoma"/>
              </a:rPr>
              <a:t>a</a:t>
            </a:r>
            <a:r>
              <a:rPr sz="2800" spc="-10" dirty="0" smtClean="0">
                <a:latin typeface="Tahoma"/>
                <a:cs typeface="Tahoma"/>
              </a:rPr>
              <a:t>t</a:t>
            </a:r>
            <a:r>
              <a:rPr sz="2800" spc="-15" dirty="0" smtClean="0">
                <a:latin typeface="Tahoma"/>
                <a:cs typeface="Tahoma"/>
              </a:rPr>
              <a:t>ions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sz="2800" spc="-20" dirty="0" smtClean="0">
                <a:latin typeface="Tahoma"/>
                <a:cs typeface="Tahoma"/>
              </a:rPr>
              <a:t>n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10" dirty="0" smtClean="0">
                <a:latin typeface="Tahoma"/>
                <a:cs typeface="Tahoma"/>
              </a:rPr>
              <a:t>c</a:t>
            </a:r>
            <a:r>
              <a:rPr sz="2800" spc="-15" dirty="0" smtClean="0">
                <a:latin typeface="Tahoma"/>
                <a:cs typeface="Tahoma"/>
              </a:rPr>
              <a:t>ountri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15" dirty="0" smtClean="0">
                <a:latin typeface="Tahoma"/>
                <a:cs typeface="Tahoma"/>
              </a:rPr>
              <a:t>s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-25" dirty="0" smtClean="0">
                <a:latin typeface="Tahoma"/>
                <a:cs typeface="Tahoma"/>
              </a:rPr>
              <a:t>w</a:t>
            </a:r>
            <a:r>
              <a:rPr sz="2800" spc="-15" dirty="0" smtClean="0">
                <a:latin typeface="Tahoma"/>
                <a:cs typeface="Tahoma"/>
              </a:rPr>
              <a:t>ith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10" dirty="0" smtClean="0">
                <a:latin typeface="Tahoma"/>
                <a:cs typeface="Tahoma"/>
              </a:rPr>
              <a:t>c</a:t>
            </a:r>
            <a:r>
              <a:rPr sz="2800" spc="-20" dirty="0" smtClean="0">
                <a:latin typeface="Tahoma"/>
                <a:cs typeface="Tahoma"/>
              </a:rPr>
              <a:t>app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20" dirty="0" smtClean="0">
                <a:latin typeface="Tahoma"/>
                <a:cs typeface="Tahoma"/>
              </a:rPr>
              <a:t>d </a:t>
            </a:r>
            <a:r>
              <a:rPr sz="2800" spc="-15" dirty="0" smtClean="0">
                <a:latin typeface="Tahoma"/>
                <a:cs typeface="Tahoma"/>
              </a:rPr>
              <a:t>st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15" dirty="0" smtClean="0">
                <a:latin typeface="Tahoma"/>
                <a:cs typeface="Tahoma"/>
              </a:rPr>
              <a:t>nt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pri</a:t>
            </a:r>
            <a:r>
              <a:rPr sz="2800" spc="-10" dirty="0" smtClean="0">
                <a:latin typeface="Tahoma"/>
                <a:cs typeface="Tahoma"/>
              </a:rPr>
              <a:t>ce</a:t>
            </a:r>
            <a:r>
              <a:rPr sz="2800" spc="-15" dirty="0" smtClean="0">
                <a:latin typeface="Tahoma"/>
                <a:cs typeface="Tahoma"/>
              </a:rPr>
              <a:t>s su</a:t>
            </a:r>
            <a:r>
              <a:rPr sz="2800" spc="-10" dirty="0" smtClean="0">
                <a:latin typeface="Tahoma"/>
                <a:cs typeface="Tahoma"/>
              </a:rPr>
              <a:t>c</a:t>
            </a:r>
            <a:r>
              <a:rPr sz="2800" spc="-20" dirty="0" smtClean="0">
                <a:latin typeface="Tahoma"/>
                <a:cs typeface="Tahoma"/>
              </a:rPr>
              <a:t>h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-20" dirty="0" smtClean="0">
                <a:latin typeface="Tahoma"/>
                <a:cs typeface="Tahoma"/>
              </a:rPr>
              <a:t>a</a:t>
            </a:r>
            <a:r>
              <a:rPr sz="2800" spc="-15" dirty="0" smtClean="0">
                <a:latin typeface="Tahoma"/>
                <a:cs typeface="Tahoma"/>
              </a:rPr>
              <a:t>s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30" dirty="0" smtClean="0">
                <a:latin typeface="Tahoma"/>
                <a:cs typeface="Tahoma"/>
              </a:rPr>
              <a:t>I</a:t>
            </a:r>
            <a:r>
              <a:rPr sz="2800" spc="-20" dirty="0" smtClean="0">
                <a:latin typeface="Tahoma"/>
                <a:cs typeface="Tahoma"/>
              </a:rPr>
              <a:t>nd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sz="2800" spc="-20" dirty="0" smtClean="0">
                <a:latin typeface="Tahoma"/>
                <a:cs typeface="Tahoma"/>
              </a:rPr>
              <a:t>a</a:t>
            </a:r>
            <a:r>
              <a:rPr sz="2800" spc="-10" dirty="0" smtClean="0">
                <a:latin typeface="Tahoma"/>
                <a:cs typeface="Tahoma"/>
              </a:rPr>
              <a:t>,</a:t>
            </a:r>
            <a:r>
              <a:rPr sz="2800" spc="15" dirty="0" smtClean="0">
                <a:latin typeface="Tahoma"/>
                <a:cs typeface="Tahoma"/>
              </a:rPr>
              <a:t> </a:t>
            </a:r>
            <a:r>
              <a:rPr sz="2800" spc="-20" dirty="0" smtClean="0">
                <a:latin typeface="Tahoma"/>
                <a:cs typeface="Tahoma"/>
              </a:rPr>
              <a:t>and</a:t>
            </a:r>
            <a:r>
              <a:rPr sz="2800" spc="25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sz="2800" spc="-20" dirty="0" smtClean="0">
                <a:latin typeface="Tahoma"/>
                <a:cs typeface="Tahoma"/>
              </a:rPr>
              <a:t>n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so</a:t>
            </a:r>
            <a:r>
              <a:rPr sz="2800" spc="-20" dirty="0" smtClean="0">
                <a:latin typeface="Tahoma"/>
                <a:cs typeface="Tahoma"/>
              </a:rPr>
              <a:t>me Eu</a:t>
            </a:r>
            <a:r>
              <a:rPr sz="2800" spc="-25" dirty="0" smtClean="0">
                <a:latin typeface="Tahoma"/>
                <a:cs typeface="Tahoma"/>
              </a:rPr>
              <a:t>r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20" dirty="0" smtClean="0">
                <a:latin typeface="Tahoma"/>
                <a:cs typeface="Tahoma"/>
              </a:rPr>
              <a:t>p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20" dirty="0" smtClean="0">
                <a:latin typeface="Tahoma"/>
                <a:cs typeface="Tahoma"/>
              </a:rPr>
              <a:t>an</a:t>
            </a:r>
            <a:r>
              <a:rPr sz="2800" spc="20" dirty="0" smtClean="0">
                <a:latin typeface="Tahoma"/>
                <a:cs typeface="Tahoma"/>
              </a:rPr>
              <a:t> </a:t>
            </a:r>
            <a:r>
              <a:rPr sz="2800" spc="-10" dirty="0" smtClean="0">
                <a:latin typeface="Tahoma"/>
                <a:cs typeface="Tahoma"/>
              </a:rPr>
              <a:t>c</a:t>
            </a:r>
            <a:r>
              <a:rPr sz="2800" spc="-15" dirty="0" smtClean="0">
                <a:latin typeface="Tahoma"/>
                <a:cs typeface="Tahoma"/>
              </a:rPr>
              <a:t>ountri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15" dirty="0" smtClean="0">
                <a:latin typeface="Tahoma"/>
                <a:cs typeface="Tahoma"/>
              </a:rPr>
              <a:t>s with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10" dirty="0" smtClean="0">
                <a:latin typeface="Tahoma"/>
                <a:cs typeface="Tahoma"/>
              </a:rPr>
              <a:t>c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20" dirty="0" smtClean="0">
                <a:latin typeface="Tahoma"/>
                <a:cs typeface="Tahoma"/>
              </a:rPr>
              <a:t>mp</a:t>
            </a:r>
            <a:r>
              <a:rPr sz="2800" spc="-10" dirty="0" smtClean="0">
                <a:latin typeface="Tahoma"/>
                <a:cs typeface="Tahoma"/>
              </a:rPr>
              <a:t>et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sz="2800" spc="-10" dirty="0" smtClean="0">
                <a:latin typeface="Tahoma"/>
                <a:cs typeface="Tahoma"/>
              </a:rPr>
              <a:t>t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sz="2800" spc="-40" dirty="0" smtClean="0">
                <a:latin typeface="Tahoma"/>
                <a:cs typeface="Tahoma"/>
              </a:rPr>
              <a:t>v</a:t>
            </a:r>
            <a:r>
              <a:rPr sz="2800" spc="-15" dirty="0" smtClean="0">
                <a:latin typeface="Tahoma"/>
                <a:cs typeface="Tahoma"/>
              </a:rPr>
              <a:t>e</a:t>
            </a:r>
            <a:r>
              <a:rPr sz="2800" spc="15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pri</a:t>
            </a:r>
            <a:r>
              <a:rPr sz="2800" spc="-10" dirty="0" smtClean="0">
                <a:latin typeface="Tahoma"/>
                <a:cs typeface="Tahoma"/>
              </a:rPr>
              <a:t>c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sz="2800" spc="-20" dirty="0" smtClean="0">
                <a:latin typeface="Tahoma"/>
                <a:cs typeface="Tahoma"/>
              </a:rPr>
              <a:t>ng and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20" dirty="0" smtClean="0">
                <a:latin typeface="Tahoma"/>
                <a:cs typeface="Tahoma"/>
              </a:rPr>
              <a:t>d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sz="2800" spc="-40" dirty="0" smtClean="0">
                <a:latin typeface="Tahoma"/>
                <a:cs typeface="Tahoma"/>
              </a:rPr>
              <a:t>ff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25" dirty="0" smtClean="0">
                <a:latin typeface="Tahoma"/>
                <a:cs typeface="Tahoma"/>
              </a:rPr>
              <a:t>r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15" dirty="0" smtClean="0">
                <a:latin typeface="Tahoma"/>
                <a:cs typeface="Tahoma"/>
              </a:rPr>
              <a:t>nt</a:t>
            </a:r>
            <a:r>
              <a:rPr sz="2800" spc="15" dirty="0" smtClean="0">
                <a:latin typeface="Tahoma"/>
                <a:cs typeface="Tahoma"/>
              </a:rPr>
              <a:t> </a:t>
            </a:r>
            <a:r>
              <a:rPr sz="2800" spc="-25" dirty="0" smtClean="0">
                <a:latin typeface="Tahoma"/>
                <a:cs typeface="Tahoma"/>
              </a:rPr>
              <a:t>m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20" dirty="0" smtClean="0">
                <a:latin typeface="Tahoma"/>
                <a:cs typeface="Tahoma"/>
              </a:rPr>
              <a:t>d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15" dirty="0" smtClean="0">
                <a:latin typeface="Tahoma"/>
                <a:cs typeface="Tahoma"/>
              </a:rPr>
              <a:t>ls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10" dirty="0" smtClean="0">
                <a:latin typeface="Tahoma"/>
                <a:cs typeface="Tahoma"/>
              </a:rPr>
              <a:t>f</a:t>
            </a:r>
            <a:r>
              <a:rPr sz="2800" spc="-15" dirty="0" smtClean="0">
                <a:latin typeface="Tahoma"/>
                <a:cs typeface="Tahoma"/>
              </a:rPr>
              <a:t> h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20" dirty="0" smtClean="0">
                <a:latin typeface="Tahoma"/>
                <a:cs typeface="Tahoma"/>
              </a:rPr>
              <a:t>a</a:t>
            </a:r>
            <a:r>
              <a:rPr sz="2800" spc="-15" dirty="0" smtClean="0">
                <a:latin typeface="Tahoma"/>
                <a:cs typeface="Tahoma"/>
              </a:rPr>
              <a:t>lth</a:t>
            </a:r>
            <a:r>
              <a:rPr sz="2800" spc="20" dirty="0" smtClean="0">
                <a:latin typeface="Tahoma"/>
                <a:cs typeface="Tahoma"/>
              </a:rPr>
              <a:t> </a:t>
            </a:r>
            <a:r>
              <a:rPr sz="2800" spc="-10" dirty="0" smtClean="0">
                <a:latin typeface="Tahoma"/>
                <a:cs typeface="Tahoma"/>
              </a:rPr>
              <a:t>c</a:t>
            </a:r>
            <a:r>
              <a:rPr sz="2800" spc="-20" dirty="0" smtClean="0">
                <a:latin typeface="Tahoma"/>
                <a:cs typeface="Tahoma"/>
              </a:rPr>
              <a:t>a</a:t>
            </a:r>
            <a:r>
              <a:rPr sz="2800" spc="-25" dirty="0" smtClean="0">
                <a:latin typeface="Tahoma"/>
                <a:cs typeface="Tahoma"/>
              </a:rPr>
              <a:t>r</a:t>
            </a:r>
            <a:r>
              <a:rPr sz="2800" spc="-15" dirty="0" smtClean="0">
                <a:latin typeface="Tahoma"/>
                <a:cs typeface="Tahoma"/>
              </a:rPr>
              <a:t>e </a:t>
            </a:r>
            <a:r>
              <a:rPr sz="2800" spc="-10" dirty="0" smtClean="0">
                <a:latin typeface="Tahoma"/>
                <a:cs typeface="Tahoma"/>
              </a:rPr>
              <a:t>c</a:t>
            </a:r>
            <a:r>
              <a:rPr sz="2800" spc="-15" dirty="0" smtClean="0">
                <a:latin typeface="Tahoma"/>
                <a:cs typeface="Tahoma"/>
              </a:rPr>
              <a:t>ost s</a:t>
            </a:r>
            <a:r>
              <a:rPr sz="2800" spc="-45" dirty="0" smtClean="0">
                <a:latin typeface="Tahoma"/>
                <a:cs typeface="Tahoma"/>
              </a:rPr>
              <a:t>a</a:t>
            </a:r>
            <a:r>
              <a:rPr sz="2800" spc="-15" dirty="0" smtClean="0">
                <a:latin typeface="Tahoma"/>
                <a:cs typeface="Tahoma"/>
              </a:rPr>
              <a:t>vings.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1000"/>
              </a:lnSpc>
              <a:buFont typeface="Wingdings"/>
              <a:buChar char=""/>
            </a:pPr>
            <a:endParaRPr sz="1000"/>
          </a:p>
          <a:p>
            <a:pPr>
              <a:lnSpc>
                <a:spcPts val="1000"/>
              </a:lnSpc>
              <a:buFont typeface="Wingdings"/>
              <a:buChar char=""/>
            </a:pPr>
            <a:endParaRPr sz="1000"/>
          </a:p>
          <a:p>
            <a:pPr>
              <a:lnSpc>
                <a:spcPts val="1300"/>
              </a:lnSpc>
              <a:spcBef>
                <a:spcPts val="56"/>
              </a:spcBef>
              <a:buFont typeface="Wingdings"/>
              <a:buChar char=""/>
            </a:pPr>
            <a:endParaRPr sz="1300"/>
          </a:p>
          <a:p>
            <a:pPr marL="299085" marR="1061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</a:tabLst>
            </a:pPr>
            <a:r>
              <a:rPr sz="2800" spc="-25" dirty="0" smtClean="0">
                <a:latin typeface="Tahoma"/>
                <a:cs typeface="Tahoma"/>
              </a:rPr>
              <a:t>M</a:t>
            </a:r>
            <a:r>
              <a:rPr sz="2800" spc="-20" dirty="0" smtClean="0">
                <a:latin typeface="Tahoma"/>
                <a:cs typeface="Tahoma"/>
              </a:rPr>
              <a:t>a</a:t>
            </a:r>
            <a:r>
              <a:rPr sz="2800" spc="-10" dirty="0" smtClean="0">
                <a:latin typeface="Tahoma"/>
                <a:cs typeface="Tahoma"/>
              </a:rPr>
              <a:t>r</a:t>
            </a:r>
            <a:r>
              <a:rPr sz="2800" spc="-40" dirty="0" smtClean="0">
                <a:latin typeface="Tahoma"/>
                <a:cs typeface="Tahoma"/>
              </a:rPr>
              <a:t>k</a:t>
            </a:r>
            <a:r>
              <a:rPr sz="2800" spc="-10" dirty="0" smtClean="0">
                <a:latin typeface="Tahoma"/>
                <a:cs typeface="Tahoma"/>
              </a:rPr>
              <a:t>et</a:t>
            </a:r>
            <a:r>
              <a:rPr sz="2800" spc="25" dirty="0" smtClean="0">
                <a:latin typeface="Tahoma"/>
                <a:cs typeface="Tahoma"/>
              </a:rPr>
              <a:t> </a:t>
            </a:r>
            <a:r>
              <a:rPr sz="2800" spc="-10" dirty="0" smtClean="0">
                <a:latin typeface="Tahoma"/>
                <a:cs typeface="Tahoma"/>
              </a:rPr>
              <a:t>c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20" dirty="0" smtClean="0">
                <a:latin typeface="Tahoma"/>
                <a:cs typeface="Tahoma"/>
              </a:rPr>
              <a:t>mp</a:t>
            </a:r>
            <a:r>
              <a:rPr sz="2800" spc="-10" dirty="0" smtClean="0">
                <a:latin typeface="Tahoma"/>
                <a:cs typeface="Tahoma"/>
              </a:rPr>
              <a:t>et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sz="2800" spc="-10" dirty="0" smtClean="0">
                <a:latin typeface="Tahoma"/>
                <a:cs typeface="Tahoma"/>
              </a:rPr>
              <a:t>t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sz="2800" spc="-40" dirty="0" smtClean="0">
                <a:latin typeface="Tahoma"/>
                <a:cs typeface="Tahoma"/>
              </a:rPr>
              <a:t>v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20" dirty="0" smtClean="0">
                <a:latin typeface="Tahoma"/>
                <a:cs typeface="Tahoma"/>
              </a:rPr>
              <a:t>n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15" dirty="0" smtClean="0">
                <a:latin typeface="Tahoma"/>
                <a:cs typeface="Tahoma"/>
              </a:rPr>
              <a:t>ss</a:t>
            </a:r>
            <a:r>
              <a:rPr sz="2800" spc="10" dirty="0" smtClean="0">
                <a:latin typeface="Tahoma"/>
                <a:cs typeface="Tahoma"/>
              </a:rPr>
              <a:t> </a:t>
            </a:r>
            <a:r>
              <a:rPr sz="2800" spc="-25" dirty="0" smtClean="0">
                <a:latin typeface="Tahoma"/>
                <a:cs typeface="Tahoma"/>
              </a:rPr>
              <a:t>m</a:t>
            </a:r>
            <a:r>
              <a:rPr sz="2800" spc="-45" dirty="0" smtClean="0">
                <a:latin typeface="Tahoma"/>
                <a:cs typeface="Tahoma"/>
              </a:rPr>
              <a:t>a</a:t>
            </a:r>
            <a:r>
              <a:rPr sz="2800" spc="-15" dirty="0" smtClean="0">
                <a:latin typeface="Tahoma"/>
                <a:cs typeface="Tahoma"/>
              </a:rPr>
              <a:t>y</a:t>
            </a:r>
            <a:r>
              <a:rPr sz="2800" spc="20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infl</a:t>
            </a:r>
            <a:r>
              <a:rPr sz="2800" spc="-20" dirty="0" smtClean="0">
                <a:latin typeface="Tahoma"/>
                <a:cs typeface="Tahoma"/>
              </a:rPr>
              <a:t>u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20" dirty="0" smtClean="0">
                <a:latin typeface="Tahoma"/>
                <a:cs typeface="Tahoma"/>
              </a:rPr>
              <a:t>n</a:t>
            </a:r>
            <a:r>
              <a:rPr sz="2800" spc="-10" dirty="0" smtClean="0">
                <a:latin typeface="Tahoma"/>
                <a:cs typeface="Tahoma"/>
              </a:rPr>
              <a:t>c</a:t>
            </a:r>
            <a:r>
              <a:rPr sz="2800" spc="-15" dirty="0" smtClean="0">
                <a:latin typeface="Tahoma"/>
                <a:cs typeface="Tahoma"/>
              </a:rPr>
              <a:t>e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-40" dirty="0" smtClean="0">
                <a:latin typeface="Tahoma"/>
                <a:cs typeface="Tahoma"/>
              </a:rPr>
              <a:t>f</a:t>
            </a:r>
            <a:r>
              <a:rPr sz="2800" spc="-15" dirty="0" smtClean="0">
                <a:latin typeface="Tahoma"/>
                <a:cs typeface="Tahoma"/>
              </a:rPr>
              <a:t>utu</a:t>
            </a:r>
            <a:r>
              <a:rPr sz="2800" spc="-25" dirty="0" smtClean="0">
                <a:latin typeface="Tahoma"/>
                <a:cs typeface="Tahoma"/>
              </a:rPr>
              <a:t>r</a:t>
            </a:r>
            <a:r>
              <a:rPr sz="2800" spc="-15" dirty="0" smtClean="0">
                <a:latin typeface="Tahoma"/>
                <a:cs typeface="Tahoma"/>
              </a:rPr>
              <a:t>e d</a:t>
            </a:r>
            <a:r>
              <a:rPr sz="2800" spc="-10" dirty="0" smtClean="0">
                <a:latin typeface="Tahoma"/>
                <a:cs typeface="Tahoma"/>
              </a:rPr>
              <a:t>ec</a:t>
            </a:r>
            <a:r>
              <a:rPr sz="2800" spc="-15" dirty="0" smtClean="0">
                <a:latin typeface="Tahoma"/>
                <a:cs typeface="Tahoma"/>
              </a:rPr>
              <a:t>isio</a:t>
            </a:r>
            <a:r>
              <a:rPr sz="2800" spc="-20" dirty="0" smtClean="0">
                <a:latin typeface="Tahoma"/>
                <a:cs typeface="Tahoma"/>
              </a:rPr>
              <a:t>n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20" dirty="0" smtClean="0">
                <a:latin typeface="Tahoma"/>
                <a:cs typeface="Tahoma"/>
              </a:rPr>
              <a:t>n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-20" dirty="0" smtClean="0">
                <a:latin typeface="Tahoma"/>
                <a:cs typeface="Tahoma"/>
              </a:rPr>
              <a:t>wh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sz="2800" spc="-10" dirty="0" smtClean="0">
                <a:latin typeface="Tahoma"/>
                <a:cs typeface="Tahoma"/>
              </a:rPr>
              <a:t>c</a:t>
            </a:r>
            <a:r>
              <a:rPr sz="2800" spc="-20" dirty="0" smtClean="0">
                <a:latin typeface="Tahoma"/>
                <a:cs typeface="Tahoma"/>
              </a:rPr>
              <a:t>h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st</a:t>
            </a:r>
            <a:r>
              <a:rPr sz="2800" spc="-10" dirty="0" smtClean="0">
                <a:latin typeface="Tahoma"/>
                <a:cs typeface="Tahoma"/>
              </a:rPr>
              <a:t>e</a:t>
            </a:r>
            <a:r>
              <a:rPr sz="2800" spc="-15" dirty="0" smtClean="0">
                <a:latin typeface="Tahoma"/>
                <a:cs typeface="Tahoma"/>
              </a:rPr>
              <a:t>nt to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us</a:t>
            </a:r>
            <a:r>
              <a:rPr sz="2800" spc="-10" dirty="0" smtClean="0">
                <a:latin typeface="Tahoma"/>
                <a:cs typeface="Tahoma"/>
              </a:rPr>
              <a:t>e.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867155" cy="83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75303" y="6493327"/>
            <a:ext cx="27876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 smtClean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1538" y="6438328"/>
            <a:ext cx="2063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14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241538" y="6438328"/>
            <a:ext cx="2063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15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18860" y="3087460"/>
            <a:ext cx="2087880" cy="667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255"/>
              </a:lnSpc>
            </a:pPr>
            <a:r>
              <a:rPr sz="4400" b="1" dirty="0" smtClean="0">
                <a:latin typeface="Tahoma"/>
                <a:cs typeface="Tahoma"/>
              </a:rPr>
              <a:t>Ba</a:t>
            </a:r>
            <a:r>
              <a:rPr sz="4400" b="1" spc="5" dirty="0" smtClean="0">
                <a:latin typeface="Tahoma"/>
                <a:cs typeface="Tahoma"/>
              </a:rPr>
              <a:t>c</a:t>
            </a:r>
            <a:r>
              <a:rPr sz="4400" b="1" spc="-5" dirty="0" smtClean="0">
                <a:latin typeface="Tahoma"/>
                <a:cs typeface="Tahoma"/>
              </a:rPr>
              <a:t>k</a:t>
            </a:r>
            <a:r>
              <a:rPr sz="4400" b="1" spc="0" dirty="0" smtClean="0">
                <a:latin typeface="Tahoma"/>
                <a:cs typeface="Tahoma"/>
              </a:rPr>
              <a:t>up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97707" y="5737097"/>
            <a:ext cx="181495" cy="0"/>
          </a:xfrm>
          <a:custGeom>
            <a:avLst/>
            <a:gdLst/>
            <a:ahLst/>
            <a:cxnLst/>
            <a:rect l="l" t="t" r="r" b="b"/>
            <a:pathLst>
              <a:path w="181495">
                <a:moveTo>
                  <a:pt x="0" y="0"/>
                </a:moveTo>
                <a:lnTo>
                  <a:pt x="181495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66502" y="569899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87039" y="4604765"/>
            <a:ext cx="201307" cy="0"/>
          </a:xfrm>
          <a:custGeom>
            <a:avLst/>
            <a:gdLst/>
            <a:ahLst/>
            <a:cxnLst/>
            <a:rect l="l" t="t" r="r" b="b"/>
            <a:pathLst>
              <a:path w="201307">
                <a:moveTo>
                  <a:pt x="0" y="0"/>
                </a:moveTo>
                <a:lnTo>
                  <a:pt x="201307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75646" y="456666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79420" y="3501389"/>
            <a:ext cx="224167" cy="0"/>
          </a:xfrm>
          <a:custGeom>
            <a:avLst/>
            <a:gdLst/>
            <a:ahLst/>
            <a:cxnLst/>
            <a:rect l="l" t="t" r="r" b="b"/>
            <a:pathLst>
              <a:path w="224167">
                <a:moveTo>
                  <a:pt x="0" y="0"/>
                </a:moveTo>
                <a:lnTo>
                  <a:pt x="224167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90886" y="346328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77895" y="2353817"/>
            <a:ext cx="259219" cy="0"/>
          </a:xfrm>
          <a:custGeom>
            <a:avLst/>
            <a:gdLst/>
            <a:ahLst/>
            <a:cxnLst/>
            <a:rect l="l" t="t" r="r" b="b"/>
            <a:pathLst>
              <a:path w="259219">
                <a:moveTo>
                  <a:pt x="0" y="0"/>
                </a:moveTo>
                <a:lnTo>
                  <a:pt x="259219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24414" y="231571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45370" y="5734050"/>
            <a:ext cx="263143" cy="3733"/>
          </a:xfrm>
          <a:custGeom>
            <a:avLst/>
            <a:gdLst/>
            <a:ahLst/>
            <a:cxnLst/>
            <a:rect l="l" t="t" r="r" b="b"/>
            <a:pathLst>
              <a:path w="263143" h="3733">
                <a:moveTo>
                  <a:pt x="263143" y="0"/>
                </a:moveTo>
                <a:lnTo>
                  <a:pt x="0" y="3733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81874" y="5699500"/>
            <a:ext cx="76733" cy="76187"/>
          </a:xfrm>
          <a:custGeom>
            <a:avLst/>
            <a:gdLst/>
            <a:ahLst/>
            <a:cxnLst/>
            <a:rect l="l" t="t" r="r" b="b"/>
            <a:pathLst>
              <a:path w="76733" h="76187">
                <a:moveTo>
                  <a:pt x="75653" y="0"/>
                </a:moveTo>
                <a:lnTo>
                  <a:pt x="0" y="39179"/>
                </a:lnTo>
                <a:lnTo>
                  <a:pt x="76733" y="76187"/>
                </a:lnTo>
                <a:lnTo>
                  <a:pt x="756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34702" y="4635246"/>
            <a:ext cx="263144" cy="3733"/>
          </a:xfrm>
          <a:custGeom>
            <a:avLst/>
            <a:gdLst/>
            <a:ahLst/>
            <a:cxnLst/>
            <a:rect l="l" t="t" r="r" b="b"/>
            <a:pathLst>
              <a:path w="263144" h="3733">
                <a:moveTo>
                  <a:pt x="263144" y="0"/>
                </a:moveTo>
                <a:lnTo>
                  <a:pt x="0" y="3733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71206" y="4600697"/>
            <a:ext cx="76733" cy="76187"/>
          </a:xfrm>
          <a:custGeom>
            <a:avLst/>
            <a:gdLst/>
            <a:ahLst/>
            <a:cxnLst/>
            <a:rect l="l" t="t" r="r" b="b"/>
            <a:pathLst>
              <a:path w="76733" h="76187">
                <a:moveTo>
                  <a:pt x="75653" y="0"/>
                </a:moveTo>
                <a:lnTo>
                  <a:pt x="0" y="39179"/>
                </a:lnTo>
                <a:lnTo>
                  <a:pt x="76733" y="76187"/>
                </a:lnTo>
                <a:lnTo>
                  <a:pt x="756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14890" y="3490721"/>
            <a:ext cx="263143" cy="3733"/>
          </a:xfrm>
          <a:custGeom>
            <a:avLst/>
            <a:gdLst/>
            <a:ahLst/>
            <a:cxnLst/>
            <a:rect l="l" t="t" r="r" b="b"/>
            <a:pathLst>
              <a:path w="263143" h="3733">
                <a:moveTo>
                  <a:pt x="263143" y="0"/>
                </a:moveTo>
                <a:lnTo>
                  <a:pt x="0" y="3733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51394" y="3456172"/>
            <a:ext cx="76733" cy="76187"/>
          </a:xfrm>
          <a:custGeom>
            <a:avLst/>
            <a:gdLst/>
            <a:ahLst/>
            <a:cxnLst/>
            <a:rect l="l" t="t" r="r" b="b"/>
            <a:pathLst>
              <a:path w="76733" h="76187">
                <a:moveTo>
                  <a:pt x="75653" y="0"/>
                </a:moveTo>
                <a:lnTo>
                  <a:pt x="0" y="39179"/>
                </a:lnTo>
                <a:lnTo>
                  <a:pt x="76733" y="76187"/>
                </a:lnTo>
                <a:lnTo>
                  <a:pt x="756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17938" y="2283714"/>
            <a:ext cx="263143" cy="3733"/>
          </a:xfrm>
          <a:custGeom>
            <a:avLst/>
            <a:gdLst/>
            <a:ahLst/>
            <a:cxnLst/>
            <a:rect l="l" t="t" r="r" b="b"/>
            <a:pathLst>
              <a:path w="263143" h="3733">
                <a:moveTo>
                  <a:pt x="263143" y="0"/>
                </a:moveTo>
                <a:lnTo>
                  <a:pt x="0" y="3733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54442" y="2249164"/>
            <a:ext cx="76733" cy="76187"/>
          </a:xfrm>
          <a:custGeom>
            <a:avLst/>
            <a:gdLst/>
            <a:ahLst/>
            <a:cxnLst/>
            <a:rect l="l" t="t" r="r" b="b"/>
            <a:pathLst>
              <a:path w="76733" h="76187">
                <a:moveTo>
                  <a:pt x="75653" y="0"/>
                </a:moveTo>
                <a:lnTo>
                  <a:pt x="0" y="39179"/>
                </a:lnTo>
                <a:lnTo>
                  <a:pt x="76733" y="76187"/>
                </a:lnTo>
                <a:lnTo>
                  <a:pt x="756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07270" y="1175766"/>
            <a:ext cx="263143" cy="3733"/>
          </a:xfrm>
          <a:custGeom>
            <a:avLst/>
            <a:gdLst/>
            <a:ahLst/>
            <a:cxnLst/>
            <a:rect l="l" t="t" r="r" b="b"/>
            <a:pathLst>
              <a:path w="263143" h="3733">
                <a:moveTo>
                  <a:pt x="263143" y="0"/>
                </a:moveTo>
                <a:lnTo>
                  <a:pt x="0" y="3733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43774" y="1141216"/>
            <a:ext cx="76733" cy="76187"/>
          </a:xfrm>
          <a:custGeom>
            <a:avLst/>
            <a:gdLst/>
            <a:ahLst/>
            <a:cxnLst/>
            <a:rect l="l" t="t" r="r" b="b"/>
            <a:pathLst>
              <a:path w="76733" h="76187">
                <a:moveTo>
                  <a:pt x="75653" y="0"/>
                </a:moveTo>
                <a:lnTo>
                  <a:pt x="0" y="39179"/>
                </a:lnTo>
                <a:lnTo>
                  <a:pt x="76733" y="76187"/>
                </a:lnTo>
                <a:lnTo>
                  <a:pt x="756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11423" y="1226057"/>
            <a:ext cx="192163" cy="0"/>
          </a:xfrm>
          <a:custGeom>
            <a:avLst/>
            <a:gdLst/>
            <a:ahLst/>
            <a:cxnLst/>
            <a:rect l="l" t="t" r="r" b="b"/>
            <a:pathLst>
              <a:path w="192163">
                <a:moveTo>
                  <a:pt x="0" y="0"/>
                </a:moveTo>
                <a:lnTo>
                  <a:pt x="192163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90886" y="118795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22063" y="1760518"/>
            <a:ext cx="108204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997 </a:t>
            </a:r>
            <a:r>
              <a:rPr sz="1800" b="1" spc="-5" dirty="0" smtClean="0">
                <a:latin typeface="Calibri"/>
                <a:cs typeface="Calibri"/>
              </a:rPr>
              <a:t>l</a:t>
            </a:r>
            <a:r>
              <a:rPr sz="1800" b="1" spc="5" dirty="0" smtClean="0">
                <a:latin typeface="Calibri"/>
                <a:cs typeface="Calibri"/>
              </a:rPr>
              <a:t>e</a:t>
            </a:r>
            <a:r>
              <a:rPr sz="1800" b="1" spc="-10" dirty="0" smtClean="0">
                <a:latin typeface="Calibri"/>
                <a:cs typeface="Calibri"/>
              </a:rPr>
              <a:t>sio</a:t>
            </a:r>
            <a:r>
              <a:rPr sz="1800" b="1" spc="-20" dirty="0" smtClean="0">
                <a:latin typeface="Calibri"/>
                <a:cs typeface="Calibri"/>
              </a:rPr>
              <a:t>n</a:t>
            </a:r>
            <a:r>
              <a:rPr sz="1800" b="1" spc="-10" dirty="0" smtClean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0404" y="5187689"/>
            <a:ext cx="114300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97.7%</a:t>
            </a:r>
            <a:r>
              <a:rPr sz="1800" b="1" spc="-5" dirty="0" smtClean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(974)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3376" y="4043089"/>
            <a:ext cx="114300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99.8%</a:t>
            </a:r>
            <a:r>
              <a:rPr sz="1800" b="1" spc="-5" dirty="0" smtClean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(995)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3376" y="2912662"/>
            <a:ext cx="114300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99.9%</a:t>
            </a:r>
            <a:r>
              <a:rPr sz="1800" b="1" spc="-5" dirty="0" smtClean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(996)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2540" algn="ctr">
              <a:lnSpc>
                <a:spcPct val="100000"/>
              </a:lnSpc>
            </a:pP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4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up</a:t>
            </a:r>
            <a:r>
              <a:rPr sz="2400" b="1" spc="-6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400" b="1" spc="-25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400" b="1" spc="-5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4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400" b="1" spc="-3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2400" b="1" spc="-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400" b="1" spc="-3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(104</a:t>
            </a:r>
            <a:r>
              <a:rPr sz="24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6</a:t>
            </a:r>
            <a:r>
              <a:rPr sz="2400" b="1" spc="-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4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4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s </a:t>
            </a:r>
            <a:r>
              <a:rPr sz="24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72</a:t>
            </a:r>
            <a:r>
              <a:rPr sz="24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400" b="1" spc="-35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4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spc="-45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4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s)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12444" y="31622"/>
            <a:ext cx="3710940" cy="759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2540" algn="ctr">
              <a:lnSpc>
                <a:spcPct val="100000"/>
              </a:lnSpc>
            </a:pPr>
            <a:r>
              <a:rPr sz="2400" b="1" spc="-20" dirty="0" smtClean="0">
                <a:solidFill>
                  <a:srgbClr val="0070C0"/>
                </a:solidFill>
                <a:latin typeface="Calibri"/>
                <a:cs typeface="Calibri"/>
              </a:rPr>
              <a:t>X</a:t>
            </a:r>
            <a:r>
              <a:rPr sz="2400" b="1" spc="-15" dirty="0" smtClean="0">
                <a:solidFill>
                  <a:srgbClr val="0070C0"/>
                </a:solidFill>
                <a:latin typeface="Calibri"/>
                <a:cs typeface="Calibri"/>
              </a:rPr>
              <a:t>IENCE E</a:t>
            </a:r>
            <a:r>
              <a:rPr sz="2400" b="1" spc="-35" dirty="0" smtClean="0">
                <a:solidFill>
                  <a:srgbClr val="0070C0"/>
                </a:solidFill>
                <a:latin typeface="Calibri"/>
                <a:cs typeface="Calibri"/>
              </a:rPr>
              <a:t>E</a:t>
            </a:r>
            <a:r>
              <a:rPr sz="2400" b="1" spc="-15" dirty="0" smtClean="0">
                <a:solidFill>
                  <a:srgbClr val="0070C0"/>
                </a:solidFill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b="1" spc="-20" dirty="0" smtClean="0">
                <a:solidFill>
                  <a:srgbClr val="0070C0"/>
                </a:solidFill>
                <a:latin typeface="Calibri"/>
                <a:cs typeface="Calibri"/>
              </a:rPr>
              <a:t>(103</a:t>
            </a:r>
            <a:r>
              <a:rPr sz="2400" b="1" spc="-15" dirty="0" smtClean="0">
                <a:solidFill>
                  <a:srgbClr val="0070C0"/>
                </a:solidFill>
                <a:latin typeface="Calibri"/>
                <a:cs typeface="Calibri"/>
              </a:rPr>
              <a:t>0</a:t>
            </a:r>
            <a:r>
              <a:rPr sz="2400" b="1" spc="-5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spc="-15" dirty="0" smtClean="0">
                <a:solidFill>
                  <a:srgbClr val="0070C0"/>
                </a:solidFill>
                <a:latin typeface="Calibri"/>
                <a:cs typeface="Calibri"/>
              </a:rPr>
              <a:t>l</a:t>
            </a:r>
            <a:r>
              <a:rPr sz="2400" b="1" spc="0" dirty="0" smtClean="0">
                <a:solidFill>
                  <a:srgbClr val="0070C0"/>
                </a:solidFill>
                <a:latin typeface="Calibri"/>
                <a:cs typeface="Calibri"/>
              </a:rPr>
              <a:t>e</a:t>
            </a:r>
            <a:r>
              <a:rPr sz="2400" b="1" spc="-10" dirty="0" smtClean="0">
                <a:solidFill>
                  <a:srgbClr val="0070C0"/>
                </a:solidFill>
                <a:latin typeface="Calibri"/>
                <a:cs typeface="Calibri"/>
              </a:rPr>
              <a:t>s</a:t>
            </a:r>
            <a:r>
              <a:rPr sz="2400" b="1" spc="-15" dirty="0" smtClean="0">
                <a:solidFill>
                  <a:srgbClr val="0070C0"/>
                </a:solidFill>
                <a:latin typeface="Calibri"/>
                <a:cs typeface="Calibri"/>
              </a:rPr>
              <a:t>i</a:t>
            </a:r>
            <a:r>
              <a:rPr sz="2400" b="1" spc="-10" dirty="0" smtClean="0">
                <a:solidFill>
                  <a:srgbClr val="0070C0"/>
                </a:solidFill>
                <a:latin typeface="Calibri"/>
                <a:cs typeface="Calibri"/>
              </a:rPr>
              <a:t>o</a:t>
            </a:r>
            <a:r>
              <a:rPr sz="2400" b="1" spc="-20" dirty="0" smtClean="0">
                <a:solidFill>
                  <a:srgbClr val="0070C0"/>
                </a:solidFill>
                <a:latin typeface="Calibri"/>
                <a:cs typeface="Calibri"/>
              </a:rPr>
              <a:t>n</a:t>
            </a:r>
            <a:r>
              <a:rPr sz="2400" b="1" spc="-10" dirty="0" smtClean="0">
                <a:solidFill>
                  <a:srgbClr val="0070C0"/>
                </a:solidFill>
                <a:latin typeface="Calibri"/>
                <a:cs typeface="Calibri"/>
              </a:rPr>
              <a:t>s </a:t>
            </a:r>
            <a:r>
              <a:rPr sz="2400" b="1" spc="-15" dirty="0" smtClean="0">
                <a:solidFill>
                  <a:srgbClr val="0070C0"/>
                </a:solidFill>
                <a:latin typeface="Calibri"/>
                <a:cs typeface="Calibri"/>
              </a:rPr>
              <a:t>in</a:t>
            </a:r>
            <a:r>
              <a:rPr sz="2400" b="1" spc="-10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spc="-20" dirty="0" smtClean="0">
                <a:solidFill>
                  <a:srgbClr val="0070C0"/>
                </a:solidFill>
                <a:latin typeface="Calibri"/>
                <a:cs typeface="Calibri"/>
              </a:rPr>
              <a:t>71</a:t>
            </a:r>
            <a:r>
              <a:rPr sz="2400" b="1" spc="-15" dirty="0" smtClean="0">
                <a:solidFill>
                  <a:srgbClr val="0070C0"/>
                </a:solidFill>
                <a:latin typeface="Calibri"/>
                <a:cs typeface="Calibri"/>
              </a:rPr>
              <a:t>5</a:t>
            </a:r>
            <a:r>
              <a:rPr sz="2400" b="1" spc="-10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spc="-20" dirty="0" smtClean="0">
                <a:solidFill>
                  <a:srgbClr val="0070C0"/>
                </a:solidFill>
                <a:latin typeface="Calibri"/>
                <a:cs typeface="Calibri"/>
              </a:rPr>
              <a:t>p</a:t>
            </a:r>
            <a:r>
              <a:rPr sz="2400" b="1" spc="-35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sz="2400" b="1" spc="-15" dirty="0" smtClean="0">
                <a:solidFill>
                  <a:srgbClr val="0070C0"/>
                </a:solidFill>
                <a:latin typeface="Calibri"/>
                <a:cs typeface="Calibri"/>
              </a:rPr>
              <a:t>ti</a:t>
            </a:r>
            <a:r>
              <a:rPr sz="2400" b="1" spc="0" dirty="0" smtClean="0">
                <a:solidFill>
                  <a:srgbClr val="0070C0"/>
                </a:solidFill>
                <a:latin typeface="Calibri"/>
                <a:cs typeface="Calibri"/>
              </a:rPr>
              <a:t>e</a:t>
            </a:r>
            <a:r>
              <a:rPr sz="2400" b="1" spc="-45" dirty="0" smtClean="0">
                <a:solidFill>
                  <a:srgbClr val="0070C0"/>
                </a:solidFill>
                <a:latin typeface="Calibri"/>
                <a:cs typeface="Calibri"/>
              </a:rPr>
              <a:t>n</a:t>
            </a:r>
            <a:r>
              <a:rPr sz="2400" b="1" spc="-15" dirty="0" smtClean="0">
                <a:solidFill>
                  <a:srgbClr val="0070C0"/>
                </a:solidFill>
                <a:latin typeface="Calibri"/>
                <a:cs typeface="Calibri"/>
              </a:rPr>
              <a:t>t</a:t>
            </a:r>
            <a:r>
              <a:rPr sz="2400" b="1" spc="-10" dirty="0" smtClean="0">
                <a:solidFill>
                  <a:srgbClr val="0070C0"/>
                </a:solidFill>
                <a:latin typeface="Calibri"/>
                <a:cs typeface="Calibri"/>
              </a:rPr>
              <a:t>s)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636008" y="958596"/>
            <a:ext cx="1214627" cy="486155"/>
          </a:xfrm>
          <a:custGeom>
            <a:avLst/>
            <a:gdLst/>
            <a:ahLst/>
            <a:cxnLst/>
            <a:rect l="l" t="t" r="r" b="b"/>
            <a:pathLst>
              <a:path w="1214627" h="486155">
                <a:moveTo>
                  <a:pt x="971550" y="0"/>
                </a:moveTo>
                <a:lnTo>
                  <a:pt x="243078" y="0"/>
                </a:lnTo>
                <a:lnTo>
                  <a:pt x="223141" y="805"/>
                </a:lnTo>
                <a:lnTo>
                  <a:pt x="184662" y="7064"/>
                </a:lnTo>
                <a:lnTo>
                  <a:pt x="148459" y="19101"/>
                </a:lnTo>
                <a:lnTo>
                  <a:pt x="99517" y="46898"/>
                </a:lnTo>
                <a:lnTo>
                  <a:pt x="58512" y="84884"/>
                </a:lnTo>
                <a:lnTo>
                  <a:pt x="27131" y="131368"/>
                </a:lnTo>
                <a:lnTo>
                  <a:pt x="7064" y="184662"/>
                </a:lnTo>
                <a:lnTo>
                  <a:pt x="805" y="223141"/>
                </a:lnTo>
                <a:lnTo>
                  <a:pt x="0" y="243077"/>
                </a:lnTo>
                <a:lnTo>
                  <a:pt x="805" y="263014"/>
                </a:lnTo>
                <a:lnTo>
                  <a:pt x="7064" y="301493"/>
                </a:lnTo>
                <a:lnTo>
                  <a:pt x="19101" y="337696"/>
                </a:lnTo>
                <a:lnTo>
                  <a:pt x="46898" y="386638"/>
                </a:lnTo>
                <a:lnTo>
                  <a:pt x="84884" y="427643"/>
                </a:lnTo>
                <a:lnTo>
                  <a:pt x="131368" y="459024"/>
                </a:lnTo>
                <a:lnTo>
                  <a:pt x="184662" y="479091"/>
                </a:lnTo>
                <a:lnTo>
                  <a:pt x="223141" y="485350"/>
                </a:lnTo>
                <a:lnTo>
                  <a:pt x="243078" y="486155"/>
                </a:lnTo>
                <a:lnTo>
                  <a:pt x="971550" y="486155"/>
                </a:lnTo>
                <a:lnTo>
                  <a:pt x="1010979" y="482974"/>
                </a:lnTo>
                <a:lnTo>
                  <a:pt x="1048382" y="473764"/>
                </a:lnTo>
                <a:lnTo>
                  <a:pt x="1099594" y="449738"/>
                </a:lnTo>
                <a:lnTo>
                  <a:pt x="1143433" y="414961"/>
                </a:lnTo>
                <a:lnTo>
                  <a:pt x="1178210" y="371122"/>
                </a:lnTo>
                <a:lnTo>
                  <a:pt x="1202236" y="319910"/>
                </a:lnTo>
                <a:lnTo>
                  <a:pt x="1211446" y="282507"/>
                </a:lnTo>
                <a:lnTo>
                  <a:pt x="1214628" y="243077"/>
                </a:lnTo>
                <a:lnTo>
                  <a:pt x="1213822" y="223141"/>
                </a:lnTo>
                <a:lnTo>
                  <a:pt x="1207563" y="184662"/>
                </a:lnTo>
                <a:lnTo>
                  <a:pt x="1195526" y="148459"/>
                </a:lnTo>
                <a:lnTo>
                  <a:pt x="1167729" y="99517"/>
                </a:lnTo>
                <a:lnTo>
                  <a:pt x="1129743" y="58512"/>
                </a:lnTo>
                <a:lnTo>
                  <a:pt x="1083259" y="27131"/>
                </a:lnTo>
                <a:lnTo>
                  <a:pt x="1029965" y="7064"/>
                </a:lnTo>
                <a:lnTo>
                  <a:pt x="991486" y="805"/>
                </a:lnTo>
                <a:lnTo>
                  <a:pt x="97155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36008" y="958596"/>
            <a:ext cx="1214627" cy="486155"/>
          </a:xfrm>
          <a:custGeom>
            <a:avLst/>
            <a:gdLst/>
            <a:ahLst/>
            <a:cxnLst/>
            <a:rect l="l" t="t" r="r" b="b"/>
            <a:pathLst>
              <a:path w="1214627" h="486155">
                <a:moveTo>
                  <a:pt x="0" y="243077"/>
                </a:moveTo>
                <a:lnTo>
                  <a:pt x="3181" y="203648"/>
                </a:lnTo>
                <a:lnTo>
                  <a:pt x="12391" y="166245"/>
                </a:lnTo>
                <a:lnTo>
                  <a:pt x="36417" y="115033"/>
                </a:lnTo>
                <a:lnTo>
                  <a:pt x="71194" y="71194"/>
                </a:lnTo>
                <a:lnTo>
                  <a:pt x="115033" y="36417"/>
                </a:lnTo>
                <a:lnTo>
                  <a:pt x="166245" y="12391"/>
                </a:lnTo>
                <a:lnTo>
                  <a:pt x="203648" y="3181"/>
                </a:lnTo>
                <a:lnTo>
                  <a:pt x="243078" y="0"/>
                </a:lnTo>
                <a:lnTo>
                  <a:pt x="971550" y="0"/>
                </a:lnTo>
                <a:lnTo>
                  <a:pt x="1010979" y="3181"/>
                </a:lnTo>
                <a:lnTo>
                  <a:pt x="1048382" y="12391"/>
                </a:lnTo>
                <a:lnTo>
                  <a:pt x="1099594" y="36417"/>
                </a:lnTo>
                <a:lnTo>
                  <a:pt x="1143433" y="71194"/>
                </a:lnTo>
                <a:lnTo>
                  <a:pt x="1178210" y="115033"/>
                </a:lnTo>
                <a:lnTo>
                  <a:pt x="1202236" y="166245"/>
                </a:lnTo>
                <a:lnTo>
                  <a:pt x="1211446" y="203648"/>
                </a:lnTo>
                <a:lnTo>
                  <a:pt x="1214628" y="243077"/>
                </a:lnTo>
                <a:lnTo>
                  <a:pt x="1211446" y="282507"/>
                </a:lnTo>
                <a:lnTo>
                  <a:pt x="1202236" y="319910"/>
                </a:lnTo>
                <a:lnTo>
                  <a:pt x="1178210" y="371122"/>
                </a:lnTo>
                <a:lnTo>
                  <a:pt x="1143433" y="414961"/>
                </a:lnTo>
                <a:lnTo>
                  <a:pt x="1099594" y="449738"/>
                </a:lnTo>
                <a:lnTo>
                  <a:pt x="1048382" y="473764"/>
                </a:lnTo>
                <a:lnTo>
                  <a:pt x="1010979" y="482974"/>
                </a:lnTo>
                <a:lnTo>
                  <a:pt x="971550" y="486155"/>
                </a:lnTo>
                <a:lnTo>
                  <a:pt x="243078" y="486155"/>
                </a:lnTo>
                <a:lnTo>
                  <a:pt x="203648" y="482974"/>
                </a:lnTo>
                <a:lnTo>
                  <a:pt x="166245" y="473764"/>
                </a:lnTo>
                <a:lnTo>
                  <a:pt x="115033" y="449738"/>
                </a:lnTo>
                <a:lnTo>
                  <a:pt x="71194" y="414961"/>
                </a:lnTo>
                <a:lnTo>
                  <a:pt x="36417" y="371122"/>
                </a:lnTo>
                <a:lnTo>
                  <a:pt x="12391" y="319910"/>
                </a:lnTo>
                <a:lnTo>
                  <a:pt x="3181" y="282507"/>
                </a:lnTo>
                <a:lnTo>
                  <a:pt x="805" y="263014"/>
                </a:lnTo>
                <a:lnTo>
                  <a:pt x="0" y="24307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07052" y="2061972"/>
            <a:ext cx="1319771" cy="606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39055" y="2093976"/>
            <a:ext cx="1200912" cy="487679"/>
          </a:xfrm>
          <a:custGeom>
            <a:avLst/>
            <a:gdLst/>
            <a:ahLst/>
            <a:cxnLst/>
            <a:rect l="l" t="t" r="r" b="b"/>
            <a:pathLst>
              <a:path w="1200912" h="487679">
                <a:moveTo>
                  <a:pt x="957072" y="0"/>
                </a:moveTo>
                <a:lnTo>
                  <a:pt x="243840" y="0"/>
                </a:lnTo>
                <a:lnTo>
                  <a:pt x="223841" y="808"/>
                </a:lnTo>
                <a:lnTo>
                  <a:pt x="185241" y="7086"/>
                </a:lnTo>
                <a:lnTo>
                  <a:pt x="148925" y="19161"/>
                </a:lnTo>
                <a:lnTo>
                  <a:pt x="99830" y="47046"/>
                </a:lnTo>
                <a:lnTo>
                  <a:pt x="58696" y="85150"/>
                </a:lnTo>
                <a:lnTo>
                  <a:pt x="27216" y="131780"/>
                </a:lnTo>
                <a:lnTo>
                  <a:pt x="7086" y="185241"/>
                </a:lnTo>
                <a:lnTo>
                  <a:pt x="808" y="223841"/>
                </a:lnTo>
                <a:lnTo>
                  <a:pt x="0" y="243839"/>
                </a:lnTo>
                <a:lnTo>
                  <a:pt x="808" y="263838"/>
                </a:lnTo>
                <a:lnTo>
                  <a:pt x="7086" y="302438"/>
                </a:lnTo>
                <a:lnTo>
                  <a:pt x="19161" y="338754"/>
                </a:lnTo>
                <a:lnTo>
                  <a:pt x="47046" y="387849"/>
                </a:lnTo>
                <a:lnTo>
                  <a:pt x="85150" y="428983"/>
                </a:lnTo>
                <a:lnTo>
                  <a:pt x="131780" y="460463"/>
                </a:lnTo>
                <a:lnTo>
                  <a:pt x="185241" y="480593"/>
                </a:lnTo>
                <a:lnTo>
                  <a:pt x="223841" y="486871"/>
                </a:lnTo>
                <a:lnTo>
                  <a:pt x="243840" y="487679"/>
                </a:lnTo>
                <a:lnTo>
                  <a:pt x="957072" y="487679"/>
                </a:lnTo>
                <a:lnTo>
                  <a:pt x="996624" y="484488"/>
                </a:lnTo>
                <a:lnTo>
                  <a:pt x="1034144" y="475249"/>
                </a:lnTo>
                <a:lnTo>
                  <a:pt x="1085517" y="451147"/>
                </a:lnTo>
                <a:lnTo>
                  <a:pt x="1129493" y="416261"/>
                </a:lnTo>
                <a:lnTo>
                  <a:pt x="1164379" y="372285"/>
                </a:lnTo>
                <a:lnTo>
                  <a:pt x="1188481" y="320912"/>
                </a:lnTo>
                <a:lnTo>
                  <a:pt x="1197720" y="283392"/>
                </a:lnTo>
                <a:lnTo>
                  <a:pt x="1200912" y="243839"/>
                </a:lnTo>
                <a:lnTo>
                  <a:pt x="1200103" y="223841"/>
                </a:lnTo>
                <a:lnTo>
                  <a:pt x="1193825" y="185241"/>
                </a:lnTo>
                <a:lnTo>
                  <a:pt x="1181750" y="148925"/>
                </a:lnTo>
                <a:lnTo>
                  <a:pt x="1153865" y="99830"/>
                </a:lnTo>
                <a:lnTo>
                  <a:pt x="1115761" y="58696"/>
                </a:lnTo>
                <a:lnTo>
                  <a:pt x="1069131" y="27216"/>
                </a:lnTo>
                <a:lnTo>
                  <a:pt x="1015670" y="7086"/>
                </a:lnTo>
                <a:lnTo>
                  <a:pt x="977070" y="808"/>
                </a:lnTo>
                <a:lnTo>
                  <a:pt x="957072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39055" y="2093976"/>
            <a:ext cx="1200912" cy="487679"/>
          </a:xfrm>
          <a:custGeom>
            <a:avLst/>
            <a:gdLst/>
            <a:ahLst/>
            <a:cxnLst/>
            <a:rect l="l" t="t" r="r" b="b"/>
            <a:pathLst>
              <a:path w="1200912" h="487679">
                <a:moveTo>
                  <a:pt x="0" y="243839"/>
                </a:moveTo>
                <a:lnTo>
                  <a:pt x="3191" y="204287"/>
                </a:lnTo>
                <a:lnTo>
                  <a:pt x="12430" y="166767"/>
                </a:lnTo>
                <a:lnTo>
                  <a:pt x="36532" y="115394"/>
                </a:lnTo>
                <a:lnTo>
                  <a:pt x="71418" y="71418"/>
                </a:lnTo>
                <a:lnTo>
                  <a:pt x="115394" y="36532"/>
                </a:lnTo>
                <a:lnTo>
                  <a:pt x="166767" y="12430"/>
                </a:lnTo>
                <a:lnTo>
                  <a:pt x="204287" y="3191"/>
                </a:lnTo>
                <a:lnTo>
                  <a:pt x="243840" y="0"/>
                </a:lnTo>
                <a:lnTo>
                  <a:pt x="957072" y="0"/>
                </a:lnTo>
                <a:lnTo>
                  <a:pt x="996624" y="3191"/>
                </a:lnTo>
                <a:lnTo>
                  <a:pt x="1034144" y="12430"/>
                </a:lnTo>
                <a:lnTo>
                  <a:pt x="1085517" y="36532"/>
                </a:lnTo>
                <a:lnTo>
                  <a:pt x="1129493" y="71418"/>
                </a:lnTo>
                <a:lnTo>
                  <a:pt x="1164379" y="115394"/>
                </a:lnTo>
                <a:lnTo>
                  <a:pt x="1188481" y="166767"/>
                </a:lnTo>
                <a:lnTo>
                  <a:pt x="1197720" y="204287"/>
                </a:lnTo>
                <a:lnTo>
                  <a:pt x="1200912" y="243839"/>
                </a:lnTo>
                <a:lnTo>
                  <a:pt x="1197720" y="283392"/>
                </a:lnTo>
                <a:lnTo>
                  <a:pt x="1188481" y="320912"/>
                </a:lnTo>
                <a:lnTo>
                  <a:pt x="1164379" y="372285"/>
                </a:lnTo>
                <a:lnTo>
                  <a:pt x="1129493" y="416261"/>
                </a:lnTo>
                <a:lnTo>
                  <a:pt x="1085517" y="451147"/>
                </a:lnTo>
                <a:lnTo>
                  <a:pt x="1034144" y="475249"/>
                </a:lnTo>
                <a:lnTo>
                  <a:pt x="996624" y="484488"/>
                </a:lnTo>
                <a:lnTo>
                  <a:pt x="957072" y="487679"/>
                </a:lnTo>
                <a:lnTo>
                  <a:pt x="243840" y="487679"/>
                </a:lnTo>
                <a:lnTo>
                  <a:pt x="204287" y="484488"/>
                </a:lnTo>
                <a:lnTo>
                  <a:pt x="166767" y="475249"/>
                </a:lnTo>
                <a:lnTo>
                  <a:pt x="115394" y="451147"/>
                </a:lnTo>
                <a:lnTo>
                  <a:pt x="71418" y="416261"/>
                </a:lnTo>
                <a:lnTo>
                  <a:pt x="36532" y="372285"/>
                </a:lnTo>
                <a:lnTo>
                  <a:pt x="12430" y="320912"/>
                </a:lnTo>
                <a:lnTo>
                  <a:pt x="3191" y="283392"/>
                </a:lnTo>
                <a:lnTo>
                  <a:pt x="808" y="263838"/>
                </a:lnTo>
                <a:lnTo>
                  <a:pt x="0" y="243839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97908" y="3226308"/>
            <a:ext cx="1333487" cy="6050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601461" y="3258311"/>
            <a:ext cx="329933" cy="4861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29911" y="3258311"/>
            <a:ext cx="1214627" cy="486155"/>
          </a:xfrm>
          <a:custGeom>
            <a:avLst/>
            <a:gdLst/>
            <a:ahLst/>
            <a:cxnLst/>
            <a:rect l="l" t="t" r="r" b="b"/>
            <a:pathLst>
              <a:path w="1214627" h="486155">
                <a:moveTo>
                  <a:pt x="971550" y="0"/>
                </a:moveTo>
                <a:lnTo>
                  <a:pt x="243078" y="0"/>
                </a:lnTo>
                <a:lnTo>
                  <a:pt x="223141" y="805"/>
                </a:lnTo>
                <a:lnTo>
                  <a:pt x="184662" y="7064"/>
                </a:lnTo>
                <a:lnTo>
                  <a:pt x="148459" y="19101"/>
                </a:lnTo>
                <a:lnTo>
                  <a:pt x="99517" y="46898"/>
                </a:lnTo>
                <a:lnTo>
                  <a:pt x="58512" y="84884"/>
                </a:lnTo>
                <a:lnTo>
                  <a:pt x="27131" y="131368"/>
                </a:lnTo>
                <a:lnTo>
                  <a:pt x="7064" y="184662"/>
                </a:lnTo>
                <a:lnTo>
                  <a:pt x="805" y="223141"/>
                </a:lnTo>
                <a:lnTo>
                  <a:pt x="0" y="243077"/>
                </a:lnTo>
                <a:lnTo>
                  <a:pt x="805" y="263014"/>
                </a:lnTo>
                <a:lnTo>
                  <a:pt x="7064" y="301493"/>
                </a:lnTo>
                <a:lnTo>
                  <a:pt x="19101" y="337696"/>
                </a:lnTo>
                <a:lnTo>
                  <a:pt x="46898" y="386638"/>
                </a:lnTo>
                <a:lnTo>
                  <a:pt x="84884" y="427643"/>
                </a:lnTo>
                <a:lnTo>
                  <a:pt x="131368" y="459024"/>
                </a:lnTo>
                <a:lnTo>
                  <a:pt x="184662" y="479091"/>
                </a:lnTo>
                <a:lnTo>
                  <a:pt x="223141" y="485350"/>
                </a:lnTo>
                <a:lnTo>
                  <a:pt x="243078" y="486155"/>
                </a:lnTo>
                <a:lnTo>
                  <a:pt x="971550" y="486155"/>
                </a:lnTo>
                <a:lnTo>
                  <a:pt x="1010979" y="482974"/>
                </a:lnTo>
                <a:lnTo>
                  <a:pt x="1048382" y="473764"/>
                </a:lnTo>
                <a:lnTo>
                  <a:pt x="1099594" y="449738"/>
                </a:lnTo>
                <a:lnTo>
                  <a:pt x="1143433" y="414961"/>
                </a:lnTo>
                <a:lnTo>
                  <a:pt x="1178210" y="371122"/>
                </a:lnTo>
                <a:lnTo>
                  <a:pt x="1202236" y="319910"/>
                </a:lnTo>
                <a:lnTo>
                  <a:pt x="1211446" y="282507"/>
                </a:lnTo>
                <a:lnTo>
                  <a:pt x="1214628" y="243077"/>
                </a:lnTo>
                <a:lnTo>
                  <a:pt x="1213822" y="223141"/>
                </a:lnTo>
                <a:lnTo>
                  <a:pt x="1207563" y="184662"/>
                </a:lnTo>
                <a:lnTo>
                  <a:pt x="1195526" y="148459"/>
                </a:lnTo>
                <a:lnTo>
                  <a:pt x="1167729" y="99517"/>
                </a:lnTo>
                <a:lnTo>
                  <a:pt x="1129743" y="58512"/>
                </a:lnTo>
                <a:lnTo>
                  <a:pt x="1083259" y="27131"/>
                </a:lnTo>
                <a:lnTo>
                  <a:pt x="1029965" y="7064"/>
                </a:lnTo>
                <a:lnTo>
                  <a:pt x="991486" y="805"/>
                </a:lnTo>
                <a:lnTo>
                  <a:pt x="97155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29911" y="3258311"/>
            <a:ext cx="1214627" cy="486155"/>
          </a:xfrm>
          <a:custGeom>
            <a:avLst/>
            <a:gdLst/>
            <a:ahLst/>
            <a:cxnLst/>
            <a:rect l="l" t="t" r="r" b="b"/>
            <a:pathLst>
              <a:path w="1214627" h="486155">
                <a:moveTo>
                  <a:pt x="0" y="243077"/>
                </a:moveTo>
                <a:lnTo>
                  <a:pt x="3181" y="203648"/>
                </a:lnTo>
                <a:lnTo>
                  <a:pt x="12391" y="166245"/>
                </a:lnTo>
                <a:lnTo>
                  <a:pt x="36417" y="115033"/>
                </a:lnTo>
                <a:lnTo>
                  <a:pt x="71194" y="71194"/>
                </a:lnTo>
                <a:lnTo>
                  <a:pt x="115033" y="36417"/>
                </a:lnTo>
                <a:lnTo>
                  <a:pt x="166245" y="12391"/>
                </a:lnTo>
                <a:lnTo>
                  <a:pt x="203648" y="3181"/>
                </a:lnTo>
                <a:lnTo>
                  <a:pt x="243078" y="0"/>
                </a:lnTo>
                <a:lnTo>
                  <a:pt x="971550" y="0"/>
                </a:lnTo>
                <a:lnTo>
                  <a:pt x="1010979" y="3181"/>
                </a:lnTo>
                <a:lnTo>
                  <a:pt x="1048382" y="12391"/>
                </a:lnTo>
                <a:lnTo>
                  <a:pt x="1099594" y="36417"/>
                </a:lnTo>
                <a:lnTo>
                  <a:pt x="1143433" y="71194"/>
                </a:lnTo>
                <a:lnTo>
                  <a:pt x="1178210" y="115033"/>
                </a:lnTo>
                <a:lnTo>
                  <a:pt x="1202236" y="166245"/>
                </a:lnTo>
                <a:lnTo>
                  <a:pt x="1211446" y="203648"/>
                </a:lnTo>
                <a:lnTo>
                  <a:pt x="1214628" y="243077"/>
                </a:lnTo>
                <a:lnTo>
                  <a:pt x="1211446" y="282507"/>
                </a:lnTo>
                <a:lnTo>
                  <a:pt x="1202236" y="319910"/>
                </a:lnTo>
                <a:lnTo>
                  <a:pt x="1178210" y="371122"/>
                </a:lnTo>
                <a:lnTo>
                  <a:pt x="1143433" y="414961"/>
                </a:lnTo>
                <a:lnTo>
                  <a:pt x="1099594" y="449738"/>
                </a:lnTo>
                <a:lnTo>
                  <a:pt x="1048382" y="473764"/>
                </a:lnTo>
                <a:lnTo>
                  <a:pt x="1010979" y="482974"/>
                </a:lnTo>
                <a:lnTo>
                  <a:pt x="971550" y="486155"/>
                </a:lnTo>
                <a:lnTo>
                  <a:pt x="243078" y="486155"/>
                </a:lnTo>
                <a:lnTo>
                  <a:pt x="203648" y="482974"/>
                </a:lnTo>
                <a:lnTo>
                  <a:pt x="166245" y="473764"/>
                </a:lnTo>
                <a:lnTo>
                  <a:pt x="115033" y="449738"/>
                </a:lnTo>
                <a:lnTo>
                  <a:pt x="71194" y="414961"/>
                </a:lnTo>
                <a:lnTo>
                  <a:pt x="36417" y="371122"/>
                </a:lnTo>
                <a:lnTo>
                  <a:pt x="12391" y="319910"/>
                </a:lnTo>
                <a:lnTo>
                  <a:pt x="3181" y="282507"/>
                </a:lnTo>
                <a:lnTo>
                  <a:pt x="805" y="263014"/>
                </a:lnTo>
                <a:lnTo>
                  <a:pt x="0" y="24307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07052" y="4358640"/>
            <a:ext cx="1333487" cy="6050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10605" y="4390644"/>
            <a:ext cx="329933" cy="4861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39055" y="4390644"/>
            <a:ext cx="1214627" cy="486155"/>
          </a:xfrm>
          <a:custGeom>
            <a:avLst/>
            <a:gdLst/>
            <a:ahLst/>
            <a:cxnLst/>
            <a:rect l="l" t="t" r="r" b="b"/>
            <a:pathLst>
              <a:path w="1214627" h="486155">
                <a:moveTo>
                  <a:pt x="971550" y="0"/>
                </a:moveTo>
                <a:lnTo>
                  <a:pt x="243078" y="0"/>
                </a:lnTo>
                <a:lnTo>
                  <a:pt x="223141" y="805"/>
                </a:lnTo>
                <a:lnTo>
                  <a:pt x="184662" y="7064"/>
                </a:lnTo>
                <a:lnTo>
                  <a:pt x="148459" y="19101"/>
                </a:lnTo>
                <a:lnTo>
                  <a:pt x="99517" y="46898"/>
                </a:lnTo>
                <a:lnTo>
                  <a:pt x="58512" y="84884"/>
                </a:lnTo>
                <a:lnTo>
                  <a:pt x="27131" y="131368"/>
                </a:lnTo>
                <a:lnTo>
                  <a:pt x="7064" y="184662"/>
                </a:lnTo>
                <a:lnTo>
                  <a:pt x="805" y="223141"/>
                </a:lnTo>
                <a:lnTo>
                  <a:pt x="0" y="243077"/>
                </a:lnTo>
                <a:lnTo>
                  <a:pt x="805" y="263014"/>
                </a:lnTo>
                <a:lnTo>
                  <a:pt x="7064" y="301493"/>
                </a:lnTo>
                <a:lnTo>
                  <a:pt x="19101" y="337696"/>
                </a:lnTo>
                <a:lnTo>
                  <a:pt x="46898" y="386638"/>
                </a:lnTo>
                <a:lnTo>
                  <a:pt x="84884" y="427643"/>
                </a:lnTo>
                <a:lnTo>
                  <a:pt x="131368" y="459024"/>
                </a:lnTo>
                <a:lnTo>
                  <a:pt x="184662" y="479091"/>
                </a:lnTo>
                <a:lnTo>
                  <a:pt x="223141" y="485350"/>
                </a:lnTo>
                <a:lnTo>
                  <a:pt x="243078" y="486155"/>
                </a:lnTo>
                <a:lnTo>
                  <a:pt x="971550" y="486155"/>
                </a:lnTo>
                <a:lnTo>
                  <a:pt x="1010979" y="482974"/>
                </a:lnTo>
                <a:lnTo>
                  <a:pt x="1048382" y="473764"/>
                </a:lnTo>
                <a:lnTo>
                  <a:pt x="1099594" y="449738"/>
                </a:lnTo>
                <a:lnTo>
                  <a:pt x="1143433" y="414961"/>
                </a:lnTo>
                <a:lnTo>
                  <a:pt x="1178210" y="371122"/>
                </a:lnTo>
                <a:lnTo>
                  <a:pt x="1202236" y="319910"/>
                </a:lnTo>
                <a:lnTo>
                  <a:pt x="1211446" y="282507"/>
                </a:lnTo>
                <a:lnTo>
                  <a:pt x="1214628" y="243077"/>
                </a:lnTo>
                <a:lnTo>
                  <a:pt x="1213822" y="223141"/>
                </a:lnTo>
                <a:lnTo>
                  <a:pt x="1207563" y="184662"/>
                </a:lnTo>
                <a:lnTo>
                  <a:pt x="1195526" y="148459"/>
                </a:lnTo>
                <a:lnTo>
                  <a:pt x="1167729" y="99517"/>
                </a:lnTo>
                <a:lnTo>
                  <a:pt x="1129743" y="58512"/>
                </a:lnTo>
                <a:lnTo>
                  <a:pt x="1083259" y="27131"/>
                </a:lnTo>
                <a:lnTo>
                  <a:pt x="1029965" y="7064"/>
                </a:lnTo>
                <a:lnTo>
                  <a:pt x="991486" y="805"/>
                </a:lnTo>
                <a:lnTo>
                  <a:pt x="97155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39055" y="4390644"/>
            <a:ext cx="1214627" cy="486155"/>
          </a:xfrm>
          <a:custGeom>
            <a:avLst/>
            <a:gdLst/>
            <a:ahLst/>
            <a:cxnLst/>
            <a:rect l="l" t="t" r="r" b="b"/>
            <a:pathLst>
              <a:path w="1214627" h="486155">
                <a:moveTo>
                  <a:pt x="0" y="243077"/>
                </a:moveTo>
                <a:lnTo>
                  <a:pt x="3181" y="203648"/>
                </a:lnTo>
                <a:lnTo>
                  <a:pt x="12391" y="166245"/>
                </a:lnTo>
                <a:lnTo>
                  <a:pt x="36417" y="115033"/>
                </a:lnTo>
                <a:lnTo>
                  <a:pt x="71194" y="71194"/>
                </a:lnTo>
                <a:lnTo>
                  <a:pt x="115033" y="36417"/>
                </a:lnTo>
                <a:lnTo>
                  <a:pt x="166245" y="12391"/>
                </a:lnTo>
                <a:lnTo>
                  <a:pt x="203648" y="3181"/>
                </a:lnTo>
                <a:lnTo>
                  <a:pt x="243078" y="0"/>
                </a:lnTo>
                <a:lnTo>
                  <a:pt x="971550" y="0"/>
                </a:lnTo>
                <a:lnTo>
                  <a:pt x="1010979" y="3181"/>
                </a:lnTo>
                <a:lnTo>
                  <a:pt x="1048382" y="12391"/>
                </a:lnTo>
                <a:lnTo>
                  <a:pt x="1099594" y="36417"/>
                </a:lnTo>
                <a:lnTo>
                  <a:pt x="1143433" y="71194"/>
                </a:lnTo>
                <a:lnTo>
                  <a:pt x="1178210" y="115033"/>
                </a:lnTo>
                <a:lnTo>
                  <a:pt x="1202236" y="166245"/>
                </a:lnTo>
                <a:lnTo>
                  <a:pt x="1211446" y="203648"/>
                </a:lnTo>
                <a:lnTo>
                  <a:pt x="1214628" y="243077"/>
                </a:lnTo>
                <a:lnTo>
                  <a:pt x="1211446" y="282507"/>
                </a:lnTo>
                <a:lnTo>
                  <a:pt x="1202236" y="319910"/>
                </a:lnTo>
                <a:lnTo>
                  <a:pt x="1178210" y="371122"/>
                </a:lnTo>
                <a:lnTo>
                  <a:pt x="1143433" y="414961"/>
                </a:lnTo>
                <a:lnTo>
                  <a:pt x="1099594" y="449738"/>
                </a:lnTo>
                <a:lnTo>
                  <a:pt x="1048382" y="473764"/>
                </a:lnTo>
                <a:lnTo>
                  <a:pt x="1010979" y="482974"/>
                </a:lnTo>
                <a:lnTo>
                  <a:pt x="971550" y="486155"/>
                </a:lnTo>
                <a:lnTo>
                  <a:pt x="243078" y="486155"/>
                </a:lnTo>
                <a:lnTo>
                  <a:pt x="203648" y="482974"/>
                </a:lnTo>
                <a:lnTo>
                  <a:pt x="166245" y="473764"/>
                </a:lnTo>
                <a:lnTo>
                  <a:pt x="115033" y="449738"/>
                </a:lnTo>
                <a:lnTo>
                  <a:pt x="71194" y="414961"/>
                </a:lnTo>
                <a:lnTo>
                  <a:pt x="36417" y="371122"/>
                </a:lnTo>
                <a:lnTo>
                  <a:pt x="12391" y="319910"/>
                </a:lnTo>
                <a:lnTo>
                  <a:pt x="3181" y="282507"/>
                </a:lnTo>
                <a:lnTo>
                  <a:pt x="805" y="263014"/>
                </a:lnTo>
                <a:lnTo>
                  <a:pt x="0" y="24307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39055" y="6109718"/>
            <a:ext cx="4319015" cy="632460"/>
          </a:xfrm>
          <a:custGeom>
            <a:avLst/>
            <a:gdLst/>
            <a:ahLst/>
            <a:cxnLst/>
            <a:rect l="l" t="t" r="r" b="b"/>
            <a:pathLst>
              <a:path w="4319015" h="632459">
                <a:moveTo>
                  <a:pt x="4002786" y="0"/>
                </a:moveTo>
                <a:lnTo>
                  <a:pt x="316230" y="0"/>
                </a:lnTo>
                <a:lnTo>
                  <a:pt x="290294" y="1048"/>
                </a:lnTo>
                <a:lnTo>
                  <a:pt x="240235" y="9190"/>
                </a:lnTo>
                <a:lnTo>
                  <a:pt x="193138" y="24850"/>
                </a:lnTo>
                <a:lnTo>
                  <a:pt x="149652" y="47378"/>
                </a:lnTo>
                <a:lnTo>
                  <a:pt x="110430" y="76121"/>
                </a:lnTo>
                <a:lnTo>
                  <a:pt x="76121" y="110430"/>
                </a:lnTo>
                <a:lnTo>
                  <a:pt x="47378" y="149652"/>
                </a:lnTo>
                <a:lnTo>
                  <a:pt x="24850" y="193138"/>
                </a:lnTo>
                <a:lnTo>
                  <a:pt x="9190" y="240235"/>
                </a:lnTo>
                <a:lnTo>
                  <a:pt x="1048" y="290294"/>
                </a:lnTo>
                <a:lnTo>
                  <a:pt x="0" y="316230"/>
                </a:lnTo>
                <a:lnTo>
                  <a:pt x="1048" y="342165"/>
                </a:lnTo>
                <a:lnTo>
                  <a:pt x="9190" y="392224"/>
                </a:lnTo>
                <a:lnTo>
                  <a:pt x="24850" y="439321"/>
                </a:lnTo>
                <a:lnTo>
                  <a:pt x="47378" y="482807"/>
                </a:lnTo>
                <a:lnTo>
                  <a:pt x="76121" y="522029"/>
                </a:lnTo>
                <a:lnTo>
                  <a:pt x="110430" y="556338"/>
                </a:lnTo>
                <a:lnTo>
                  <a:pt x="149652" y="585081"/>
                </a:lnTo>
                <a:lnTo>
                  <a:pt x="193138" y="607609"/>
                </a:lnTo>
                <a:lnTo>
                  <a:pt x="240235" y="623269"/>
                </a:lnTo>
                <a:lnTo>
                  <a:pt x="290294" y="631411"/>
                </a:lnTo>
                <a:lnTo>
                  <a:pt x="316230" y="632460"/>
                </a:lnTo>
                <a:lnTo>
                  <a:pt x="4002786" y="632460"/>
                </a:lnTo>
                <a:lnTo>
                  <a:pt x="4054080" y="628321"/>
                </a:lnTo>
                <a:lnTo>
                  <a:pt x="4102739" y="616338"/>
                </a:lnTo>
                <a:lnTo>
                  <a:pt x="4148112" y="597163"/>
                </a:lnTo>
                <a:lnTo>
                  <a:pt x="4189547" y="571446"/>
                </a:lnTo>
                <a:lnTo>
                  <a:pt x="4226394" y="539838"/>
                </a:lnTo>
                <a:lnTo>
                  <a:pt x="4258002" y="502991"/>
                </a:lnTo>
                <a:lnTo>
                  <a:pt x="4283719" y="461556"/>
                </a:lnTo>
                <a:lnTo>
                  <a:pt x="4302894" y="416183"/>
                </a:lnTo>
                <a:lnTo>
                  <a:pt x="4314877" y="367524"/>
                </a:lnTo>
                <a:lnTo>
                  <a:pt x="4319016" y="316230"/>
                </a:lnTo>
                <a:lnTo>
                  <a:pt x="4317967" y="290294"/>
                </a:lnTo>
                <a:lnTo>
                  <a:pt x="4309825" y="240235"/>
                </a:lnTo>
                <a:lnTo>
                  <a:pt x="4294165" y="193138"/>
                </a:lnTo>
                <a:lnTo>
                  <a:pt x="4271637" y="149652"/>
                </a:lnTo>
                <a:lnTo>
                  <a:pt x="4242894" y="110430"/>
                </a:lnTo>
                <a:lnTo>
                  <a:pt x="4208585" y="76121"/>
                </a:lnTo>
                <a:lnTo>
                  <a:pt x="4169363" y="47378"/>
                </a:lnTo>
                <a:lnTo>
                  <a:pt x="4125877" y="24850"/>
                </a:lnTo>
                <a:lnTo>
                  <a:pt x="4078780" y="9190"/>
                </a:lnTo>
                <a:lnTo>
                  <a:pt x="4028721" y="1048"/>
                </a:lnTo>
                <a:lnTo>
                  <a:pt x="4002786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39055" y="6109718"/>
            <a:ext cx="4319015" cy="632460"/>
          </a:xfrm>
          <a:custGeom>
            <a:avLst/>
            <a:gdLst/>
            <a:ahLst/>
            <a:cxnLst/>
            <a:rect l="l" t="t" r="r" b="b"/>
            <a:pathLst>
              <a:path w="4319015" h="632459">
                <a:moveTo>
                  <a:pt x="0" y="316230"/>
                </a:moveTo>
                <a:lnTo>
                  <a:pt x="4138" y="264935"/>
                </a:lnTo>
                <a:lnTo>
                  <a:pt x="16121" y="216276"/>
                </a:lnTo>
                <a:lnTo>
                  <a:pt x="35296" y="170903"/>
                </a:lnTo>
                <a:lnTo>
                  <a:pt x="61013" y="129468"/>
                </a:lnTo>
                <a:lnTo>
                  <a:pt x="92621" y="92621"/>
                </a:lnTo>
                <a:lnTo>
                  <a:pt x="129468" y="61013"/>
                </a:lnTo>
                <a:lnTo>
                  <a:pt x="170903" y="35296"/>
                </a:lnTo>
                <a:lnTo>
                  <a:pt x="216276" y="16121"/>
                </a:lnTo>
                <a:lnTo>
                  <a:pt x="264935" y="4138"/>
                </a:lnTo>
                <a:lnTo>
                  <a:pt x="316230" y="0"/>
                </a:lnTo>
                <a:lnTo>
                  <a:pt x="4002786" y="0"/>
                </a:lnTo>
                <a:lnTo>
                  <a:pt x="4054080" y="4138"/>
                </a:lnTo>
                <a:lnTo>
                  <a:pt x="4102739" y="16121"/>
                </a:lnTo>
                <a:lnTo>
                  <a:pt x="4148112" y="35296"/>
                </a:lnTo>
                <a:lnTo>
                  <a:pt x="4189547" y="61013"/>
                </a:lnTo>
                <a:lnTo>
                  <a:pt x="4226394" y="92621"/>
                </a:lnTo>
                <a:lnTo>
                  <a:pt x="4258002" y="129468"/>
                </a:lnTo>
                <a:lnTo>
                  <a:pt x="4283719" y="170903"/>
                </a:lnTo>
                <a:lnTo>
                  <a:pt x="4302894" y="216276"/>
                </a:lnTo>
                <a:lnTo>
                  <a:pt x="4314877" y="264935"/>
                </a:lnTo>
                <a:lnTo>
                  <a:pt x="4319016" y="316230"/>
                </a:lnTo>
                <a:lnTo>
                  <a:pt x="4314877" y="367524"/>
                </a:lnTo>
                <a:lnTo>
                  <a:pt x="4302894" y="416183"/>
                </a:lnTo>
                <a:lnTo>
                  <a:pt x="4283719" y="461556"/>
                </a:lnTo>
                <a:lnTo>
                  <a:pt x="4258002" y="502991"/>
                </a:lnTo>
                <a:lnTo>
                  <a:pt x="4226394" y="539838"/>
                </a:lnTo>
                <a:lnTo>
                  <a:pt x="4189547" y="571446"/>
                </a:lnTo>
                <a:lnTo>
                  <a:pt x="4148112" y="597163"/>
                </a:lnTo>
                <a:lnTo>
                  <a:pt x="4102739" y="616338"/>
                </a:lnTo>
                <a:lnTo>
                  <a:pt x="4054080" y="628321"/>
                </a:lnTo>
                <a:lnTo>
                  <a:pt x="4002786" y="632460"/>
                </a:lnTo>
                <a:lnTo>
                  <a:pt x="316230" y="632460"/>
                </a:lnTo>
                <a:lnTo>
                  <a:pt x="264935" y="628321"/>
                </a:lnTo>
                <a:lnTo>
                  <a:pt x="216276" y="616338"/>
                </a:lnTo>
                <a:lnTo>
                  <a:pt x="170903" y="597163"/>
                </a:lnTo>
                <a:lnTo>
                  <a:pt x="129468" y="571446"/>
                </a:lnTo>
                <a:lnTo>
                  <a:pt x="92621" y="539838"/>
                </a:lnTo>
                <a:lnTo>
                  <a:pt x="61013" y="502991"/>
                </a:lnTo>
                <a:lnTo>
                  <a:pt x="35296" y="461556"/>
                </a:lnTo>
                <a:lnTo>
                  <a:pt x="16121" y="416183"/>
                </a:lnTo>
                <a:lnTo>
                  <a:pt x="4138" y="367524"/>
                </a:lnTo>
                <a:lnTo>
                  <a:pt x="1048" y="342165"/>
                </a:lnTo>
                <a:lnTo>
                  <a:pt x="0" y="31623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962631" y="961644"/>
            <a:ext cx="86868" cy="6187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106667" y="961644"/>
            <a:ext cx="2855976" cy="618744"/>
          </a:xfrm>
          <a:custGeom>
            <a:avLst/>
            <a:gdLst/>
            <a:ahLst/>
            <a:cxnLst/>
            <a:rect l="l" t="t" r="r" b="b"/>
            <a:pathLst>
              <a:path w="2855976" h="618744">
                <a:moveTo>
                  <a:pt x="0" y="0"/>
                </a:moveTo>
                <a:lnTo>
                  <a:pt x="2855976" y="0"/>
                </a:lnTo>
                <a:lnTo>
                  <a:pt x="2855976" y="618744"/>
                </a:lnTo>
                <a:lnTo>
                  <a:pt x="0" y="618744"/>
                </a:lnTo>
                <a:lnTo>
                  <a:pt x="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106667" y="961644"/>
            <a:ext cx="2855976" cy="618744"/>
          </a:xfrm>
          <a:custGeom>
            <a:avLst/>
            <a:gdLst/>
            <a:ahLst/>
            <a:cxnLst/>
            <a:rect l="l" t="t" r="r" b="b"/>
            <a:pathLst>
              <a:path w="2855976" h="618744">
                <a:moveTo>
                  <a:pt x="0" y="0"/>
                </a:moveTo>
                <a:lnTo>
                  <a:pt x="2855976" y="0"/>
                </a:lnTo>
                <a:lnTo>
                  <a:pt x="2855976" y="618744"/>
                </a:lnTo>
                <a:lnTo>
                  <a:pt x="0" y="618744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948915" y="2097023"/>
            <a:ext cx="86880" cy="6736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06667" y="2097023"/>
            <a:ext cx="2842260" cy="673608"/>
          </a:xfrm>
          <a:custGeom>
            <a:avLst/>
            <a:gdLst/>
            <a:ahLst/>
            <a:cxnLst/>
            <a:rect l="l" t="t" r="r" b="b"/>
            <a:pathLst>
              <a:path w="2842259" h="673608">
                <a:moveTo>
                  <a:pt x="0" y="0"/>
                </a:moveTo>
                <a:lnTo>
                  <a:pt x="2842260" y="0"/>
                </a:lnTo>
                <a:lnTo>
                  <a:pt x="2842260" y="673608"/>
                </a:lnTo>
                <a:lnTo>
                  <a:pt x="0" y="673608"/>
                </a:lnTo>
                <a:lnTo>
                  <a:pt x="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06667" y="2097023"/>
            <a:ext cx="2842260" cy="673608"/>
          </a:xfrm>
          <a:custGeom>
            <a:avLst/>
            <a:gdLst/>
            <a:ahLst/>
            <a:cxnLst/>
            <a:rect l="l" t="t" r="r" b="b"/>
            <a:pathLst>
              <a:path w="2842259" h="673608">
                <a:moveTo>
                  <a:pt x="0" y="0"/>
                </a:moveTo>
                <a:lnTo>
                  <a:pt x="2842260" y="0"/>
                </a:lnTo>
                <a:lnTo>
                  <a:pt x="2842260" y="673608"/>
                </a:lnTo>
                <a:lnTo>
                  <a:pt x="0" y="673608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74664" y="3226307"/>
            <a:ext cx="2964179" cy="7528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951976" y="3258324"/>
            <a:ext cx="86867" cy="6339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06667" y="3258311"/>
            <a:ext cx="2845308" cy="633984"/>
          </a:xfrm>
          <a:custGeom>
            <a:avLst/>
            <a:gdLst/>
            <a:ahLst/>
            <a:cxnLst/>
            <a:rect l="l" t="t" r="r" b="b"/>
            <a:pathLst>
              <a:path w="2845307" h="633984">
                <a:moveTo>
                  <a:pt x="0" y="0"/>
                </a:moveTo>
                <a:lnTo>
                  <a:pt x="2845308" y="0"/>
                </a:lnTo>
                <a:lnTo>
                  <a:pt x="2845308" y="633984"/>
                </a:lnTo>
                <a:lnTo>
                  <a:pt x="0" y="633984"/>
                </a:lnTo>
                <a:lnTo>
                  <a:pt x="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06667" y="3258311"/>
            <a:ext cx="2845308" cy="633984"/>
          </a:xfrm>
          <a:custGeom>
            <a:avLst/>
            <a:gdLst/>
            <a:ahLst/>
            <a:cxnLst/>
            <a:rect l="l" t="t" r="r" b="b"/>
            <a:pathLst>
              <a:path w="2845307" h="633984">
                <a:moveTo>
                  <a:pt x="0" y="0"/>
                </a:moveTo>
                <a:lnTo>
                  <a:pt x="2845308" y="0"/>
                </a:lnTo>
                <a:lnTo>
                  <a:pt x="2845308" y="633984"/>
                </a:lnTo>
                <a:lnTo>
                  <a:pt x="0" y="633984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959595" y="4393691"/>
            <a:ext cx="86867" cy="5897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06667" y="4393691"/>
            <a:ext cx="2852928" cy="589788"/>
          </a:xfrm>
          <a:custGeom>
            <a:avLst/>
            <a:gdLst/>
            <a:ahLst/>
            <a:cxnLst/>
            <a:rect l="l" t="t" r="r" b="b"/>
            <a:pathLst>
              <a:path w="2852928" h="589788">
                <a:moveTo>
                  <a:pt x="0" y="0"/>
                </a:moveTo>
                <a:lnTo>
                  <a:pt x="2852928" y="0"/>
                </a:lnTo>
                <a:lnTo>
                  <a:pt x="2852928" y="589787"/>
                </a:lnTo>
                <a:lnTo>
                  <a:pt x="0" y="589787"/>
                </a:lnTo>
                <a:lnTo>
                  <a:pt x="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106667" y="4393691"/>
            <a:ext cx="2852928" cy="589788"/>
          </a:xfrm>
          <a:custGeom>
            <a:avLst/>
            <a:gdLst/>
            <a:ahLst/>
            <a:cxnLst/>
            <a:rect l="l" t="t" r="r" b="b"/>
            <a:pathLst>
              <a:path w="2852928" h="589788">
                <a:moveTo>
                  <a:pt x="0" y="0"/>
                </a:moveTo>
                <a:lnTo>
                  <a:pt x="2852928" y="0"/>
                </a:lnTo>
                <a:lnTo>
                  <a:pt x="2852928" y="589787"/>
                </a:lnTo>
                <a:lnTo>
                  <a:pt x="0" y="589787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074664" y="5466588"/>
            <a:ext cx="2982467" cy="4876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970250" y="5498604"/>
            <a:ext cx="86880" cy="36879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106667" y="5498591"/>
            <a:ext cx="2863595" cy="368808"/>
          </a:xfrm>
          <a:custGeom>
            <a:avLst/>
            <a:gdLst/>
            <a:ahLst/>
            <a:cxnLst/>
            <a:rect l="l" t="t" r="r" b="b"/>
            <a:pathLst>
              <a:path w="2863596" h="368808">
                <a:moveTo>
                  <a:pt x="0" y="0"/>
                </a:moveTo>
                <a:lnTo>
                  <a:pt x="2863595" y="0"/>
                </a:lnTo>
                <a:lnTo>
                  <a:pt x="2863595" y="368808"/>
                </a:lnTo>
                <a:lnTo>
                  <a:pt x="0" y="368808"/>
                </a:lnTo>
                <a:lnTo>
                  <a:pt x="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6667" y="5498591"/>
            <a:ext cx="2863595" cy="368808"/>
          </a:xfrm>
          <a:custGeom>
            <a:avLst/>
            <a:gdLst/>
            <a:ahLst/>
            <a:cxnLst/>
            <a:rect l="l" t="t" r="r" b="b"/>
            <a:pathLst>
              <a:path w="2863596" h="368808">
                <a:moveTo>
                  <a:pt x="0" y="0"/>
                </a:moveTo>
                <a:lnTo>
                  <a:pt x="2863595" y="0"/>
                </a:lnTo>
                <a:lnTo>
                  <a:pt x="2863595" y="368808"/>
                </a:lnTo>
                <a:lnTo>
                  <a:pt x="0" y="368808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546087" y="1608582"/>
            <a:ext cx="0" cy="352526"/>
          </a:xfrm>
          <a:custGeom>
            <a:avLst/>
            <a:gdLst/>
            <a:ahLst/>
            <a:cxnLst/>
            <a:rect l="l" t="t" r="r" b="b"/>
            <a:pathLst>
              <a:path h="352526">
                <a:moveTo>
                  <a:pt x="0" y="0"/>
                </a:moveTo>
                <a:lnTo>
                  <a:pt x="0" y="35252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07982" y="194841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546085" y="2782061"/>
            <a:ext cx="0" cy="360438"/>
          </a:xfrm>
          <a:custGeom>
            <a:avLst/>
            <a:gdLst/>
            <a:ahLst/>
            <a:cxnLst/>
            <a:rect l="l" t="t" r="r" b="b"/>
            <a:pathLst>
              <a:path h="360438">
                <a:moveTo>
                  <a:pt x="0" y="0"/>
                </a:moveTo>
                <a:lnTo>
                  <a:pt x="0" y="360438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507991" y="312979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546085" y="3897629"/>
            <a:ext cx="0" cy="413931"/>
          </a:xfrm>
          <a:custGeom>
            <a:avLst/>
            <a:gdLst/>
            <a:ahLst/>
            <a:cxnLst/>
            <a:rect l="l" t="t" r="r" b="b"/>
            <a:pathLst>
              <a:path h="413931">
                <a:moveTo>
                  <a:pt x="0" y="0"/>
                </a:moveTo>
                <a:lnTo>
                  <a:pt x="0" y="413931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507991" y="429886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546085" y="5013197"/>
            <a:ext cx="0" cy="335102"/>
          </a:xfrm>
          <a:custGeom>
            <a:avLst/>
            <a:gdLst/>
            <a:ahLst/>
            <a:cxnLst/>
            <a:rect l="l" t="t" r="r" b="b"/>
            <a:pathLst>
              <a:path h="335102">
                <a:moveTo>
                  <a:pt x="0" y="0"/>
                </a:moveTo>
                <a:lnTo>
                  <a:pt x="0" y="335102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507991" y="5335598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539990" y="5868161"/>
            <a:ext cx="0" cy="191185"/>
          </a:xfrm>
          <a:custGeom>
            <a:avLst/>
            <a:gdLst/>
            <a:ahLst/>
            <a:cxnLst/>
            <a:rect l="l" t="t" r="r" b="b"/>
            <a:pathLst>
              <a:path h="191185">
                <a:moveTo>
                  <a:pt x="0" y="0"/>
                </a:moveTo>
                <a:lnTo>
                  <a:pt x="0" y="191185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501894" y="604664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291840" y="963167"/>
            <a:ext cx="1214627" cy="487679"/>
          </a:xfrm>
          <a:custGeom>
            <a:avLst/>
            <a:gdLst/>
            <a:ahLst/>
            <a:cxnLst/>
            <a:rect l="l" t="t" r="r" b="b"/>
            <a:pathLst>
              <a:path w="1214627" h="487679">
                <a:moveTo>
                  <a:pt x="970788" y="0"/>
                </a:moveTo>
                <a:lnTo>
                  <a:pt x="243840" y="0"/>
                </a:lnTo>
                <a:lnTo>
                  <a:pt x="223841" y="808"/>
                </a:lnTo>
                <a:lnTo>
                  <a:pt x="185241" y="7086"/>
                </a:lnTo>
                <a:lnTo>
                  <a:pt x="148925" y="19161"/>
                </a:lnTo>
                <a:lnTo>
                  <a:pt x="99830" y="47046"/>
                </a:lnTo>
                <a:lnTo>
                  <a:pt x="58696" y="85150"/>
                </a:lnTo>
                <a:lnTo>
                  <a:pt x="27216" y="131780"/>
                </a:lnTo>
                <a:lnTo>
                  <a:pt x="7086" y="185241"/>
                </a:lnTo>
                <a:lnTo>
                  <a:pt x="808" y="223841"/>
                </a:lnTo>
                <a:lnTo>
                  <a:pt x="0" y="243839"/>
                </a:lnTo>
                <a:lnTo>
                  <a:pt x="808" y="263838"/>
                </a:lnTo>
                <a:lnTo>
                  <a:pt x="7086" y="302438"/>
                </a:lnTo>
                <a:lnTo>
                  <a:pt x="19161" y="338754"/>
                </a:lnTo>
                <a:lnTo>
                  <a:pt x="47046" y="387849"/>
                </a:lnTo>
                <a:lnTo>
                  <a:pt x="85150" y="428983"/>
                </a:lnTo>
                <a:lnTo>
                  <a:pt x="131780" y="460463"/>
                </a:lnTo>
                <a:lnTo>
                  <a:pt x="185241" y="480593"/>
                </a:lnTo>
                <a:lnTo>
                  <a:pt x="223841" y="486871"/>
                </a:lnTo>
                <a:lnTo>
                  <a:pt x="243840" y="487679"/>
                </a:lnTo>
                <a:lnTo>
                  <a:pt x="970788" y="487679"/>
                </a:lnTo>
                <a:lnTo>
                  <a:pt x="1010340" y="484488"/>
                </a:lnTo>
                <a:lnTo>
                  <a:pt x="1047860" y="475249"/>
                </a:lnTo>
                <a:lnTo>
                  <a:pt x="1099233" y="451147"/>
                </a:lnTo>
                <a:lnTo>
                  <a:pt x="1143209" y="416261"/>
                </a:lnTo>
                <a:lnTo>
                  <a:pt x="1178095" y="372285"/>
                </a:lnTo>
                <a:lnTo>
                  <a:pt x="1202197" y="320912"/>
                </a:lnTo>
                <a:lnTo>
                  <a:pt x="1211436" y="283392"/>
                </a:lnTo>
                <a:lnTo>
                  <a:pt x="1214628" y="243839"/>
                </a:lnTo>
                <a:lnTo>
                  <a:pt x="1213819" y="223841"/>
                </a:lnTo>
                <a:lnTo>
                  <a:pt x="1207541" y="185241"/>
                </a:lnTo>
                <a:lnTo>
                  <a:pt x="1195466" y="148925"/>
                </a:lnTo>
                <a:lnTo>
                  <a:pt x="1167581" y="99830"/>
                </a:lnTo>
                <a:lnTo>
                  <a:pt x="1129477" y="58696"/>
                </a:lnTo>
                <a:lnTo>
                  <a:pt x="1082847" y="27216"/>
                </a:lnTo>
                <a:lnTo>
                  <a:pt x="1029386" y="7086"/>
                </a:lnTo>
                <a:lnTo>
                  <a:pt x="990786" y="808"/>
                </a:lnTo>
                <a:lnTo>
                  <a:pt x="970788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291840" y="963167"/>
            <a:ext cx="1214627" cy="487679"/>
          </a:xfrm>
          <a:custGeom>
            <a:avLst/>
            <a:gdLst/>
            <a:ahLst/>
            <a:cxnLst/>
            <a:rect l="l" t="t" r="r" b="b"/>
            <a:pathLst>
              <a:path w="1214627" h="487679">
                <a:moveTo>
                  <a:pt x="0" y="243839"/>
                </a:moveTo>
                <a:lnTo>
                  <a:pt x="3191" y="204287"/>
                </a:lnTo>
                <a:lnTo>
                  <a:pt x="12430" y="166767"/>
                </a:lnTo>
                <a:lnTo>
                  <a:pt x="36532" y="115394"/>
                </a:lnTo>
                <a:lnTo>
                  <a:pt x="71418" y="71418"/>
                </a:lnTo>
                <a:lnTo>
                  <a:pt x="115394" y="36532"/>
                </a:lnTo>
                <a:lnTo>
                  <a:pt x="166767" y="12430"/>
                </a:lnTo>
                <a:lnTo>
                  <a:pt x="204287" y="3191"/>
                </a:lnTo>
                <a:lnTo>
                  <a:pt x="243840" y="0"/>
                </a:lnTo>
                <a:lnTo>
                  <a:pt x="970788" y="0"/>
                </a:lnTo>
                <a:lnTo>
                  <a:pt x="1010340" y="3191"/>
                </a:lnTo>
                <a:lnTo>
                  <a:pt x="1047860" y="12430"/>
                </a:lnTo>
                <a:lnTo>
                  <a:pt x="1099233" y="36532"/>
                </a:lnTo>
                <a:lnTo>
                  <a:pt x="1143209" y="71418"/>
                </a:lnTo>
                <a:lnTo>
                  <a:pt x="1178095" y="115394"/>
                </a:lnTo>
                <a:lnTo>
                  <a:pt x="1202197" y="166767"/>
                </a:lnTo>
                <a:lnTo>
                  <a:pt x="1211436" y="204287"/>
                </a:lnTo>
                <a:lnTo>
                  <a:pt x="1214628" y="243839"/>
                </a:lnTo>
                <a:lnTo>
                  <a:pt x="1213819" y="263838"/>
                </a:lnTo>
                <a:lnTo>
                  <a:pt x="1207541" y="302438"/>
                </a:lnTo>
                <a:lnTo>
                  <a:pt x="1195466" y="338754"/>
                </a:lnTo>
                <a:lnTo>
                  <a:pt x="1167581" y="387849"/>
                </a:lnTo>
                <a:lnTo>
                  <a:pt x="1129477" y="428983"/>
                </a:lnTo>
                <a:lnTo>
                  <a:pt x="1082847" y="460463"/>
                </a:lnTo>
                <a:lnTo>
                  <a:pt x="1029386" y="480593"/>
                </a:lnTo>
                <a:lnTo>
                  <a:pt x="990786" y="486871"/>
                </a:lnTo>
                <a:lnTo>
                  <a:pt x="970788" y="487679"/>
                </a:lnTo>
                <a:lnTo>
                  <a:pt x="243840" y="487679"/>
                </a:lnTo>
                <a:lnTo>
                  <a:pt x="204287" y="484488"/>
                </a:lnTo>
                <a:lnTo>
                  <a:pt x="166767" y="475249"/>
                </a:lnTo>
                <a:lnTo>
                  <a:pt x="115394" y="451147"/>
                </a:lnTo>
                <a:lnTo>
                  <a:pt x="71418" y="416261"/>
                </a:lnTo>
                <a:lnTo>
                  <a:pt x="36532" y="372285"/>
                </a:lnTo>
                <a:lnTo>
                  <a:pt x="12430" y="320912"/>
                </a:lnTo>
                <a:lnTo>
                  <a:pt x="3191" y="283392"/>
                </a:lnTo>
                <a:lnTo>
                  <a:pt x="0" y="24383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3469782" y="1053157"/>
            <a:ext cx="229044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355725" algn="l"/>
              </a:tabLst>
            </a:pPr>
            <a:r>
              <a:rPr sz="1800" spc="-10" dirty="0" smtClean="0">
                <a:latin typeface="Calibri"/>
                <a:cs typeface="Calibri"/>
              </a:rPr>
              <a:t>49 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0" dirty="0" smtClean="0">
                <a:latin typeface="Calibri"/>
                <a:cs typeface="Calibri"/>
              </a:rPr>
              <a:t>es</a:t>
            </a:r>
            <a:r>
              <a:rPr sz="1800" spc="-5" dirty="0" smtClean="0">
                <a:latin typeface="Calibri"/>
                <a:cs typeface="Calibri"/>
              </a:rPr>
              <a:t>io</a:t>
            </a:r>
            <a:r>
              <a:rPr sz="1800" spc="0" dirty="0" smtClean="0">
                <a:latin typeface="Calibri"/>
                <a:cs typeface="Calibri"/>
              </a:rPr>
              <a:t>ns	</a:t>
            </a:r>
            <a:r>
              <a:rPr sz="2700" spc="-22" baseline="1543" dirty="0" smtClean="0">
                <a:latin typeface="Calibri"/>
                <a:cs typeface="Calibri"/>
              </a:rPr>
              <a:t>2</a:t>
            </a:r>
            <a:r>
              <a:rPr sz="2700" spc="-15" baseline="1543" dirty="0" smtClean="0">
                <a:latin typeface="Calibri"/>
                <a:cs typeface="Calibri"/>
              </a:rPr>
              <a:t>7 </a:t>
            </a:r>
            <a:r>
              <a:rPr sz="2700" spc="-7" baseline="1543" dirty="0" smtClean="0">
                <a:latin typeface="Calibri"/>
                <a:cs typeface="Calibri"/>
              </a:rPr>
              <a:t>l</a:t>
            </a:r>
            <a:r>
              <a:rPr sz="2700" spc="-15" baseline="1543" dirty="0" smtClean="0">
                <a:latin typeface="Calibri"/>
                <a:cs typeface="Calibri"/>
              </a:rPr>
              <a:t>es</a:t>
            </a:r>
            <a:r>
              <a:rPr sz="2700" spc="-7" baseline="1543" dirty="0" smtClean="0">
                <a:latin typeface="Calibri"/>
                <a:cs typeface="Calibri"/>
              </a:rPr>
              <a:t>io</a:t>
            </a:r>
            <a:r>
              <a:rPr sz="2700" spc="0" baseline="1543" dirty="0" smtClean="0">
                <a:latin typeface="Calibri"/>
                <a:cs typeface="Calibri"/>
              </a:rPr>
              <a:t>ns</a:t>
            </a:r>
            <a:endParaRPr sz="2700" baseline="1543">
              <a:latin typeface="Calibri"/>
              <a:cs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13176" y="2093977"/>
            <a:ext cx="1199388" cy="486155"/>
          </a:xfrm>
          <a:custGeom>
            <a:avLst/>
            <a:gdLst/>
            <a:ahLst/>
            <a:cxnLst/>
            <a:rect l="l" t="t" r="r" b="b"/>
            <a:pathLst>
              <a:path w="1199388" h="486155">
                <a:moveTo>
                  <a:pt x="956310" y="0"/>
                </a:moveTo>
                <a:lnTo>
                  <a:pt x="243078" y="0"/>
                </a:lnTo>
                <a:lnTo>
                  <a:pt x="223141" y="805"/>
                </a:lnTo>
                <a:lnTo>
                  <a:pt x="184662" y="7064"/>
                </a:lnTo>
                <a:lnTo>
                  <a:pt x="148459" y="19101"/>
                </a:lnTo>
                <a:lnTo>
                  <a:pt x="99517" y="46898"/>
                </a:lnTo>
                <a:lnTo>
                  <a:pt x="58512" y="84884"/>
                </a:lnTo>
                <a:lnTo>
                  <a:pt x="27131" y="131368"/>
                </a:lnTo>
                <a:lnTo>
                  <a:pt x="7064" y="184662"/>
                </a:lnTo>
                <a:lnTo>
                  <a:pt x="805" y="223141"/>
                </a:lnTo>
                <a:lnTo>
                  <a:pt x="0" y="243077"/>
                </a:lnTo>
                <a:lnTo>
                  <a:pt x="805" y="263014"/>
                </a:lnTo>
                <a:lnTo>
                  <a:pt x="7064" y="301493"/>
                </a:lnTo>
                <a:lnTo>
                  <a:pt x="19101" y="337696"/>
                </a:lnTo>
                <a:lnTo>
                  <a:pt x="46898" y="386638"/>
                </a:lnTo>
                <a:lnTo>
                  <a:pt x="84884" y="427643"/>
                </a:lnTo>
                <a:lnTo>
                  <a:pt x="131368" y="459024"/>
                </a:lnTo>
                <a:lnTo>
                  <a:pt x="184662" y="479091"/>
                </a:lnTo>
                <a:lnTo>
                  <a:pt x="223141" y="485350"/>
                </a:lnTo>
                <a:lnTo>
                  <a:pt x="243078" y="486155"/>
                </a:lnTo>
                <a:lnTo>
                  <a:pt x="956310" y="486155"/>
                </a:lnTo>
                <a:lnTo>
                  <a:pt x="995739" y="482974"/>
                </a:lnTo>
                <a:lnTo>
                  <a:pt x="1033142" y="473764"/>
                </a:lnTo>
                <a:lnTo>
                  <a:pt x="1084354" y="449738"/>
                </a:lnTo>
                <a:lnTo>
                  <a:pt x="1128193" y="414961"/>
                </a:lnTo>
                <a:lnTo>
                  <a:pt x="1162970" y="371122"/>
                </a:lnTo>
                <a:lnTo>
                  <a:pt x="1186996" y="319910"/>
                </a:lnTo>
                <a:lnTo>
                  <a:pt x="1196206" y="282507"/>
                </a:lnTo>
                <a:lnTo>
                  <a:pt x="1199388" y="243077"/>
                </a:lnTo>
                <a:lnTo>
                  <a:pt x="1198582" y="223141"/>
                </a:lnTo>
                <a:lnTo>
                  <a:pt x="1192323" y="184662"/>
                </a:lnTo>
                <a:lnTo>
                  <a:pt x="1180286" y="148459"/>
                </a:lnTo>
                <a:lnTo>
                  <a:pt x="1152489" y="99517"/>
                </a:lnTo>
                <a:lnTo>
                  <a:pt x="1114503" y="58512"/>
                </a:lnTo>
                <a:lnTo>
                  <a:pt x="1068019" y="27131"/>
                </a:lnTo>
                <a:lnTo>
                  <a:pt x="1014725" y="7064"/>
                </a:lnTo>
                <a:lnTo>
                  <a:pt x="976246" y="805"/>
                </a:lnTo>
                <a:lnTo>
                  <a:pt x="95631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313176" y="2093977"/>
            <a:ext cx="1199388" cy="486155"/>
          </a:xfrm>
          <a:custGeom>
            <a:avLst/>
            <a:gdLst/>
            <a:ahLst/>
            <a:cxnLst/>
            <a:rect l="l" t="t" r="r" b="b"/>
            <a:pathLst>
              <a:path w="1199388" h="486155">
                <a:moveTo>
                  <a:pt x="0" y="243077"/>
                </a:moveTo>
                <a:lnTo>
                  <a:pt x="3181" y="203648"/>
                </a:lnTo>
                <a:lnTo>
                  <a:pt x="12391" y="166245"/>
                </a:lnTo>
                <a:lnTo>
                  <a:pt x="36417" y="115033"/>
                </a:lnTo>
                <a:lnTo>
                  <a:pt x="71194" y="71194"/>
                </a:lnTo>
                <a:lnTo>
                  <a:pt x="115033" y="36417"/>
                </a:lnTo>
                <a:lnTo>
                  <a:pt x="166245" y="12391"/>
                </a:lnTo>
                <a:lnTo>
                  <a:pt x="203648" y="3181"/>
                </a:lnTo>
                <a:lnTo>
                  <a:pt x="243078" y="0"/>
                </a:lnTo>
                <a:lnTo>
                  <a:pt x="956310" y="0"/>
                </a:lnTo>
                <a:lnTo>
                  <a:pt x="995739" y="3181"/>
                </a:lnTo>
                <a:lnTo>
                  <a:pt x="1033142" y="12391"/>
                </a:lnTo>
                <a:lnTo>
                  <a:pt x="1084354" y="36417"/>
                </a:lnTo>
                <a:lnTo>
                  <a:pt x="1128193" y="71194"/>
                </a:lnTo>
                <a:lnTo>
                  <a:pt x="1162970" y="115033"/>
                </a:lnTo>
                <a:lnTo>
                  <a:pt x="1186996" y="166245"/>
                </a:lnTo>
                <a:lnTo>
                  <a:pt x="1196206" y="203648"/>
                </a:lnTo>
                <a:lnTo>
                  <a:pt x="1199388" y="243077"/>
                </a:lnTo>
                <a:lnTo>
                  <a:pt x="1196206" y="282507"/>
                </a:lnTo>
                <a:lnTo>
                  <a:pt x="1186996" y="319910"/>
                </a:lnTo>
                <a:lnTo>
                  <a:pt x="1162970" y="371122"/>
                </a:lnTo>
                <a:lnTo>
                  <a:pt x="1128193" y="414961"/>
                </a:lnTo>
                <a:lnTo>
                  <a:pt x="1084354" y="449738"/>
                </a:lnTo>
                <a:lnTo>
                  <a:pt x="1033142" y="473764"/>
                </a:lnTo>
                <a:lnTo>
                  <a:pt x="995739" y="482974"/>
                </a:lnTo>
                <a:lnTo>
                  <a:pt x="956310" y="486155"/>
                </a:lnTo>
                <a:lnTo>
                  <a:pt x="243078" y="486155"/>
                </a:lnTo>
                <a:lnTo>
                  <a:pt x="203648" y="482974"/>
                </a:lnTo>
                <a:lnTo>
                  <a:pt x="166245" y="473764"/>
                </a:lnTo>
                <a:lnTo>
                  <a:pt x="115033" y="449738"/>
                </a:lnTo>
                <a:lnTo>
                  <a:pt x="71194" y="414961"/>
                </a:lnTo>
                <a:lnTo>
                  <a:pt x="36417" y="371122"/>
                </a:lnTo>
                <a:lnTo>
                  <a:pt x="12391" y="319910"/>
                </a:lnTo>
                <a:lnTo>
                  <a:pt x="3181" y="282507"/>
                </a:lnTo>
                <a:lnTo>
                  <a:pt x="805" y="263014"/>
                </a:lnTo>
                <a:lnTo>
                  <a:pt x="0" y="243077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267455" y="3226308"/>
            <a:ext cx="1333487" cy="6050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271009" y="3258311"/>
            <a:ext cx="329933" cy="4861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299459" y="3258311"/>
            <a:ext cx="1214627" cy="486155"/>
          </a:xfrm>
          <a:custGeom>
            <a:avLst/>
            <a:gdLst/>
            <a:ahLst/>
            <a:cxnLst/>
            <a:rect l="l" t="t" r="r" b="b"/>
            <a:pathLst>
              <a:path w="1214627" h="486155">
                <a:moveTo>
                  <a:pt x="971550" y="0"/>
                </a:moveTo>
                <a:lnTo>
                  <a:pt x="243078" y="0"/>
                </a:lnTo>
                <a:lnTo>
                  <a:pt x="223141" y="805"/>
                </a:lnTo>
                <a:lnTo>
                  <a:pt x="184662" y="7064"/>
                </a:lnTo>
                <a:lnTo>
                  <a:pt x="148459" y="19101"/>
                </a:lnTo>
                <a:lnTo>
                  <a:pt x="99517" y="46898"/>
                </a:lnTo>
                <a:lnTo>
                  <a:pt x="58512" y="84884"/>
                </a:lnTo>
                <a:lnTo>
                  <a:pt x="27131" y="131368"/>
                </a:lnTo>
                <a:lnTo>
                  <a:pt x="7064" y="184662"/>
                </a:lnTo>
                <a:lnTo>
                  <a:pt x="805" y="223141"/>
                </a:lnTo>
                <a:lnTo>
                  <a:pt x="0" y="243077"/>
                </a:lnTo>
                <a:lnTo>
                  <a:pt x="805" y="263014"/>
                </a:lnTo>
                <a:lnTo>
                  <a:pt x="7064" y="301493"/>
                </a:lnTo>
                <a:lnTo>
                  <a:pt x="19101" y="337696"/>
                </a:lnTo>
                <a:lnTo>
                  <a:pt x="46898" y="386638"/>
                </a:lnTo>
                <a:lnTo>
                  <a:pt x="84884" y="427643"/>
                </a:lnTo>
                <a:lnTo>
                  <a:pt x="131368" y="459024"/>
                </a:lnTo>
                <a:lnTo>
                  <a:pt x="184662" y="479091"/>
                </a:lnTo>
                <a:lnTo>
                  <a:pt x="223141" y="485350"/>
                </a:lnTo>
                <a:lnTo>
                  <a:pt x="243078" y="486155"/>
                </a:lnTo>
                <a:lnTo>
                  <a:pt x="971550" y="486155"/>
                </a:lnTo>
                <a:lnTo>
                  <a:pt x="1010979" y="482974"/>
                </a:lnTo>
                <a:lnTo>
                  <a:pt x="1048382" y="473764"/>
                </a:lnTo>
                <a:lnTo>
                  <a:pt x="1099594" y="449738"/>
                </a:lnTo>
                <a:lnTo>
                  <a:pt x="1143433" y="414961"/>
                </a:lnTo>
                <a:lnTo>
                  <a:pt x="1178210" y="371122"/>
                </a:lnTo>
                <a:lnTo>
                  <a:pt x="1202236" y="319910"/>
                </a:lnTo>
                <a:lnTo>
                  <a:pt x="1211446" y="282507"/>
                </a:lnTo>
                <a:lnTo>
                  <a:pt x="1214628" y="243077"/>
                </a:lnTo>
                <a:lnTo>
                  <a:pt x="1213822" y="223141"/>
                </a:lnTo>
                <a:lnTo>
                  <a:pt x="1207563" y="184662"/>
                </a:lnTo>
                <a:lnTo>
                  <a:pt x="1195526" y="148459"/>
                </a:lnTo>
                <a:lnTo>
                  <a:pt x="1167729" y="99517"/>
                </a:lnTo>
                <a:lnTo>
                  <a:pt x="1129743" y="58512"/>
                </a:lnTo>
                <a:lnTo>
                  <a:pt x="1083259" y="27131"/>
                </a:lnTo>
                <a:lnTo>
                  <a:pt x="1029965" y="7064"/>
                </a:lnTo>
                <a:lnTo>
                  <a:pt x="991486" y="805"/>
                </a:lnTo>
                <a:lnTo>
                  <a:pt x="97155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299459" y="3258311"/>
            <a:ext cx="1214627" cy="486155"/>
          </a:xfrm>
          <a:custGeom>
            <a:avLst/>
            <a:gdLst/>
            <a:ahLst/>
            <a:cxnLst/>
            <a:rect l="l" t="t" r="r" b="b"/>
            <a:pathLst>
              <a:path w="1214627" h="486155">
                <a:moveTo>
                  <a:pt x="0" y="243077"/>
                </a:moveTo>
                <a:lnTo>
                  <a:pt x="3181" y="203648"/>
                </a:lnTo>
                <a:lnTo>
                  <a:pt x="12391" y="166245"/>
                </a:lnTo>
                <a:lnTo>
                  <a:pt x="36417" y="115033"/>
                </a:lnTo>
                <a:lnTo>
                  <a:pt x="71194" y="71194"/>
                </a:lnTo>
                <a:lnTo>
                  <a:pt x="115033" y="36417"/>
                </a:lnTo>
                <a:lnTo>
                  <a:pt x="166245" y="12391"/>
                </a:lnTo>
                <a:lnTo>
                  <a:pt x="203648" y="3181"/>
                </a:lnTo>
                <a:lnTo>
                  <a:pt x="243078" y="0"/>
                </a:lnTo>
                <a:lnTo>
                  <a:pt x="971550" y="0"/>
                </a:lnTo>
                <a:lnTo>
                  <a:pt x="1010979" y="3181"/>
                </a:lnTo>
                <a:lnTo>
                  <a:pt x="1048382" y="12391"/>
                </a:lnTo>
                <a:lnTo>
                  <a:pt x="1099594" y="36417"/>
                </a:lnTo>
                <a:lnTo>
                  <a:pt x="1143433" y="71194"/>
                </a:lnTo>
                <a:lnTo>
                  <a:pt x="1178210" y="115033"/>
                </a:lnTo>
                <a:lnTo>
                  <a:pt x="1202236" y="166245"/>
                </a:lnTo>
                <a:lnTo>
                  <a:pt x="1211446" y="203648"/>
                </a:lnTo>
                <a:lnTo>
                  <a:pt x="1214628" y="243077"/>
                </a:lnTo>
                <a:lnTo>
                  <a:pt x="1211446" y="282507"/>
                </a:lnTo>
                <a:lnTo>
                  <a:pt x="1202236" y="319910"/>
                </a:lnTo>
                <a:lnTo>
                  <a:pt x="1178210" y="371122"/>
                </a:lnTo>
                <a:lnTo>
                  <a:pt x="1143433" y="414961"/>
                </a:lnTo>
                <a:lnTo>
                  <a:pt x="1099594" y="449738"/>
                </a:lnTo>
                <a:lnTo>
                  <a:pt x="1048382" y="473764"/>
                </a:lnTo>
                <a:lnTo>
                  <a:pt x="1010979" y="482974"/>
                </a:lnTo>
                <a:lnTo>
                  <a:pt x="971550" y="486155"/>
                </a:lnTo>
                <a:lnTo>
                  <a:pt x="243078" y="486155"/>
                </a:lnTo>
                <a:lnTo>
                  <a:pt x="203648" y="482974"/>
                </a:lnTo>
                <a:lnTo>
                  <a:pt x="166245" y="473764"/>
                </a:lnTo>
                <a:lnTo>
                  <a:pt x="115033" y="449738"/>
                </a:lnTo>
                <a:lnTo>
                  <a:pt x="71194" y="414961"/>
                </a:lnTo>
                <a:lnTo>
                  <a:pt x="36417" y="371122"/>
                </a:lnTo>
                <a:lnTo>
                  <a:pt x="12391" y="319910"/>
                </a:lnTo>
                <a:lnTo>
                  <a:pt x="3181" y="282507"/>
                </a:lnTo>
                <a:lnTo>
                  <a:pt x="805" y="263014"/>
                </a:lnTo>
                <a:lnTo>
                  <a:pt x="0" y="24307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264408" y="4360164"/>
            <a:ext cx="1333499" cy="6050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296411" y="4392167"/>
            <a:ext cx="1214627" cy="486156"/>
          </a:xfrm>
          <a:custGeom>
            <a:avLst/>
            <a:gdLst/>
            <a:ahLst/>
            <a:cxnLst/>
            <a:rect l="l" t="t" r="r" b="b"/>
            <a:pathLst>
              <a:path w="1214627" h="486156">
                <a:moveTo>
                  <a:pt x="971550" y="0"/>
                </a:moveTo>
                <a:lnTo>
                  <a:pt x="243078" y="0"/>
                </a:lnTo>
                <a:lnTo>
                  <a:pt x="223141" y="805"/>
                </a:lnTo>
                <a:lnTo>
                  <a:pt x="184662" y="7064"/>
                </a:lnTo>
                <a:lnTo>
                  <a:pt x="148459" y="19101"/>
                </a:lnTo>
                <a:lnTo>
                  <a:pt x="99517" y="46898"/>
                </a:lnTo>
                <a:lnTo>
                  <a:pt x="58512" y="84884"/>
                </a:lnTo>
                <a:lnTo>
                  <a:pt x="27131" y="131368"/>
                </a:lnTo>
                <a:lnTo>
                  <a:pt x="7064" y="184662"/>
                </a:lnTo>
                <a:lnTo>
                  <a:pt x="805" y="223141"/>
                </a:lnTo>
                <a:lnTo>
                  <a:pt x="0" y="243078"/>
                </a:lnTo>
                <a:lnTo>
                  <a:pt x="805" y="263014"/>
                </a:lnTo>
                <a:lnTo>
                  <a:pt x="7064" y="301493"/>
                </a:lnTo>
                <a:lnTo>
                  <a:pt x="19101" y="337696"/>
                </a:lnTo>
                <a:lnTo>
                  <a:pt x="46898" y="386638"/>
                </a:lnTo>
                <a:lnTo>
                  <a:pt x="84884" y="427643"/>
                </a:lnTo>
                <a:lnTo>
                  <a:pt x="131368" y="459024"/>
                </a:lnTo>
                <a:lnTo>
                  <a:pt x="184662" y="479091"/>
                </a:lnTo>
                <a:lnTo>
                  <a:pt x="223141" y="485350"/>
                </a:lnTo>
                <a:lnTo>
                  <a:pt x="243078" y="486156"/>
                </a:lnTo>
                <a:lnTo>
                  <a:pt x="971550" y="486156"/>
                </a:lnTo>
                <a:lnTo>
                  <a:pt x="1010979" y="482974"/>
                </a:lnTo>
                <a:lnTo>
                  <a:pt x="1048382" y="473764"/>
                </a:lnTo>
                <a:lnTo>
                  <a:pt x="1099594" y="449738"/>
                </a:lnTo>
                <a:lnTo>
                  <a:pt x="1143433" y="414961"/>
                </a:lnTo>
                <a:lnTo>
                  <a:pt x="1178210" y="371122"/>
                </a:lnTo>
                <a:lnTo>
                  <a:pt x="1202236" y="319910"/>
                </a:lnTo>
                <a:lnTo>
                  <a:pt x="1211446" y="282507"/>
                </a:lnTo>
                <a:lnTo>
                  <a:pt x="1214628" y="243078"/>
                </a:lnTo>
                <a:lnTo>
                  <a:pt x="1213822" y="223141"/>
                </a:lnTo>
                <a:lnTo>
                  <a:pt x="1207563" y="184662"/>
                </a:lnTo>
                <a:lnTo>
                  <a:pt x="1195526" y="148459"/>
                </a:lnTo>
                <a:lnTo>
                  <a:pt x="1167729" y="99517"/>
                </a:lnTo>
                <a:lnTo>
                  <a:pt x="1129743" y="58512"/>
                </a:lnTo>
                <a:lnTo>
                  <a:pt x="1083259" y="27131"/>
                </a:lnTo>
                <a:lnTo>
                  <a:pt x="1029965" y="7064"/>
                </a:lnTo>
                <a:lnTo>
                  <a:pt x="991486" y="805"/>
                </a:lnTo>
                <a:lnTo>
                  <a:pt x="97155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296411" y="4392167"/>
            <a:ext cx="1214627" cy="486156"/>
          </a:xfrm>
          <a:custGeom>
            <a:avLst/>
            <a:gdLst/>
            <a:ahLst/>
            <a:cxnLst/>
            <a:rect l="l" t="t" r="r" b="b"/>
            <a:pathLst>
              <a:path w="1214627" h="486156">
                <a:moveTo>
                  <a:pt x="0" y="243078"/>
                </a:moveTo>
                <a:lnTo>
                  <a:pt x="3181" y="203648"/>
                </a:lnTo>
                <a:lnTo>
                  <a:pt x="12391" y="166245"/>
                </a:lnTo>
                <a:lnTo>
                  <a:pt x="36417" y="115033"/>
                </a:lnTo>
                <a:lnTo>
                  <a:pt x="71194" y="71194"/>
                </a:lnTo>
                <a:lnTo>
                  <a:pt x="115033" y="36417"/>
                </a:lnTo>
                <a:lnTo>
                  <a:pt x="166245" y="12391"/>
                </a:lnTo>
                <a:lnTo>
                  <a:pt x="203648" y="3181"/>
                </a:lnTo>
                <a:lnTo>
                  <a:pt x="243078" y="0"/>
                </a:lnTo>
                <a:lnTo>
                  <a:pt x="971550" y="0"/>
                </a:lnTo>
                <a:lnTo>
                  <a:pt x="1010979" y="3181"/>
                </a:lnTo>
                <a:lnTo>
                  <a:pt x="1048382" y="12391"/>
                </a:lnTo>
                <a:lnTo>
                  <a:pt x="1099594" y="36417"/>
                </a:lnTo>
                <a:lnTo>
                  <a:pt x="1143433" y="71194"/>
                </a:lnTo>
                <a:lnTo>
                  <a:pt x="1178210" y="115033"/>
                </a:lnTo>
                <a:lnTo>
                  <a:pt x="1202236" y="166245"/>
                </a:lnTo>
                <a:lnTo>
                  <a:pt x="1211446" y="203648"/>
                </a:lnTo>
                <a:lnTo>
                  <a:pt x="1214628" y="243078"/>
                </a:lnTo>
                <a:lnTo>
                  <a:pt x="1211446" y="282507"/>
                </a:lnTo>
                <a:lnTo>
                  <a:pt x="1202236" y="319910"/>
                </a:lnTo>
                <a:lnTo>
                  <a:pt x="1178210" y="371122"/>
                </a:lnTo>
                <a:lnTo>
                  <a:pt x="1143433" y="414961"/>
                </a:lnTo>
                <a:lnTo>
                  <a:pt x="1099594" y="449738"/>
                </a:lnTo>
                <a:lnTo>
                  <a:pt x="1048382" y="473764"/>
                </a:lnTo>
                <a:lnTo>
                  <a:pt x="1010979" y="482974"/>
                </a:lnTo>
                <a:lnTo>
                  <a:pt x="971550" y="486156"/>
                </a:lnTo>
                <a:lnTo>
                  <a:pt x="243078" y="486156"/>
                </a:lnTo>
                <a:lnTo>
                  <a:pt x="203648" y="482974"/>
                </a:lnTo>
                <a:lnTo>
                  <a:pt x="166245" y="473764"/>
                </a:lnTo>
                <a:lnTo>
                  <a:pt x="115033" y="449738"/>
                </a:lnTo>
                <a:lnTo>
                  <a:pt x="71194" y="414961"/>
                </a:lnTo>
                <a:lnTo>
                  <a:pt x="36417" y="371122"/>
                </a:lnTo>
                <a:lnTo>
                  <a:pt x="12391" y="319910"/>
                </a:lnTo>
                <a:lnTo>
                  <a:pt x="3181" y="282507"/>
                </a:lnTo>
                <a:lnTo>
                  <a:pt x="805" y="263014"/>
                </a:lnTo>
                <a:lnTo>
                  <a:pt x="0" y="243078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233928" y="5463540"/>
            <a:ext cx="1354835" cy="6050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258817" y="5495544"/>
            <a:ext cx="329946" cy="48615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265932" y="5495544"/>
            <a:ext cx="1235964" cy="486156"/>
          </a:xfrm>
          <a:custGeom>
            <a:avLst/>
            <a:gdLst/>
            <a:ahLst/>
            <a:cxnLst/>
            <a:rect l="l" t="t" r="r" b="b"/>
            <a:pathLst>
              <a:path w="1235964" h="486155">
                <a:moveTo>
                  <a:pt x="992886" y="0"/>
                </a:moveTo>
                <a:lnTo>
                  <a:pt x="243078" y="0"/>
                </a:lnTo>
                <a:lnTo>
                  <a:pt x="223141" y="805"/>
                </a:lnTo>
                <a:lnTo>
                  <a:pt x="184662" y="7064"/>
                </a:lnTo>
                <a:lnTo>
                  <a:pt x="148459" y="19101"/>
                </a:lnTo>
                <a:lnTo>
                  <a:pt x="99517" y="46898"/>
                </a:lnTo>
                <a:lnTo>
                  <a:pt x="58512" y="84884"/>
                </a:lnTo>
                <a:lnTo>
                  <a:pt x="27131" y="131368"/>
                </a:lnTo>
                <a:lnTo>
                  <a:pt x="7064" y="184662"/>
                </a:lnTo>
                <a:lnTo>
                  <a:pt x="805" y="223141"/>
                </a:lnTo>
                <a:lnTo>
                  <a:pt x="0" y="243077"/>
                </a:lnTo>
                <a:lnTo>
                  <a:pt x="805" y="263014"/>
                </a:lnTo>
                <a:lnTo>
                  <a:pt x="7064" y="301493"/>
                </a:lnTo>
                <a:lnTo>
                  <a:pt x="19101" y="337696"/>
                </a:lnTo>
                <a:lnTo>
                  <a:pt x="46898" y="386638"/>
                </a:lnTo>
                <a:lnTo>
                  <a:pt x="84884" y="427643"/>
                </a:lnTo>
                <a:lnTo>
                  <a:pt x="131368" y="459024"/>
                </a:lnTo>
                <a:lnTo>
                  <a:pt x="184662" y="479091"/>
                </a:lnTo>
                <a:lnTo>
                  <a:pt x="223141" y="485350"/>
                </a:lnTo>
                <a:lnTo>
                  <a:pt x="243078" y="486155"/>
                </a:lnTo>
                <a:lnTo>
                  <a:pt x="992886" y="486155"/>
                </a:lnTo>
                <a:lnTo>
                  <a:pt x="1032315" y="482974"/>
                </a:lnTo>
                <a:lnTo>
                  <a:pt x="1069718" y="473764"/>
                </a:lnTo>
                <a:lnTo>
                  <a:pt x="1120930" y="449738"/>
                </a:lnTo>
                <a:lnTo>
                  <a:pt x="1164769" y="414961"/>
                </a:lnTo>
                <a:lnTo>
                  <a:pt x="1199546" y="371122"/>
                </a:lnTo>
                <a:lnTo>
                  <a:pt x="1223572" y="319910"/>
                </a:lnTo>
                <a:lnTo>
                  <a:pt x="1232782" y="282507"/>
                </a:lnTo>
                <a:lnTo>
                  <a:pt x="1235964" y="243077"/>
                </a:lnTo>
                <a:lnTo>
                  <a:pt x="1235158" y="223141"/>
                </a:lnTo>
                <a:lnTo>
                  <a:pt x="1228899" y="184662"/>
                </a:lnTo>
                <a:lnTo>
                  <a:pt x="1216862" y="148459"/>
                </a:lnTo>
                <a:lnTo>
                  <a:pt x="1189065" y="99517"/>
                </a:lnTo>
                <a:lnTo>
                  <a:pt x="1151079" y="58512"/>
                </a:lnTo>
                <a:lnTo>
                  <a:pt x="1104595" y="27131"/>
                </a:lnTo>
                <a:lnTo>
                  <a:pt x="1051301" y="7064"/>
                </a:lnTo>
                <a:lnTo>
                  <a:pt x="1012822" y="805"/>
                </a:lnTo>
                <a:lnTo>
                  <a:pt x="992886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265932" y="5495544"/>
            <a:ext cx="1235964" cy="486156"/>
          </a:xfrm>
          <a:custGeom>
            <a:avLst/>
            <a:gdLst/>
            <a:ahLst/>
            <a:cxnLst/>
            <a:rect l="l" t="t" r="r" b="b"/>
            <a:pathLst>
              <a:path w="1235964" h="486155">
                <a:moveTo>
                  <a:pt x="0" y="243077"/>
                </a:moveTo>
                <a:lnTo>
                  <a:pt x="3181" y="203648"/>
                </a:lnTo>
                <a:lnTo>
                  <a:pt x="12391" y="166245"/>
                </a:lnTo>
                <a:lnTo>
                  <a:pt x="36417" y="115033"/>
                </a:lnTo>
                <a:lnTo>
                  <a:pt x="71194" y="71194"/>
                </a:lnTo>
                <a:lnTo>
                  <a:pt x="115033" y="36417"/>
                </a:lnTo>
                <a:lnTo>
                  <a:pt x="166245" y="12391"/>
                </a:lnTo>
                <a:lnTo>
                  <a:pt x="203648" y="3181"/>
                </a:lnTo>
                <a:lnTo>
                  <a:pt x="243078" y="0"/>
                </a:lnTo>
                <a:lnTo>
                  <a:pt x="992886" y="0"/>
                </a:lnTo>
                <a:lnTo>
                  <a:pt x="1032315" y="3181"/>
                </a:lnTo>
                <a:lnTo>
                  <a:pt x="1069718" y="12391"/>
                </a:lnTo>
                <a:lnTo>
                  <a:pt x="1120930" y="36417"/>
                </a:lnTo>
                <a:lnTo>
                  <a:pt x="1164769" y="71194"/>
                </a:lnTo>
                <a:lnTo>
                  <a:pt x="1199546" y="115033"/>
                </a:lnTo>
                <a:lnTo>
                  <a:pt x="1223572" y="166245"/>
                </a:lnTo>
                <a:lnTo>
                  <a:pt x="1232782" y="203648"/>
                </a:lnTo>
                <a:lnTo>
                  <a:pt x="1235964" y="243077"/>
                </a:lnTo>
                <a:lnTo>
                  <a:pt x="1232782" y="282507"/>
                </a:lnTo>
                <a:lnTo>
                  <a:pt x="1223572" y="319910"/>
                </a:lnTo>
                <a:lnTo>
                  <a:pt x="1199546" y="371122"/>
                </a:lnTo>
                <a:lnTo>
                  <a:pt x="1164769" y="414961"/>
                </a:lnTo>
                <a:lnTo>
                  <a:pt x="1120930" y="449738"/>
                </a:lnTo>
                <a:lnTo>
                  <a:pt x="1069718" y="473764"/>
                </a:lnTo>
                <a:lnTo>
                  <a:pt x="1032315" y="482974"/>
                </a:lnTo>
                <a:lnTo>
                  <a:pt x="992886" y="486155"/>
                </a:lnTo>
                <a:lnTo>
                  <a:pt x="243078" y="486155"/>
                </a:lnTo>
                <a:lnTo>
                  <a:pt x="203648" y="482974"/>
                </a:lnTo>
                <a:lnTo>
                  <a:pt x="166245" y="473764"/>
                </a:lnTo>
                <a:lnTo>
                  <a:pt x="115033" y="449738"/>
                </a:lnTo>
                <a:lnTo>
                  <a:pt x="71194" y="414961"/>
                </a:lnTo>
                <a:lnTo>
                  <a:pt x="36417" y="371122"/>
                </a:lnTo>
                <a:lnTo>
                  <a:pt x="12391" y="319910"/>
                </a:lnTo>
                <a:lnTo>
                  <a:pt x="3181" y="282507"/>
                </a:lnTo>
                <a:lnTo>
                  <a:pt x="805" y="263014"/>
                </a:lnTo>
                <a:lnTo>
                  <a:pt x="0" y="243077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611624" y="5466588"/>
            <a:ext cx="1354835" cy="6050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643628" y="5498591"/>
            <a:ext cx="1235964" cy="486156"/>
          </a:xfrm>
          <a:custGeom>
            <a:avLst/>
            <a:gdLst/>
            <a:ahLst/>
            <a:cxnLst/>
            <a:rect l="l" t="t" r="r" b="b"/>
            <a:pathLst>
              <a:path w="1235964" h="486155">
                <a:moveTo>
                  <a:pt x="992886" y="0"/>
                </a:moveTo>
                <a:lnTo>
                  <a:pt x="243078" y="0"/>
                </a:lnTo>
                <a:lnTo>
                  <a:pt x="223141" y="805"/>
                </a:lnTo>
                <a:lnTo>
                  <a:pt x="184662" y="7064"/>
                </a:lnTo>
                <a:lnTo>
                  <a:pt x="148459" y="19101"/>
                </a:lnTo>
                <a:lnTo>
                  <a:pt x="99517" y="46898"/>
                </a:lnTo>
                <a:lnTo>
                  <a:pt x="58512" y="84884"/>
                </a:lnTo>
                <a:lnTo>
                  <a:pt x="27131" y="131368"/>
                </a:lnTo>
                <a:lnTo>
                  <a:pt x="7064" y="184662"/>
                </a:lnTo>
                <a:lnTo>
                  <a:pt x="805" y="223141"/>
                </a:lnTo>
                <a:lnTo>
                  <a:pt x="0" y="243078"/>
                </a:lnTo>
                <a:lnTo>
                  <a:pt x="805" y="263014"/>
                </a:lnTo>
                <a:lnTo>
                  <a:pt x="7064" y="301493"/>
                </a:lnTo>
                <a:lnTo>
                  <a:pt x="19101" y="337696"/>
                </a:lnTo>
                <a:lnTo>
                  <a:pt x="46898" y="386638"/>
                </a:lnTo>
                <a:lnTo>
                  <a:pt x="84884" y="427643"/>
                </a:lnTo>
                <a:lnTo>
                  <a:pt x="131368" y="459024"/>
                </a:lnTo>
                <a:lnTo>
                  <a:pt x="184662" y="479091"/>
                </a:lnTo>
                <a:lnTo>
                  <a:pt x="223141" y="485350"/>
                </a:lnTo>
                <a:lnTo>
                  <a:pt x="243078" y="486156"/>
                </a:lnTo>
                <a:lnTo>
                  <a:pt x="992886" y="486156"/>
                </a:lnTo>
                <a:lnTo>
                  <a:pt x="1032315" y="482974"/>
                </a:lnTo>
                <a:lnTo>
                  <a:pt x="1069718" y="473764"/>
                </a:lnTo>
                <a:lnTo>
                  <a:pt x="1120930" y="449738"/>
                </a:lnTo>
                <a:lnTo>
                  <a:pt x="1164769" y="414961"/>
                </a:lnTo>
                <a:lnTo>
                  <a:pt x="1199546" y="371122"/>
                </a:lnTo>
                <a:lnTo>
                  <a:pt x="1223572" y="319910"/>
                </a:lnTo>
                <a:lnTo>
                  <a:pt x="1232782" y="282507"/>
                </a:lnTo>
                <a:lnTo>
                  <a:pt x="1235964" y="243078"/>
                </a:lnTo>
                <a:lnTo>
                  <a:pt x="1235158" y="223141"/>
                </a:lnTo>
                <a:lnTo>
                  <a:pt x="1228899" y="184662"/>
                </a:lnTo>
                <a:lnTo>
                  <a:pt x="1216862" y="148459"/>
                </a:lnTo>
                <a:lnTo>
                  <a:pt x="1189065" y="99517"/>
                </a:lnTo>
                <a:lnTo>
                  <a:pt x="1151079" y="58512"/>
                </a:lnTo>
                <a:lnTo>
                  <a:pt x="1104595" y="27131"/>
                </a:lnTo>
                <a:lnTo>
                  <a:pt x="1051301" y="7064"/>
                </a:lnTo>
                <a:lnTo>
                  <a:pt x="1012822" y="805"/>
                </a:lnTo>
                <a:lnTo>
                  <a:pt x="992886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643628" y="5498591"/>
            <a:ext cx="1235964" cy="486156"/>
          </a:xfrm>
          <a:custGeom>
            <a:avLst/>
            <a:gdLst/>
            <a:ahLst/>
            <a:cxnLst/>
            <a:rect l="l" t="t" r="r" b="b"/>
            <a:pathLst>
              <a:path w="1235964" h="486155">
                <a:moveTo>
                  <a:pt x="0" y="243078"/>
                </a:moveTo>
                <a:lnTo>
                  <a:pt x="3181" y="203648"/>
                </a:lnTo>
                <a:lnTo>
                  <a:pt x="12391" y="166245"/>
                </a:lnTo>
                <a:lnTo>
                  <a:pt x="36417" y="115033"/>
                </a:lnTo>
                <a:lnTo>
                  <a:pt x="71194" y="71194"/>
                </a:lnTo>
                <a:lnTo>
                  <a:pt x="115033" y="36417"/>
                </a:lnTo>
                <a:lnTo>
                  <a:pt x="166245" y="12391"/>
                </a:lnTo>
                <a:lnTo>
                  <a:pt x="203648" y="3181"/>
                </a:lnTo>
                <a:lnTo>
                  <a:pt x="243078" y="0"/>
                </a:lnTo>
                <a:lnTo>
                  <a:pt x="992886" y="0"/>
                </a:lnTo>
                <a:lnTo>
                  <a:pt x="1032315" y="3181"/>
                </a:lnTo>
                <a:lnTo>
                  <a:pt x="1069718" y="12391"/>
                </a:lnTo>
                <a:lnTo>
                  <a:pt x="1120930" y="36417"/>
                </a:lnTo>
                <a:lnTo>
                  <a:pt x="1164769" y="71194"/>
                </a:lnTo>
                <a:lnTo>
                  <a:pt x="1199546" y="115033"/>
                </a:lnTo>
                <a:lnTo>
                  <a:pt x="1223572" y="166245"/>
                </a:lnTo>
                <a:lnTo>
                  <a:pt x="1232782" y="203648"/>
                </a:lnTo>
                <a:lnTo>
                  <a:pt x="1235964" y="243078"/>
                </a:lnTo>
                <a:lnTo>
                  <a:pt x="1232782" y="282507"/>
                </a:lnTo>
                <a:lnTo>
                  <a:pt x="1223572" y="319910"/>
                </a:lnTo>
                <a:lnTo>
                  <a:pt x="1199546" y="371122"/>
                </a:lnTo>
                <a:lnTo>
                  <a:pt x="1164769" y="414961"/>
                </a:lnTo>
                <a:lnTo>
                  <a:pt x="1120930" y="449738"/>
                </a:lnTo>
                <a:lnTo>
                  <a:pt x="1069718" y="473764"/>
                </a:lnTo>
                <a:lnTo>
                  <a:pt x="1032315" y="482974"/>
                </a:lnTo>
                <a:lnTo>
                  <a:pt x="992886" y="486156"/>
                </a:lnTo>
                <a:lnTo>
                  <a:pt x="243078" y="486156"/>
                </a:lnTo>
                <a:lnTo>
                  <a:pt x="203648" y="482974"/>
                </a:lnTo>
                <a:lnTo>
                  <a:pt x="166245" y="473764"/>
                </a:lnTo>
                <a:lnTo>
                  <a:pt x="115033" y="449738"/>
                </a:lnTo>
                <a:lnTo>
                  <a:pt x="71194" y="414961"/>
                </a:lnTo>
                <a:lnTo>
                  <a:pt x="36417" y="371122"/>
                </a:lnTo>
                <a:lnTo>
                  <a:pt x="12391" y="319910"/>
                </a:lnTo>
                <a:lnTo>
                  <a:pt x="3181" y="282507"/>
                </a:lnTo>
                <a:lnTo>
                  <a:pt x="805" y="263014"/>
                </a:lnTo>
                <a:lnTo>
                  <a:pt x="0" y="243078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2107" y="926591"/>
            <a:ext cx="2974847" cy="73761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990088" y="958596"/>
            <a:ext cx="86867" cy="6187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34112" y="958596"/>
            <a:ext cx="2855976" cy="618744"/>
          </a:xfrm>
          <a:custGeom>
            <a:avLst/>
            <a:gdLst/>
            <a:ahLst/>
            <a:cxnLst/>
            <a:rect l="l" t="t" r="r" b="b"/>
            <a:pathLst>
              <a:path w="2855976" h="618744">
                <a:moveTo>
                  <a:pt x="0" y="0"/>
                </a:moveTo>
                <a:lnTo>
                  <a:pt x="2855976" y="0"/>
                </a:lnTo>
                <a:lnTo>
                  <a:pt x="2855976" y="618744"/>
                </a:lnTo>
                <a:lnTo>
                  <a:pt x="0" y="618744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34112" y="958596"/>
            <a:ext cx="2877312" cy="646176"/>
          </a:xfrm>
          <a:custGeom>
            <a:avLst/>
            <a:gdLst/>
            <a:ahLst/>
            <a:cxnLst/>
            <a:rect l="l" t="t" r="r" b="b"/>
            <a:pathLst>
              <a:path w="2877312" h="646176">
                <a:moveTo>
                  <a:pt x="0" y="0"/>
                </a:moveTo>
                <a:lnTo>
                  <a:pt x="2877312" y="0"/>
                </a:lnTo>
                <a:lnTo>
                  <a:pt x="2877312" y="646176"/>
                </a:lnTo>
                <a:lnTo>
                  <a:pt x="0" y="646176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34112" y="958596"/>
            <a:ext cx="2877312" cy="646176"/>
          </a:xfrm>
          <a:custGeom>
            <a:avLst/>
            <a:gdLst/>
            <a:ahLst/>
            <a:cxnLst/>
            <a:rect l="l" t="t" r="r" b="b"/>
            <a:pathLst>
              <a:path w="2877312" h="646176">
                <a:moveTo>
                  <a:pt x="0" y="0"/>
                </a:moveTo>
                <a:lnTo>
                  <a:pt x="2877312" y="0"/>
                </a:lnTo>
                <a:lnTo>
                  <a:pt x="2877312" y="646176"/>
                </a:lnTo>
                <a:lnTo>
                  <a:pt x="0" y="646176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02107" y="2060448"/>
            <a:ext cx="2962655" cy="79247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977895" y="2092451"/>
            <a:ext cx="86867" cy="6736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34112" y="2092451"/>
            <a:ext cx="2843784" cy="673608"/>
          </a:xfrm>
          <a:custGeom>
            <a:avLst/>
            <a:gdLst/>
            <a:ahLst/>
            <a:cxnLst/>
            <a:rect l="l" t="t" r="r" b="b"/>
            <a:pathLst>
              <a:path w="2843784" h="673608">
                <a:moveTo>
                  <a:pt x="0" y="0"/>
                </a:moveTo>
                <a:lnTo>
                  <a:pt x="2843784" y="0"/>
                </a:lnTo>
                <a:lnTo>
                  <a:pt x="2843784" y="673608"/>
                </a:lnTo>
                <a:lnTo>
                  <a:pt x="0" y="673608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34112" y="2092451"/>
            <a:ext cx="2843784" cy="673608"/>
          </a:xfrm>
          <a:custGeom>
            <a:avLst/>
            <a:gdLst/>
            <a:ahLst/>
            <a:cxnLst/>
            <a:rect l="l" t="t" r="r" b="b"/>
            <a:pathLst>
              <a:path w="2843784" h="673608">
                <a:moveTo>
                  <a:pt x="0" y="0"/>
                </a:moveTo>
                <a:lnTo>
                  <a:pt x="2843784" y="0"/>
                </a:lnTo>
                <a:lnTo>
                  <a:pt x="2843784" y="673608"/>
                </a:lnTo>
                <a:lnTo>
                  <a:pt x="0" y="673608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2107" y="3223260"/>
            <a:ext cx="2964179" cy="7528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979432" y="3255264"/>
            <a:ext cx="86855" cy="6339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34112" y="3255264"/>
            <a:ext cx="2845308" cy="633984"/>
          </a:xfrm>
          <a:custGeom>
            <a:avLst/>
            <a:gdLst/>
            <a:ahLst/>
            <a:cxnLst/>
            <a:rect l="l" t="t" r="r" b="b"/>
            <a:pathLst>
              <a:path w="2845308" h="633984">
                <a:moveTo>
                  <a:pt x="0" y="0"/>
                </a:moveTo>
                <a:lnTo>
                  <a:pt x="2845308" y="0"/>
                </a:lnTo>
                <a:lnTo>
                  <a:pt x="2845308" y="633984"/>
                </a:lnTo>
                <a:lnTo>
                  <a:pt x="0" y="633984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34112" y="3255264"/>
            <a:ext cx="2845308" cy="633984"/>
          </a:xfrm>
          <a:custGeom>
            <a:avLst/>
            <a:gdLst/>
            <a:ahLst/>
            <a:cxnLst/>
            <a:rect l="l" t="t" r="r" b="b"/>
            <a:pathLst>
              <a:path w="2845308" h="633984">
                <a:moveTo>
                  <a:pt x="0" y="0"/>
                </a:moveTo>
                <a:lnTo>
                  <a:pt x="2845308" y="0"/>
                </a:lnTo>
                <a:lnTo>
                  <a:pt x="2845308" y="633984"/>
                </a:lnTo>
                <a:lnTo>
                  <a:pt x="0" y="633984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02107" y="4358640"/>
            <a:ext cx="2971799" cy="71170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987039" y="4390644"/>
            <a:ext cx="86867" cy="59283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34112" y="4390644"/>
            <a:ext cx="2852928" cy="592836"/>
          </a:xfrm>
          <a:custGeom>
            <a:avLst/>
            <a:gdLst/>
            <a:ahLst/>
            <a:cxnLst/>
            <a:rect l="l" t="t" r="r" b="b"/>
            <a:pathLst>
              <a:path w="2852928" h="592836">
                <a:moveTo>
                  <a:pt x="0" y="0"/>
                </a:moveTo>
                <a:lnTo>
                  <a:pt x="2852928" y="0"/>
                </a:lnTo>
                <a:lnTo>
                  <a:pt x="2852928" y="592835"/>
                </a:lnTo>
                <a:lnTo>
                  <a:pt x="0" y="592835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34112" y="4390644"/>
            <a:ext cx="2852928" cy="592836"/>
          </a:xfrm>
          <a:custGeom>
            <a:avLst/>
            <a:gdLst/>
            <a:ahLst/>
            <a:cxnLst/>
            <a:rect l="l" t="t" r="r" b="b"/>
            <a:pathLst>
              <a:path w="2852928" h="592836">
                <a:moveTo>
                  <a:pt x="0" y="0"/>
                </a:moveTo>
                <a:lnTo>
                  <a:pt x="2852928" y="0"/>
                </a:lnTo>
                <a:lnTo>
                  <a:pt x="2852928" y="592835"/>
                </a:lnTo>
                <a:lnTo>
                  <a:pt x="0" y="592835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02108" y="5463540"/>
            <a:ext cx="2982467" cy="4876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997720" y="5495544"/>
            <a:ext cx="86855" cy="36880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34112" y="5495544"/>
            <a:ext cx="2863596" cy="368807"/>
          </a:xfrm>
          <a:custGeom>
            <a:avLst/>
            <a:gdLst/>
            <a:ahLst/>
            <a:cxnLst/>
            <a:rect l="l" t="t" r="r" b="b"/>
            <a:pathLst>
              <a:path w="2863596" h="368807">
                <a:moveTo>
                  <a:pt x="0" y="0"/>
                </a:moveTo>
                <a:lnTo>
                  <a:pt x="2863596" y="0"/>
                </a:lnTo>
                <a:lnTo>
                  <a:pt x="2863596" y="368807"/>
                </a:lnTo>
                <a:lnTo>
                  <a:pt x="0" y="36880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34112" y="5495544"/>
            <a:ext cx="2863596" cy="368807"/>
          </a:xfrm>
          <a:custGeom>
            <a:avLst/>
            <a:gdLst/>
            <a:ahLst/>
            <a:cxnLst/>
            <a:rect l="l" t="t" r="r" b="b"/>
            <a:pathLst>
              <a:path w="2863596" h="368807">
                <a:moveTo>
                  <a:pt x="0" y="0"/>
                </a:moveTo>
                <a:lnTo>
                  <a:pt x="2863596" y="0"/>
                </a:lnTo>
                <a:lnTo>
                  <a:pt x="2863596" y="368807"/>
                </a:lnTo>
                <a:lnTo>
                  <a:pt x="0" y="368807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573531" y="1605533"/>
            <a:ext cx="0" cy="352526"/>
          </a:xfrm>
          <a:custGeom>
            <a:avLst/>
            <a:gdLst/>
            <a:ahLst/>
            <a:cxnLst/>
            <a:rect l="l" t="t" r="r" b="b"/>
            <a:pathLst>
              <a:path h="352526">
                <a:moveTo>
                  <a:pt x="0" y="0"/>
                </a:moveTo>
                <a:lnTo>
                  <a:pt x="0" y="35252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535426" y="194536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573530" y="2779014"/>
            <a:ext cx="0" cy="360438"/>
          </a:xfrm>
          <a:custGeom>
            <a:avLst/>
            <a:gdLst/>
            <a:ahLst/>
            <a:cxnLst/>
            <a:rect l="l" t="t" r="r" b="b"/>
            <a:pathLst>
              <a:path h="360438">
                <a:moveTo>
                  <a:pt x="0" y="0"/>
                </a:moveTo>
                <a:lnTo>
                  <a:pt x="0" y="360438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535433" y="312675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573530" y="3894582"/>
            <a:ext cx="0" cy="413931"/>
          </a:xfrm>
          <a:custGeom>
            <a:avLst/>
            <a:gdLst/>
            <a:ahLst/>
            <a:cxnLst/>
            <a:rect l="l" t="t" r="r" b="b"/>
            <a:pathLst>
              <a:path h="413931">
                <a:moveTo>
                  <a:pt x="0" y="0"/>
                </a:moveTo>
                <a:lnTo>
                  <a:pt x="0" y="413931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535433" y="429581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573530" y="5013197"/>
            <a:ext cx="0" cy="335102"/>
          </a:xfrm>
          <a:custGeom>
            <a:avLst/>
            <a:gdLst/>
            <a:ahLst/>
            <a:cxnLst/>
            <a:rect l="l" t="t" r="r" b="b"/>
            <a:pathLst>
              <a:path h="335102">
                <a:moveTo>
                  <a:pt x="0" y="0"/>
                </a:moveTo>
                <a:lnTo>
                  <a:pt x="0" y="335102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535433" y="5335598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567433" y="5865114"/>
            <a:ext cx="5105" cy="175082"/>
          </a:xfrm>
          <a:custGeom>
            <a:avLst/>
            <a:gdLst/>
            <a:ahLst/>
            <a:cxnLst/>
            <a:rect l="l" t="t" r="r" b="b"/>
            <a:pathLst>
              <a:path w="5105" h="175082">
                <a:moveTo>
                  <a:pt x="0" y="0"/>
                </a:moveTo>
                <a:lnTo>
                  <a:pt x="5105" y="175082"/>
                </a:lnTo>
              </a:path>
            </a:pathLst>
          </a:custGeom>
          <a:ln w="198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534095" y="6026393"/>
            <a:ext cx="76161" cy="77279"/>
          </a:xfrm>
          <a:custGeom>
            <a:avLst/>
            <a:gdLst/>
            <a:ahLst/>
            <a:cxnLst/>
            <a:rect l="l" t="t" r="r" b="b"/>
            <a:pathLst>
              <a:path w="76161" h="77279">
                <a:moveTo>
                  <a:pt x="76161" y="0"/>
                </a:moveTo>
                <a:lnTo>
                  <a:pt x="0" y="2222"/>
                </a:lnTo>
                <a:lnTo>
                  <a:pt x="40297" y="77279"/>
                </a:lnTo>
                <a:lnTo>
                  <a:pt x="761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46304" y="6083808"/>
            <a:ext cx="4437887" cy="75133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78307" y="6115814"/>
            <a:ext cx="4319016" cy="632460"/>
          </a:xfrm>
          <a:custGeom>
            <a:avLst/>
            <a:gdLst/>
            <a:ahLst/>
            <a:cxnLst/>
            <a:rect l="l" t="t" r="r" b="b"/>
            <a:pathLst>
              <a:path w="4319016" h="632459">
                <a:moveTo>
                  <a:pt x="4002786" y="0"/>
                </a:moveTo>
                <a:lnTo>
                  <a:pt x="316230" y="0"/>
                </a:lnTo>
                <a:lnTo>
                  <a:pt x="290294" y="1048"/>
                </a:lnTo>
                <a:lnTo>
                  <a:pt x="240235" y="9190"/>
                </a:lnTo>
                <a:lnTo>
                  <a:pt x="193138" y="24850"/>
                </a:lnTo>
                <a:lnTo>
                  <a:pt x="149652" y="47378"/>
                </a:lnTo>
                <a:lnTo>
                  <a:pt x="110430" y="76121"/>
                </a:lnTo>
                <a:lnTo>
                  <a:pt x="76121" y="110430"/>
                </a:lnTo>
                <a:lnTo>
                  <a:pt x="47378" y="149652"/>
                </a:lnTo>
                <a:lnTo>
                  <a:pt x="24850" y="193138"/>
                </a:lnTo>
                <a:lnTo>
                  <a:pt x="9190" y="240235"/>
                </a:lnTo>
                <a:lnTo>
                  <a:pt x="1048" y="290294"/>
                </a:lnTo>
                <a:lnTo>
                  <a:pt x="0" y="316229"/>
                </a:lnTo>
                <a:lnTo>
                  <a:pt x="1048" y="342165"/>
                </a:lnTo>
                <a:lnTo>
                  <a:pt x="9190" y="392224"/>
                </a:lnTo>
                <a:lnTo>
                  <a:pt x="24850" y="439321"/>
                </a:lnTo>
                <a:lnTo>
                  <a:pt x="47378" y="482807"/>
                </a:lnTo>
                <a:lnTo>
                  <a:pt x="76121" y="522029"/>
                </a:lnTo>
                <a:lnTo>
                  <a:pt x="110430" y="556338"/>
                </a:lnTo>
                <a:lnTo>
                  <a:pt x="149652" y="585081"/>
                </a:lnTo>
                <a:lnTo>
                  <a:pt x="193138" y="607609"/>
                </a:lnTo>
                <a:lnTo>
                  <a:pt x="240235" y="623269"/>
                </a:lnTo>
                <a:lnTo>
                  <a:pt x="290294" y="631411"/>
                </a:lnTo>
                <a:lnTo>
                  <a:pt x="316230" y="632459"/>
                </a:lnTo>
                <a:lnTo>
                  <a:pt x="4002786" y="632459"/>
                </a:lnTo>
                <a:lnTo>
                  <a:pt x="4054080" y="628321"/>
                </a:lnTo>
                <a:lnTo>
                  <a:pt x="4102739" y="616338"/>
                </a:lnTo>
                <a:lnTo>
                  <a:pt x="4148112" y="597163"/>
                </a:lnTo>
                <a:lnTo>
                  <a:pt x="4189547" y="571446"/>
                </a:lnTo>
                <a:lnTo>
                  <a:pt x="4226394" y="539838"/>
                </a:lnTo>
                <a:lnTo>
                  <a:pt x="4258002" y="502991"/>
                </a:lnTo>
                <a:lnTo>
                  <a:pt x="4283719" y="461556"/>
                </a:lnTo>
                <a:lnTo>
                  <a:pt x="4302894" y="416183"/>
                </a:lnTo>
                <a:lnTo>
                  <a:pt x="4314877" y="367524"/>
                </a:lnTo>
                <a:lnTo>
                  <a:pt x="4319016" y="316229"/>
                </a:lnTo>
                <a:lnTo>
                  <a:pt x="4317967" y="290294"/>
                </a:lnTo>
                <a:lnTo>
                  <a:pt x="4309825" y="240235"/>
                </a:lnTo>
                <a:lnTo>
                  <a:pt x="4294165" y="193138"/>
                </a:lnTo>
                <a:lnTo>
                  <a:pt x="4271637" y="149652"/>
                </a:lnTo>
                <a:lnTo>
                  <a:pt x="4242894" y="110430"/>
                </a:lnTo>
                <a:lnTo>
                  <a:pt x="4208585" y="76121"/>
                </a:lnTo>
                <a:lnTo>
                  <a:pt x="4169363" y="47378"/>
                </a:lnTo>
                <a:lnTo>
                  <a:pt x="4125877" y="24850"/>
                </a:lnTo>
                <a:lnTo>
                  <a:pt x="4078780" y="9190"/>
                </a:lnTo>
                <a:lnTo>
                  <a:pt x="4028721" y="1048"/>
                </a:lnTo>
                <a:lnTo>
                  <a:pt x="4002786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3394018" y="2158258"/>
            <a:ext cx="2331085" cy="729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065" algn="ctr">
              <a:lnSpc>
                <a:spcPct val="100000"/>
              </a:lnSpc>
              <a:tabLst>
                <a:tab pos="1326515" algn="l"/>
              </a:tabLst>
            </a:pPr>
            <a:r>
              <a:rPr sz="1800" spc="-10" dirty="0" smtClean="0">
                <a:latin typeface="Calibri"/>
                <a:cs typeface="Calibri"/>
              </a:rPr>
              <a:t>1 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es</a:t>
            </a:r>
            <a:r>
              <a:rPr sz="1800" spc="-5" dirty="0" smtClean="0">
                <a:latin typeface="Calibri"/>
                <a:cs typeface="Calibri"/>
              </a:rPr>
              <a:t>io</a:t>
            </a:r>
            <a:r>
              <a:rPr sz="1800" spc="0" dirty="0" smtClean="0">
                <a:latin typeface="Calibri"/>
                <a:cs typeface="Calibri"/>
              </a:rPr>
              <a:t>ns	</a:t>
            </a:r>
            <a:r>
              <a:rPr sz="1800" spc="-10" dirty="0" smtClean="0">
                <a:latin typeface="Calibri"/>
                <a:cs typeface="Calibri"/>
              </a:rPr>
              <a:t>3 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es</a:t>
            </a:r>
            <a:r>
              <a:rPr sz="1800" spc="-5" dirty="0" smtClean="0">
                <a:latin typeface="Calibri"/>
                <a:cs typeface="Calibri"/>
              </a:rPr>
              <a:t>io</a:t>
            </a:r>
            <a:r>
              <a:rPr sz="1800" spc="0" dirty="0" smtClean="0">
                <a:latin typeface="Calibri"/>
                <a:cs typeface="Calibri"/>
              </a:rPr>
              <a:t>ns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33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algn="ctr">
              <a:lnSpc>
                <a:spcPct val="100000"/>
              </a:lnSpc>
            </a:pP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r>
              <a:rPr sz="1200" b="1" spc="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le 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b="1" spc="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ross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es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400685" y="3334264"/>
            <a:ext cx="2322830" cy="694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675">
              <a:lnSpc>
                <a:spcPct val="100000"/>
              </a:lnSpc>
              <a:tabLst>
                <a:tab pos="1396365" algn="l"/>
              </a:tabLst>
            </a:pPr>
            <a:r>
              <a:rPr sz="1800" spc="-10" dirty="0" smtClean="0">
                <a:latin typeface="Calibri"/>
                <a:cs typeface="Calibri"/>
              </a:rPr>
              <a:t>1 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0" dirty="0" smtClean="0">
                <a:latin typeface="Calibri"/>
                <a:cs typeface="Calibri"/>
              </a:rPr>
              <a:t>esi</a:t>
            </a:r>
            <a:r>
              <a:rPr sz="1800" spc="-5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n	</a:t>
            </a:r>
            <a:r>
              <a:rPr sz="1800" spc="-10" dirty="0" smtClean="0">
                <a:latin typeface="Calibri"/>
                <a:cs typeface="Calibri"/>
              </a:rPr>
              <a:t>0 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0" dirty="0" smtClean="0">
                <a:latin typeface="Calibri"/>
                <a:cs typeface="Calibri"/>
              </a:rPr>
              <a:t>esi</a:t>
            </a:r>
            <a:r>
              <a:rPr sz="1800" spc="-5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8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od</a:t>
            </a:r>
            <a:r>
              <a:rPr sz="1200" b="1" spc="-3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eme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b="1" spc="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nd</a:t>
            </a:r>
            <a:r>
              <a:rPr sz="1200" b="1" spc="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ilu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 t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b="1" spc="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b="1" spc="5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359264" y="4043893"/>
            <a:ext cx="2400935" cy="1137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5095" algn="ctr">
              <a:lnSpc>
                <a:spcPct val="100000"/>
              </a:lnSpc>
            </a:pPr>
            <a:r>
              <a:rPr sz="1200" b="1" i="1" spc="-5" dirty="0" smtClean="0">
                <a:latin typeface="Calibri"/>
                <a:cs typeface="Calibri"/>
              </a:rPr>
              <a:t>P</a:t>
            </a:r>
            <a:r>
              <a:rPr sz="1200" b="1" spc="0" dirty="0" smtClean="0">
                <a:latin typeface="Calibri"/>
                <a:cs typeface="Calibri"/>
              </a:rPr>
              <a:t>=</a:t>
            </a:r>
            <a:r>
              <a:rPr sz="1200" b="1" spc="-10" dirty="0" smtClean="0">
                <a:latin typeface="Calibri"/>
                <a:cs typeface="Calibri"/>
              </a:rPr>
              <a:t>1.000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3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R="113030" algn="ctr">
              <a:lnSpc>
                <a:spcPct val="100000"/>
              </a:lnSpc>
              <a:tabLst>
                <a:tab pos="1342390" algn="l"/>
              </a:tabLst>
            </a:pPr>
            <a:r>
              <a:rPr sz="1800" spc="-15" dirty="0" smtClean="0">
                <a:latin typeface="Calibri"/>
                <a:cs typeface="Calibri"/>
              </a:rPr>
              <a:t>2</a:t>
            </a:r>
            <a:r>
              <a:rPr sz="1800" spc="-10" dirty="0" smtClean="0">
                <a:latin typeface="Calibri"/>
                <a:cs typeface="Calibri"/>
              </a:rPr>
              <a:t>1 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0" dirty="0" smtClean="0">
                <a:latin typeface="Calibri"/>
                <a:cs typeface="Calibri"/>
              </a:rPr>
              <a:t>es</a:t>
            </a:r>
            <a:r>
              <a:rPr sz="1800" spc="-5" dirty="0" smtClean="0">
                <a:latin typeface="Calibri"/>
                <a:cs typeface="Calibri"/>
              </a:rPr>
              <a:t>io</a:t>
            </a:r>
            <a:r>
              <a:rPr sz="1800" spc="0" dirty="0" smtClean="0">
                <a:latin typeface="Calibri"/>
                <a:cs typeface="Calibri"/>
              </a:rPr>
              <a:t>ns	</a:t>
            </a:r>
            <a:r>
              <a:rPr sz="1800" spc="-10" dirty="0" smtClean="0">
                <a:latin typeface="Calibri"/>
                <a:cs typeface="Calibri"/>
              </a:rPr>
              <a:t>1 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0" dirty="0" smtClean="0">
                <a:latin typeface="Calibri"/>
                <a:cs typeface="Calibri"/>
              </a:rPr>
              <a:t>esi</a:t>
            </a:r>
            <a:r>
              <a:rPr sz="1800" spc="-5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49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algn="ctr">
              <a:lnSpc>
                <a:spcPct val="100000"/>
              </a:lnSpc>
            </a:pP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ll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200" b="1" spc="-3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dn’t</a:t>
            </a:r>
            <a:r>
              <a:rPr sz="1200" b="1" spc="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ross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es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185818" y="992168"/>
            <a:ext cx="2533650" cy="572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S</a:t>
            </a:r>
            <a:r>
              <a:rPr sz="1800" b="1" spc="-35" dirty="0" smtClean="0">
                <a:latin typeface="Calibri"/>
                <a:cs typeface="Calibri"/>
              </a:rPr>
              <a:t>t</a:t>
            </a:r>
            <a:r>
              <a:rPr sz="1800" b="1" spc="5" dirty="0" smtClean="0">
                <a:latin typeface="Calibri"/>
                <a:cs typeface="Calibri"/>
              </a:rPr>
              <a:t>e</a:t>
            </a:r>
            <a:r>
              <a:rPr sz="1800" b="1" spc="-5" dirty="0" smtClean="0">
                <a:latin typeface="Calibri"/>
                <a:cs typeface="Calibri"/>
              </a:rPr>
              <a:t>p</a:t>
            </a:r>
            <a:r>
              <a:rPr sz="1800" b="1" spc="-10" dirty="0" smtClean="0">
                <a:latin typeface="Calibri"/>
                <a:cs typeface="Calibri"/>
              </a:rPr>
              <a:t>1</a:t>
            </a:r>
            <a:r>
              <a:rPr sz="1800" spc="-10" dirty="0" smtClean="0">
                <a:latin typeface="Calibri"/>
                <a:cs typeface="Calibri"/>
              </a:rPr>
              <a:t>.</a:t>
            </a:r>
            <a:r>
              <a:rPr sz="1800" spc="-25" dirty="0" smtClean="0">
                <a:latin typeface="Calibri"/>
                <a:cs typeface="Calibri"/>
              </a:rPr>
              <a:t> </a:t>
            </a:r>
            <a:r>
              <a:rPr sz="1800" b="1" u="sng" spc="-15" dirty="0" smtClean="0">
                <a:latin typeface="Calibri"/>
                <a:cs typeface="Calibri"/>
              </a:rPr>
              <a:t>N</a:t>
            </a:r>
            <a:r>
              <a:rPr sz="1800" b="1" u="sng" spc="-10" dirty="0" smtClean="0">
                <a:latin typeface="Calibri"/>
                <a:cs typeface="Calibri"/>
              </a:rPr>
              <a:t>o</a:t>
            </a:r>
            <a:r>
              <a:rPr sz="1800" b="1" u="sng" spc="5" dirty="0" smtClean="0">
                <a:latin typeface="Calibri"/>
                <a:cs typeface="Calibri"/>
              </a:rPr>
              <a:t> </a:t>
            </a:r>
            <a:r>
              <a:rPr sz="1800" b="1" u="sng" spc="-25" dirty="0" smtClean="0">
                <a:latin typeface="Calibri"/>
                <a:cs typeface="Calibri"/>
              </a:rPr>
              <a:t>a</a:t>
            </a:r>
            <a:r>
              <a:rPr sz="1800" b="1" u="sng" spc="-35" dirty="0" smtClean="0">
                <a:latin typeface="Calibri"/>
                <a:cs typeface="Calibri"/>
              </a:rPr>
              <a:t>tt</a:t>
            </a:r>
            <a:r>
              <a:rPr sz="1800" b="1" u="sng" spc="5" dirty="0" smtClean="0">
                <a:latin typeface="Calibri"/>
                <a:cs typeface="Calibri"/>
              </a:rPr>
              <a:t>e</a:t>
            </a:r>
            <a:r>
              <a:rPr sz="1800" b="1" u="sng" spc="-5" dirty="0" smtClean="0">
                <a:latin typeface="Calibri"/>
                <a:cs typeface="Calibri"/>
              </a:rPr>
              <a:t>m</a:t>
            </a:r>
            <a:r>
              <a:rPr sz="1800" b="1" u="sng" spc="-20" dirty="0" smtClean="0">
                <a:latin typeface="Calibri"/>
                <a:cs typeface="Calibri"/>
              </a:rPr>
              <a:t>p</a:t>
            </a:r>
            <a:r>
              <a:rPr sz="1800" b="1" u="sng" spc="-10" dirty="0" smtClean="0">
                <a:latin typeface="Calibri"/>
                <a:cs typeface="Calibri"/>
              </a:rPr>
              <a:t>t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spc="-2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</a:t>
            </a:r>
            <a:r>
              <a:rPr sz="1800" spc="-20" dirty="0" smtClean="0">
                <a:latin typeface="Calibri"/>
                <a:cs typeface="Calibri"/>
              </a:rPr>
              <a:t>c</a:t>
            </a:r>
            <a:r>
              <a:rPr sz="1800" spc="-40" dirty="0" smtClean="0">
                <a:latin typeface="Calibri"/>
                <a:cs typeface="Calibri"/>
              </a:rPr>
              <a:t>r</a:t>
            </a:r>
            <a:r>
              <a:rPr sz="1800" spc="-5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ss and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</a:t>
            </a:r>
            <a:r>
              <a:rPr sz="1800" spc="-10" dirty="0" smtClean="0">
                <a:latin typeface="Calibri"/>
                <a:cs typeface="Calibri"/>
              </a:rPr>
              <a:t>ep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5" dirty="0" smtClean="0">
                <a:latin typeface="Calibri"/>
                <a:cs typeface="Calibri"/>
              </a:rPr>
              <a:t>o</a:t>
            </a:r>
            <a:r>
              <a:rPr sz="1800" spc="-10" dirty="0" smtClean="0">
                <a:latin typeface="Calibri"/>
                <a:cs typeface="Calibri"/>
              </a:rPr>
              <a:t>y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b="1" u="sng" spc="-15" dirty="0" smtClean="0">
                <a:latin typeface="Calibri"/>
                <a:cs typeface="Calibri"/>
              </a:rPr>
              <a:t>a</a:t>
            </a:r>
            <a:r>
              <a:rPr sz="1800" b="1" u="sng" spc="-5" dirty="0" smtClean="0">
                <a:latin typeface="Calibri"/>
                <a:cs typeface="Calibri"/>
              </a:rPr>
              <a:t>ll</a:t>
            </a:r>
            <a:r>
              <a:rPr sz="1800" b="1" u="sng" spc="-10" dirty="0" smtClean="0">
                <a:latin typeface="Calibri"/>
                <a:cs typeface="Calibri"/>
              </a:rPr>
              <a:t>oc</a:t>
            </a:r>
            <a:r>
              <a:rPr sz="1800" b="1" u="sng" spc="-25" dirty="0" smtClean="0">
                <a:latin typeface="Calibri"/>
                <a:cs typeface="Calibri"/>
              </a:rPr>
              <a:t>a</a:t>
            </a:r>
            <a:r>
              <a:rPr sz="1800" b="1" u="sng" spc="-35" dirty="0" smtClean="0">
                <a:latin typeface="Calibri"/>
                <a:cs typeface="Calibri"/>
              </a:rPr>
              <a:t>t</a:t>
            </a:r>
            <a:r>
              <a:rPr sz="1800" b="1" u="sng" spc="-10" dirty="0" smtClean="0">
                <a:latin typeface="Calibri"/>
                <a:cs typeface="Calibri"/>
              </a:rPr>
              <a:t>ed</a:t>
            </a:r>
            <a:r>
              <a:rPr sz="1800" b="1" u="sng" spc="-30" dirty="0" smtClean="0">
                <a:latin typeface="Calibri"/>
                <a:cs typeface="Calibri"/>
              </a:rPr>
              <a:t> </a:t>
            </a:r>
            <a:r>
              <a:rPr sz="1800" b="1" u="sng" spc="-35" dirty="0" smtClean="0">
                <a:latin typeface="Calibri"/>
                <a:cs typeface="Calibri"/>
              </a:rPr>
              <a:t>st</a:t>
            </a:r>
            <a:r>
              <a:rPr sz="1800" b="1" u="sng" spc="5" dirty="0" smtClean="0">
                <a:latin typeface="Calibri"/>
                <a:cs typeface="Calibri"/>
              </a:rPr>
              <a:t>e</a:t>
            </a:r>
            <a:r>
              <a:rPr sz="1800" b="1" u="sng" spc="-20" dirty="0" smtClean="0">
                <a:latin typeface="Calibri"/>
                <a:cs typeface="Calibri"/>
              </a:rPr>
              <a:t>n</a:t>
            </a:r>
            <a:r>
              <a:rPr sz="1800" b="1" u="sng" spc="-10" dirty="0" smtClean="0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185894" y="2127073"/>
            <a:ext cx="2256790" cy="572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S</a:t>
            </a:r>
            <a:r>
              <a:rPr sz="1800" b="1" spc="-35" dirty="0" smtClean="0">
                <a:latin typeface="Calibri"/>
                <a:cs typeface="Calibri"/>
              </a:rPr>
              <a:t>t</a:t>
            </a:r>
            <a:r>
              <a:rPr sz="1800" b="1" spc="5" dirty="0" smtClean="0">
                <a:latin typeface="Calibri"/>
                <a:cs typeface="Calibri"/>
              </a:rPr>
              <a:t>e</a:t>
            </a:r>
            <a:r>
              <a:rPr sz="1800" b="1" spc="-5" dirty="0" smtClean="0">
                <a:latin typeface="Calibri"/>
                <a:cs typeface="Calibri"/>
              </a:rPr>
              <a:t>p</a:t>
            </a:r>
            <a:r>
              <a:rPr sz="1800" b="1" spc="-10" dirty="0" smtClean="0">
                <a:latin typeface="Calibri"/>
                <a:cs typeface="Calibri"/>
              </a:rPr>
              <a:t>2.</a:t>
            </a:r>
            <a:r>
              <a:rPr sz="1800" b="1" spc="-25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No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25" dirty="0" smtClean="0">
                <a:latin typeface="Calibri"/>
                <a:cs typeface="Calibri"/>
              </a:rPr>
              <a:t>s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ent</a:t>
            </a:r>
            <a:r>
              <a:rPr sz="1800" spc="-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</a:t>
            </a:r>
            <a:r>
              <a:rPr sz="1800" spc="-10" dirty="0" smtClean="0">
                <a:latin typeface="Calibri"/>
                <a:cs typeface="Calibri"/>
              </a:rPr>
              <a:t>el</a:t>
            </a:r>
            <a:r>
              <a:rPr sz="1800" spc="-5" dirty="0" smtClean="0">
                <a:latin typeface="Calibri"/>
                <a:cs typeface="Calibri"/>
              </a:rPr>
              <a:t>i</a:t>
            </a:r>
            <a:r>
              <a:rPr sz="1800" spc="-20" dirty="0" smtClean="0">
                <a:latin typeface="Calibri"/>
                <a:cs typeface="Calibri"/>
              </a:rPr>
              <a:t>v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-5" dirty="0" smtClean="0">
                <a:latin typeface="Calibri"/>
                <a:cs typeface="Calibri"/>
              </a:rPr>
              <a:t>r</a:t>
            </a:r>
            <a:r>
              <a:rPr sz="1800" spc="-10" dirty="0" smtClean="0">
                <a:latin typeface="Calibri"/>
                <a:cs typeface="Calibri"/>
              </a:rPr>
              <a:t>y</a:t>
            </a:r>
            <a:r>
              <a:rPr sz="1800" spc="-5" dirty="0" smtClean="0">
                <a:latin typeface="Calibri"/>
                <a:cs typeface="Calibri"/>
              </a:rPr>
              <a:t> and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</a:t>
            </a:r>
            <a:r>
              <a:rPr sz="1800" spc="-10" dirty="0" smtClean="0">
                <a:latin typeface="Calibri"/>
                <a:cs typeface="Calibri"/>
              </a:rPr>
              <a:t>ep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5" dirty="0" smtClean="0">
                <a:latin typeface="Calibri"/>
                <a:cs typeface="Calibri"/>
              </a:rPr>
              <a:t>oyme</a:t>
            </a:r>
            <a:r>
              <a:rPr sz="1800" spc="-10" dirty="0" smtClean="0">
                <a:latin typeface="Calibri"/>
                <a:cs typeface="Calibri"/>
              </a:rPr>
              <a:t>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185894" y="3289057"/>
            <a:ext cx="2505075" cy="572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S</a:t>
            </a:r>
            <a:r>
              <a:rPr sz="1800" b="1" spc="-35" dirty="0" smtClean="0">
                <a:latin typeface="Calibri"/>
                <a:cs typeface="Calibri"/>
              </a:rPr>
              <a:t>t</a:t>
            </a:r>
            <a:r>
              <a:rPr sz="1800" b="1" spc="5" dirty="0" smtClean="0">
                <a:latin typeface="Calibri"/>
                <a:cs typeface="Calibri"/>
              </a:rPr>
              <a:t>e</a:t>
            </a:r>
            <a:r>
              <a:rPr sz="1800" b="1" spc="-5" dirty="0" smtClean="0">
                <a:latin typeface="Calibri"/>
                <a:cs typeface="Calibri"/>
              </a:rPr>
              <a:t>p</a:t>
            </a:r>
            <a:r>
              <a:rPr sz="1800" b="1" spc="-10" dirty="0" smtClean="0">
                <a:latin typeface="Calibri"/>
                <a:cs typeface="Calibri"/>
              </a:rPr>
              <a:t>3.</a:t>
            </a:r>
            <a:r>
              <a:rPr sz="1800" b="1" spc="-25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No</a:t>
            </a:r>
            <a:r>
              <a:rPr sz="1800" spc="-10" dirty="0" smtClean="0">
                <a:latin typeface="Calibri"/>
                <a:cs typeface="Calibri"/>
              </a:rPr>
              <a:t>t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a</a:t>
            </a:r>
            <a:r>
              <a:rPr sz="1800" spc="-10" dirty="0" smtClean="0">
                <a:latin typeface="Calibri"/>
                <a:cs typeface="Calibri"/>
              </a:rPr>
              <a:t>t</a:t>
            </a:r>
            <a:r>
              <a:rPr sz="1800" spc="-5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h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5" dirty="0" smtClean="0">
                <a:latin typeface="Calibri"/>
                <a:cs typeface="Calibri"/>
              </a:rPr>
              <a:t>i</a:t>
            </a:r>
            <a:r>
              <a:rPr sz="1800" spc="-10" dirty="0" smtClean="0">
                <a:latin typeface="Calibri"/>
                <a:cs typeface="Calibri"/>
              </a:rPr>
              <a:t>n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ended </a:t>
            </a:r>
            <a:r>
              <a:rPr sz="1800" spc="-5" dirty="0" smtClean="0">
                <a:latin typeface="Calibri"/>
                <a:cs typeface="Calibri"/>
              </a:rPr>
              <a:t>lo</a:t>
            </a:r>
            <a:r>
              <a:rPr sz="1800" spc="-30" dirty="0" smtClean="0">
                <a:latin typeface="Calibri"/>
                <a:cs typeface="Calibri"/>
              </a:rPr>
              <a:t>c</a:t>
            </a:r>
            <a:r>
              <a:rPr sz="1800" spc="-15" dirty="0" smtClean="0">
                <a:latin typeface="Calibri"/>
                <a:cs typeface="Calibri"/>
              </a:rPr>
              <a:t>at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spc="-5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185894" y="4423960"/>
            <a:ext cx="2439670" cy="572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S</a:t>
            </a:r>
            <a:r>
              <a:rPr sz="1800" b="1" spc="-35" dirty="0" smtClean="0">
                <a:latin typeface="Calibri"/>
                <a:cs typeface="Calibri"/>
              </a:rPr>
              <a:t>t</a:t>
            </a:r>
            <a:r>
              <a:rPr sz="1800" b="1" spc="5" dirty="0" smtClean="0">
                <a:latin typeface="Calibri"/>
                <a:cs typeface="Calibri"/>
              </a:rPr>
              <a:t>e</a:t>
            </a:r>
            <a:r>
              <a:rPr sz="1800" b="1" spc="-5" dirty="0" smtClean="0">
                <a:latin typeface="Calibri"/>
                <a:cs typeface="Calibri"/>
              </a:rPr>
              <a:t>p</a:t>
            </a:r>
            <a:r>
              <a:rPr sz="1800" b="1" spc="-10" dirty="0" smtClean="0">
                <a:latin typeface="Calibri"/>
                <a:cs typeface="Calibri"/>
              </a:rPr>
              <a:t>4.</a:t>
            </a:r>
            <a:r>
              <a:rPr sz="1800" b="1" spc="-25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No</a:t>
            </a:r>
            <a:r>
              <a:rPr sz="1800" spc="-10" dirty="0" smtClean="0">
                <a:latin typeface="Calibri"/>
                <a:cs typeface="Calibri"/>
              </a:rPr>
              <a:t>t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10" dirty="0" smtClean="0">
                <a:latin typeface="Calibri"/>
                <a:cs typeface="Calibri"/>
              </a:rPr>
              <a:t>l</a:t>
            </a:r>
            <a:r>
              <a:rPr sz="1800" spc="-5" dirty="0" smtClean="0">
                <a:latin typeface="Calibri"/>
                <a:cs typeface="Calibri"/>
              </a:rPr>
              <a:t>lo</a:t>
            </a:r>
            <a:r>
              <a:rPr sz="1800" spc="-30" dirty="0" smtClean="0">
                <a:latin typeface="Calibri"/>
                <a:cs typeface="Calibri"/>
              </a:rPr>
              <a:t>c</a:t>
            </a:r>
            <a:r>
              <a:rPr sz="1800" spc="-15" dirty="0" smtClean="0">
                <a:latin typeface="Calibri"/>
                <a:cs typeface="Calibri"/>
              </a:rPr>
              <a:t>a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ed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20" dirty="0" smtClean="0">
                <a:latin typeface="Calibri"/>
                <a:cs typeface="Calibri"/>
              </a:rPr>
              <a:t>s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ent</a:t>
            </a:r>
            <a:r>
              <a:rPr sz="1800" spc="-5" dirty="0" smtClean="0">
                <a:latin typeface="Calibri"/>
                <a:cs typeface="Calibri"/>
              </a:rPr>
              <a:t> </a:t>
            </a:r>
            <a:r>
              <a:rPr sz="1800" spc="-45" dirty="0" smtClean="0">
                <a:latin typeface="Calibri"/>
                <a:cs typeface="Calibri"/>
              </a:rPr>
              <a:t>w</a:t>
            </a:r>
            <a:r>
              <a:rPr sz="1800" spc="0" dirty="0" smtClean="0">
                <a:latin typeface="Calibri"/>
                <a:cs typeface="Calibri"/>
              </a:rPr>
              <a:t>as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mp</a:t>
            </a:r>
            <a:r>
              <a:rPr sz="1800" spc="-10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10" dirty="0" smtClean="0">
                <a:latin typeface="Calibri"/>
                <a:cs typeface="Calibri"/>
              </a:rPr>
              <a:t>n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185894" y="5529181"/>
            <a:ext cx="281051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S</a:t>
            </a:r>
            <a:r>
              <a:rPr sz="1800" b="1" spc="-35" dirty="0" smtClean="0">
                <a:latin typeface="Calibri"/>
                <a:cs typeface="Calibri"/>
              </a:rPr>
              <a:t>t</a:t>
            </a:r>
            <a:r>
              <a:rPr sz="1800" b="1" spc="5" dirty="0" smtClean="0">
                <a:latin typeface="Calibri"/>
                <a:cs typeface="Calibri"/>
              </a:rPr>
              <a:t>e</a:t>
            </a:r>
            <a:r>
              <a:rPr sz="1800" b="1" spc="-5" dirty="0" smtClean="0">
                <a:latin typeface="Calibri"/>
                <a:cs typeface="Calibri"/>
              </a:rPr>
              <a:t>p</a:t>
            </a:r>
            <a:r>
              <a:rPr sz="1800" b="1" spc="-10" dirty="0" smtClean="0">
                <a:latin typeface="Calibri"/>
                <a:cs typeface="Calibri"/>
              </a:rPr>
              <a:t>5</a:t>
            </a:r>
            <a:r>
              <a:rPr sz="1800" spc="-10" dirty="0" smtClean="0">
                <a:latin typeface="Calibri"/>
                <a:cs typeface="Calibri"/>
              </a:rPr>
              <a:t>.</a:t>
            </a:r>
            <a:r>
              <a:rPr sz="1800" spc="-25" dirty="0" smtClean="0">
                <a:latin typeface="Calibri"/>
                <a:cs typeface="Calibri"/>
              </a:rPr>
              <a:t> </a:t>
            </a:r>
            <a:r>
              <a:rPr sz="1800" spc="-4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es</a:t>
            </a:r>
            <a:r>
              <a:rPr sz="1800" spc="-5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dual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20" dirty="0" smtClean="0">
                <a:latin typeface="Calibri"/>
                <a:cs typeface="Calibri"/>
              </a:rPr>
              <a:t>s</a:t>
            </a:r>
            <a:r>
              <a:rPr sz="1800" spc="-30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en</a:t>
            </a:r>
            <a:r>
              <a:rPr sz="1800" spc="-5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-5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≥</a:t>
            </a:r>
            <a:r>
              <a:rPr sz="1800" spc="-5" dirty="0" smtClean="0">
                <a:latin typeface="Calibri"/>
                <a:cs typeface="Calibri"/>
              </a:rPr>
              <a:t>30</a:t>
            </a:r>
            <a:r>
              <a:rPr sz="1800" spc="0" dirty="0" smtClean="0">
                <a:latin typeface="Calibri"/>
                <a:cs typeface="Calibri"/>
              </a:rPr>
              <a:t>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5293211" y="6110968"/>
            <a:ext cx="301180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latin typeface="Calibri"/>
                <a:cs typeface="Calibri"/>
              </a:rPr>
              <a:t>D</a:t>
            </a:r>
            <a:r>
              <a:rPr sz="1800" b="1" spc="-10" dirty="0" smtClean="0">
                <a:latin typeface="Calibri"/>
                <a:cs typeface="Calibri"/>
              </a:rPr>
              <a:t>e</a:t>
            </a:r>
            <a:r>
              <a:rPr sz="1800" b="1" spc="0" dirty="0" smtClean="0">
                <a:latin typeface="Calibri"/>
                <a:cs typeface="Calibri"/>
              </a:rPr>
              <a:t>v</a:t>
            </a:r>
            <a:r>
              <a:rPr sz="1800" b="1" spc="-5" dirty="0" smtClean="0">
                <a:latin typeface="Calibri"/>
                <a:cs typeface="Calibri"/>
              </a:rPr>
              <a:t>ice</a:t>
            </a:r>
            <a:r>
              <a:rPr sz="1800" b="1" spc="-30" dirty="0" smtClean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s</a:t>
            </a:r>
            <a:r>
              <a:rPr sz="1800" b="1" spc="5" dirty="0" smtClean="0">
                <a:latin typeface="Calibri"/>
                <a:cs typeface="Calibri"/>
              </a:rPr>
              <a:t>u</a:t>
            </a:r>
            <a:r>
              <a:rPr sz="1800" b="1" spc="0" dirty="0" smtClean="0">
                <a:latin typeface="Calibri"/>
                <a:cs typeface="Calibri"/>
              </a:rPr>
              <a:t>cc</a:t>
            </a:r>
            <a:r>
              <a:rPr sz="1800" b="1" spc="5" dirty="0" smtClean="0">
                <a:latin typeface="Calibri"/>
                <a:cs typeface="Calibri"/>
              </a:rPr>
              <a:t>e</a:t>
            </a:r>
            <a:r>
              <a:rPr sz="1800" b="1" spc="-25" dirty="0" smtClean="0">
                <a:latin typeface="Calibri"/>
                <a:cs typeface="Calibri"/>
              </a:rPr>
              <a:t>s</a:t>
            </a:r>
            <a:r>
              <a:rPr sz="1800" b="1" spc="-10" dirty="0" smtClean="0">
                <a:latin typeface="Calibri"/>
                <a:cs typeface="Calibri"/>
              </a:rPr>
              <a:t>s</a:t>
            </a:r>
            <a:r>
              <a:rPr sz="1800" b="1" spc="-35" dirty="0" smtClean="0">
                <a:latin typeface="Calibri"/>
                <a:cs typeface="Calibri"/>
              </a:rPr>
              <a:t> </a:t>
            </a:r>
            <a:r>
              <a:rPr sz="1800" b="1" spc="5" dirty="0" smtClean="0">
                <a:latin typeface="Calibri"/>
                <a:cs typeface="Calibri"/>
              </a:rPr>
              <a:t>pe</a:t>
            </a:r>
            <a:r>
              <a:rPr sz="1800" b="1" spc="0" dirty="0" smtClean="0">
                <a:latin typeface="Calibri"/>
                <a:cs typeface="Calibri"/>
              </a:rPr>
              <a:t>r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-25" dirty="0" smtClean="0">
                <a:latin typeface="Calibri"/>
                <a:cs typeface="Calibri"/>
              </a:rPr>
              <a:t>t</a:t>
            </a:r>
            <a:r>
              <a:rPr sz="1800" b="1" spc="-15" dirty="0" smtClean="0">
                <a:latin typeface="Calibri"/>
                <a:cs typeface="Calibri"/>
              </a:rPr>
              <a:t>a</a:t>
            </a:r>
            <a:r>
              <a:rPr sz="1800" b="1" spc="-30" dirty="0" smtClean="0">
                <a:latin typeface="Calibri"/>
                <a:cs typeface="Calibri"/>
              </a:rPr>
              <a:t>rg</a:t>
            </a:r>
            <a:r>
              <a:rPr sz="1800" b="1" spc="-10" dirty="0" smtClean="0">
                <a:latin typeface="Calibri"/>
                <a:cs typeface="Calibri"/>
              </a:rPr>
              <a:t>et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-5" dirty="0" smtClean="0">
                <a:latin typeface="Calibri"/>
                <a:cs typeface="Calibri"/>
              </a:rPr>
              <a:t>l</a:t>
            </a:r>
            <a:r>
              <a:rPr sz="1800" b="1" spc="5" dirty="0" smtClean="0">
                <a:latin typeface="Calibri"/>
                <a:cs typeface="Calibri"/>
              </a:rPr>
              <a:t>e</a:t>
            </a:r>
            <a:r>
              <a:rPr sz="1800" b="1" spc="-10" dirty="0" smtClean="0">
                <a:latin typeface="Calibri"/>
                <a:cs typeface="Calibri"/>
              </a:rPr>
              <a:t>si</a:t>
            </a:r>
            <a:r>
              <a:rPr sz="1800" b="1" spc="-20" dirty="0" smtClean="0">
                <a:latin typeface="Calibri"/>
                <a:cs typeface="Calibri"/>
              </a:rPr>
              <a:t>o</a:t>
            </a:r>
            <a:r>
              <a:rPr sz="1800" b="1" spc="-10" dirty="0" smtClean="0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947007" y="6385288"/>
            <a:ext cx="170370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99.5%</a:t>
            </a:r>
            <a:r>
              <a:rPr sz="1800" b="1" spc="-5" dirty="0" smtClean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(998</a:t>
            </a:r>
            <a:r>
              <a:rPr sz="1800" b="1" spc="-15" dirty="0" smtClean="0">
                <a:latin typeface="Calibri"/>
                <a:cs typeface="Calibri"/>
              </a:rPr>
              <a:t>/</a:t>
            </a:r>
            <a:r>
              <a:rPr sz="1800" b="1" spc="-10" dirty="0" smtClean="0">
                <a:latin typeface="Calibri"/>
                <a:cs typeface="Calibri"/>
              </a:rPr>
              <a:t>1003)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7683090" y="1755748"/>
            <a:ext cx="119761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1003</a:t>
            </a:r>
            <a:r>
              <a:rPr sz="1800" b="1" spc="10" dirty="0" smtClean="0">
                <a:latin typeface="Calibri"/>
                <a:cs typeface="Calibri"/>
              </a:rPr>
              <a:t> </a:t>
            </a:r>
            <a:r>
              <a:rPr sz="1800" b="1" spc="-5" dirty="0" smtClean="0">
                <a:latin typeface="Calibri"/>
                <a:cs typeface="Calibri"/>
              </a:rPr>
              <a:t>l</a:t>
            </a:r>
            <a:r>
              <a:rPr sz="1800" b="1" spc="5" dirty="0" smtClean="0">
                <a:latin typeface="Calibri"/>
                <a:cs typeface="Calibri"/>
              </a:rPr>
              <a:t>e</a:t>
            </a:r>
            <a:r>
              <a:rPr sz="1800" b="1" spc="-10" dirty="0" smtClean="0">
                <a:latin typeface="Calibri"/>
                <a:cs typeface="Calibri"/>
              </a:rPr>
              <a:t>si</a:t>
            </a:r>
            <a:r>
              <a:rPr sz="1800" b="1" spc="-20" dirty="0" smtClean="0">
                <a:latin typeface="Calibri"/>
                <a:cs typeface="Calibri"/>
              </a:rPr>
              <a:t>on</a:t>
            </a:r>
            <a:r>
              <a:rPr sz="1800" b="1" spc="-10" dirty="0" smtClean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7595308" y="5187720"/>
            <a:ext cx="114236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99.6%</a:t>
            </a:r>
            <a:r>
              <a:rPr sz="1800" b="1" spc="-5" dirty="0" smtClean="0">
                <a:latin typeface="Calibri"/>
                <a:cs typeface="Calibri"/>
              </a:rPr>
              <a:t> </a:t>
            </a:r>
            <a:r>
              <a:rPr sz="1800" b="1" spc="-15" dirty="0" smtClean="0">
                <a:latin typeface="Calibri"/>
                <a:cs typeface="Calibri"/>
              </a:rPr>
              <a:t>(</a:t>
            </a:r>
            <a:r>
              <a:rPr sz="1800" b="1" spc="-10" dirty="0" smtClean="0">
                <a:latin typeface="Calibri"/>
                <a:cs typeface="Calibri"/>
              </a:rPr>
              <a:t>999)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7599652" y="4056607"/>
            <a:ext cx="125857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99.7%</a:t>
            </a:r>
            <a:r>
              <a:rPr sz="1800" b="1" spc="-5" dirty="0" smtClean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(1000)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606738" y="2914979"/>
            <a:ext cx="125857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99.7%</a:t>
            </a:r>
            <a:r>
              <a:rPr sz="1800" b="1" spc="-5" dirty="0" smtClean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(1000)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463561" y="5575155"/>
            <a:ext cx="74168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 smtClean="0">
                <a:latin typeface="Calibri"/>
                <a:cs typeface="Calibri"/>
              </a:rPr>
              <a:t>1 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0" dirty="0" smtClean="0">
                <a:latin typeface="Calibri"/>
                <a:cs typeface="Calibri"/>
              </a:rPr>
              <a:t>esi</a:t>
            </a:r>
            <a:r>
              <a:rPr sz="1800" spc="-5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355280" y="5579242"/>
            <a:ext cx="1227455" cy="5213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98475">
              <a:lnSpc>
                <a:spcPct val="100000"/>
              </a:lnSpc>
            </a:pPr>
            <a:r>
              <a:rPr sz="1800" spc="-10" dirty="0" smtClean="0">
                <a:latin typeface="Calibri"/>
                <a:cs typeface="Calibri"/>
              </a:rPr>
              <a:t>1 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0" dirty="0" smtClean="0">
                <a:latin typeface="Calibri"/>
                <a:cs typeface="Calibri"/>
              </a:rPr>
              <a:t>esi</a:t>
            </a:r>
            <a:r>
              <a:rPr sz="1800" spc="-5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200" b="1" i="1" spc="-5" dirty="0" smtClean="0">
                <a:latin typeface="Calibri"/>
                <a:cs typeface="Calibri"/>
              </a:rPr>
              <a:t>P</a:t>
            </a:r>
            <a:r>
              <a:rPr sz="1200" b="1" spc="0" dirty="0" smtClean="0">
                <a:latin typeface="Calibri"/>
                <a:cs typeface="Calibri"/>
              </a:rPr>
              <a:t>=</a:t>
            </a:r>
            <a:r>
              <a:rPr sz="1200" b="1" spc="-10" dirty="0" smtClean="0">
                <a:latin typeface="Calibri"/>
                <a:cs typeface="Calibri"/>
              </a:rPr>
              <a:t>1.000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213470" y="988781"/>
            <a:ext cx="2533650" cy="572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S</a:t>
            </a:r>
            <a:r>
              <a:rPr sz="1800" b="1" spc="-35" dirty="0" smtClean="0">
                <a:latin typeface="Calibri"/>
                <a:cs typeface="Calibri"/>
              </a:rPr>
              <a:t>t</a:t>
            </a:r>
            <a:r>
              <a:rPr sz="1800" b="1" spc="5" dirty="0" smtClean="0">
                <a:latin typeface="Calibri"/>
                <a:cs typeface="Calibri"/>
              </a:rPr>
              <a:t>e</a:t>
            </a:r>
            <a:r>
              <a:rPr sz="1800" b="1" spc="-5" dirty="0" smtClean="0">
                <a:latin typeface="Calibri"/>
                <a:cs typeface="Calibri"/>
              </a:rPr>
              <a:t>p</a:t>
            </a:r>
            <a:r>
              <a:rPr sz="1800" b="1" spc="-10" dirty="0" smtClean="0">
                <a:latin typeface="Calibri"/>
                <a:cs typeface="Calibri"/>
              </a:rPr>
              <a:t>1</a:t>
            </a:r>
            <a:r>
              <a:rPr sz="1800" spc="-10" dirty="0" smtClean="0">
                <a:latin typeface="Calibri"/>
                <a:cs typeface="Calibri"/>
              </a:rPr>
              <a:t>.</a:t>
            </a:r>
            <a:r>
              <a:rPr sz="1800" spc="-25" dirty="0" smtClean="0">
                <a:latin typeface="Calibri"/>
                <a:cs typeface="Calibri"/>
              </a:rPr>
              <a:t> </a:t>
            </a:r>
            <a:r>
              <a:rPr sz="1800" b="1" u="sng" spc="-15" dirty="0" smtClean="0">
                <a:latin typeface="Calibri"/>
                <a:cs typeface="Calibri"/>
              </a:rPr>
              <a:t>N</a:t>
            </a:r>
            <a:r>
              <a:rPr sz="1800" b="1" u="sng" spc="-10" dirty="0" smtClean="0">
                <a:latin typeface="Calibri"/>
                <a:cs typeface="Calibri"/>
              </a:rPr>
              <a:t>o</a:t>
            </a:r>
            <a:r>
              <a:rPr sz="1800" b="1" u="sng" spc="5" dirty="0" smtClean="0">
                <a:latin typeface="Calibri"/>
                <a:cs typeface="Calibri"/>
              </a:rPr>
              <a:t> </a:t>
            </a:r>
            <a:r>
              <a:rPr sz="1800" b="1" u="sng" spc="-25" dirty="0" smtClean="0">
                <a:latin typeface="Calibri"/>
                <a:cs typeface="Calibri"/>
              </a:rPr>
              <a:t>a</a:t>
            </a:r>
            <a:r>
              <a:rPr sz="1800" b="1" u="sng" spc="-35" dirty="0" smtClean="0">
                <a:latin typeface="Calibri"/>
                <a:cs typeface="Calibri"/>
              </a:rPr>
              <a:t>tt</a:t>
            </a:r>
            <a:r>
              <a:rPr sz="1800" b="1" u="sng" spc="5" dirty="0" smtClean="0">
                <a:latin typeface="Calibri"/>
                <a:cs typeface="Calibri"/>
              </a:rPr>
              <a:t>e</a:t>
            </a:r>
            <a:r>
              <a:rPr sz="1800" b="1" u="sng" spc="-5" dirty="0" smtClean="0">
                <a:latin typeface="Calibri"/>
                <a:cs typeface="Calibri"/>
              </a:rPr>
              <a:t>m</a:t>
            </a:r>
            <a:r>
              <a:rPr sz="1800" b="1" u="sng" spc="-20" dirty="0" smtClean="0">
                <a:latin typeface="Calibri"/>
                <a:cs typeface="Calibri"/>
              </a:rPr>
              <a:t>p</a:t>
            </a:r>
            <a:r>
              <a:rPr sz="1800" b="1" u="sng" spc="-10" dirty="0" smtClean="0">
                <a:latin typeface="Calibri"/>
                <a:cs typeface="Calibri"/>
              </a:rPr>
              <a:t>t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spc="-2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</a:t>
            </a:r>
            <a:r>
              <a:rPr sz="1800" spc="-20" dirty="0" smtClean="0">
                <a:latin typeface="Calibri"/>
                <a:cs typeface="Calibri"/>
              </a:rPr>
              <a:t>c</a:t>
            </a:r>
            <a:r>
              <a:rPr sz="1800" spc="-40" dirty="0" smtClean="0">
                <a:latin typeface="Calibri"/>
                <a:cs typeface="Calibri"/>
              </a:rPr>
              <a:t>r</a:t>
            </a:r>
            <a:r>
              <a:rPr sz="1800" spc="-5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ss and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</a:t>
            </a:r>
            <a:r>
              <a:rPr sz="1800" spc="-10" dirty="0" smtClean="0">
                <a:latin typeface="Calibri"/>
                <a:cs typeface="Calibri"/>
              </a:rPr>
              <a:t>ep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5" dirty="0" smtClean="0">
                <a:latin typeface="Calibri"/>
                <a:cs typeface="Calibri"/>
              </a:rPr>
              <a:t>o</a:t>
            </a:r>
            <a:r>
              <a:rPr sz="1800" spc="-10" dirty="0" smtClean="0">
                <a:latin typeface="Calibri"/>
                <a:cs typeface="Calibri"/>
              </a:rPr>
              <a:t>y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b="1" u="sng" spc="-15" dirty="0" smtClean="0">
                <a:latin typeface="Calibri"/>
                <a:cs typeface="Calibri"/>
              </a:rPr>
              <a:t>a</a:t>
            </a:r>
            <a:r>
              <a:rPr sz="1800" b="1" u="sng" spc="-5" dirty="0" smtClean="0">
                <a:latin typeface="Calibri"/>
                <a:cs typeface="Calibri"/>
              </a:rPr>
              <a:t>ll</a:t>
            </a:r>
            <a:r>
              <a:rPr sz="1800" b="1" u="sng" spc="-10" dirty="0" smtClean="0">
                <a:latin typeface="Calibri"/>
                <a:cs typeface="Calibri"/>
              </a:rPr>
              <a:t>oc</a:t>
            </a:r>
            <a:r>
              <a:rPr sz="1800" b="1" u="sng" spc="-25" dirty="0" smtClean="0">
                <a:latin typeface="Calibri"/>
                <a:cs typeface="Calibri"/>
              </a:rPr>
              <a:t>a</a:t>
            </a:r>
            <a:r>
              <a:rPr sz="1800" b="1" u="sng" spc="-35" dirty="0" smtClean="0">
                <a:latin typeface="Calibri"/>
                <a:cs typeface="Calibri"/>
              </a:rPr>
              <a:t>t</a:t>
            </a:r>
            <a:r>
              <a:rPr sz="1800" b="1" u="sng" spc="-10" dirty="0" smtClean="0">
                <a:latin typeface="Calibri"/>
                <a:cs typeface="Calibri"/>
              </a:rPr>
              <a:t>ed</a:t>
            </a:r>
            <a:r>
              <a:rPr sz="1800" b="1" u="sng" spc="-30" dirty="0" smtClean="0">
                <a:latin typeface="Calibri"/>
                <a:cs typeface="Calibri"/>
              </a:rPr>
              <a:t> </a:t>
            </a:r>
            <a:r>
              <a:rPr sz="1800" b="1" u="sng" spc="-35" dirty="0" smtClean="0">
                <a:latin typeface="Calibri"/>
                <a:cs typeface="Calibri"/>
              </a:rPr>
              <a:t>st</a:t>
            </a:r>
            <a:r>
              <a:rPr sz="1800" b="1" u="sng" spc="5" dirty="0" smtClean="0">
                <a:latin typeface="Calibri"/>
                <a:cs typeface="Calibri"/>
              </a:rPr>
              <a:t>e</a:t>
            </a:r>
            <a:r>
              <a:rPr sz="1800" b="1" u="sng" spc="-20" dirty="0" smtClean="0">
                <a:latin typeface="Calibri"/>
                <a:cs typeface="Calibri"/>
              </a:rPr>
              <a:t>n</a:t>
            </a:r>
            <a:r>
              <a:rPr sz="1800" b="1" u="sng" spc="-10" dirty="0" smtClean="0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213546" y="2123685"/>
            <a:ext cx="2256790" cy="572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S</a:t>
            </a:r>
            <a:r>
              <a:rPr sz="1800" b="1" spc="-35" dirty="0" smtClean="0">
                <a:latin typeface="Calibri"/>
                <a:cs typeface="Calibri"/>
              </a:rPr>
              <a:t>t</a:t>
            </a:r>
            <a:r>
              <a:rPr sz="1800" b="1" spc="5" dirty="0" smtClean="0">
                <a:latin typeface="Calibri"/>
                <a:cs typeface="Calibri"/>
              </a:rPr>
              <a:t>e</a:t>
            </a:r>
            <a:r>
              <a:rPr sz="1800" b="1" spc="-5" dirty="0" smtClean="0">
                <a:latin typeface="Calibri"/>
                <a:cs typeface="Calibri"/>
              </a:rPr>
              <a:t>p</a:t>
            </a:r>
            <a:r>
              <a:rPr sz="1800" b="1" spc="-10" dirty="0" smtClean="0">
                <a:latin typeface="Calibri"/>
                <a:cs typeface="Calibri"/>
              </a:rPr>
              <a:t>2.</a:t>
            </a:r>
            <a:r>
              <a:rPr sz="1800" b="1" spc="-25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No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25" dirty="0" smtClean="0">
                <a:latin typeface="Calibri"/>
                <a:cs typeface="Calibri"/>
              </a:rPr>
              <a:t>s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ent</a:t>
            </a:r>
            <a:r>
              <a:rPr sz="1800" spc="-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</a:t>
            </a:r>
            <a:r>
              <a:rPr sz="1800" spc="-10" dirty="0" smtClean="0">
                <a:latin typeface="Calibri"/>
                <a:cs typeface="Calibri"/>
              </a:rPr>
              <a:t>el</a:t>
            </a:r>
            <a:r>
              <a:rPr sz="1800" spc="-5" dirty="0" smtClean="0">
                <a:latin typeface="Calibri"/>
                <a:cs typeface="Calibri"/>
              </a:rPr>
              <a:t>i</a:t>
            </a:r>
            <a:r>
              <a:rPr sz="1800" spc="-20" dirty="0" smtClean="0">
                <a:latin typeface="Calibri"/>
                <a:cs typeface="Calibri"/>
              </a:rPr>
              <a:t>v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-5" dirty="0" smtClean="0">
                <a:latin typeface="Calibri"/>
                <a:cs typeface="Calibri"/>
              </a:rPr>
              <a:t>r</a:t>
            </a:r>
            <a:r>
              <a:rPr sz="1800" spc="-10" dirty="0" smtClean="0">
                <a:latin typeface="Calibri"/>
                <a:cs typeface="Calibri"/>
              </a:rPr>
              <a:t>y</a:t>
            </a:r>
            <a:r>
              <a:rPr sz="1800" spc="-5" dirty="0" smtClean="0">
                <a:latin typeface="Calibri"/>
                <a:cs typeface="Calibri"/>
              </a:rPr>
              <a:t> and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</a:t>
            </a:r>
            <a:r>
              <a:rPr sz="1800" spc="-10" dirty="0" smtClean="0">
                <a:latin typeface="Calibri"/>
                <a:cs typeface="Calibri"/>
              </a:rPr>
              <a:t>ep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5" dirty="0" smtClean="0">
                <a:latin typeface="Calibri"/>
                <a:cs typeface="Calibri"/>
              </a:rPr>
              <a:t>oyme</a:t>
            </a:r>
            <a:r>
              <a:rPr sz="1800" spc="-10" dirty="0" smtClean="0">
                <a:latin typeface="Calibri"/>
                <a:cs typeface="Calibri"/>
              </a:rPr>
              <a:t>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213546" y="3285669"/>
            <a:ext cx="2505075" cy="572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S</a:t>
            </a:r>
            <a:r>
              <a:rPr sz="1800" b="1" spc="-35" dirty="0" smtClean="0">
                <a:latin typeface="Calibri"/>
                <a:cs typeface="Calibri"/>
              </a:rPr>
              <a:t>t</a:t>
            </a:r>
            <a:r>
              <a:rPr sz="1800" b="1" spc="5" dirty="0" smtClean="0">
                <a:latin typeface="Calibri"/>
                <a:cs typeface="Calibri"/>
              </a:rPr>
              <a:t>e</a:t>
            </a:r>
            <a:r>
              <a:rPr sz="1800" b="1" spc="-5" dirty="0" smtClean="0">
                <a:latin typeface="Calibri"/>
                <a:cs typeface="Calibri"/>
              </a:rPr>
              <a:t>p</a:t>
            </a:r>
            <a:r>
              <a:rPr sz="1800" b="1" spc="-10" dirty="0" smtClean="0">
                <a:latin typeface="Calibri"/>
                <a:cs typeface="Calibri"/>
              </a:rPr>
              <a:t>3.</a:t>
            </a:r>
            <a:r>
              <a:rPr sz="1800" b="1" spc="-25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No</a:t>
            </a:r>
            <a:r>
              <a:rPr sz="1800" spc="-10" dirty="0" smtClean="0">
                <a:latin typeface="Calibri"/>
                <a:cs typeface="Calibri"/>
              </a:rPr>
              <a:t>t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a</a:t>
            </a:r>
            <a:r>
              <a:rPr sz="1800" spc="-10" dirty="0" smtClean="0">
                <a:latin typeface="Calibri"/>
                <a:cs typeface="Calibri"/>
              </a:rPr>
              <a:t>t</a:t>
            </a:r>
            <a:r>
              <a:rPr sz="1800" spc="-5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h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5" dirty="0" smtClean="0">
                <a:latin typeface="Calibri"/>
                <a:cs typeface="Calibri"/>
              </a:rPr>
              <a:t>i</a:t>
            </a:r>
            <a:r>
              <a:rPr sz="1800" spc="-10" dirty="0" smtClean="0">
                <a:latin typeface="Calibri"/>
                <a:cs typeface="Calibri"/>
              </a:rPr>
              <a:t>n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ended </a:t>
            </a:r>
            <a:r>
              <a:rPr sz="1800" spc="-5" dirty="0" smtClean="0">
                <a:latin typeface="Calibri"/>
                <a:cs typeface="Calibri"/>
              </a:rPr>
              <a:t>lo</a:t>
            </a:r>
            <a:r>
              <a:rPr sz="1800" spc="-30" dirty="0" smtClean="0">
                <a:latin typeface="Calibri"/>
                <a:cs typeface="Calibri"/>
              </a:rPr>
              <a:t>c</a:t>
            </a:r>
            <a:r>
              <a:rPr sz="1800" spc="-15" dirty="0" smtClean="0">
                <a:latin typeface="Calibri"/>
                <a:cs typeface="Calibri"/>
              </a:rPr>
              <a:t>at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spc="-5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13546" y="4420572"/>
            <a:ext cx="2439670" cy="572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S</a:t>
            </a:r>
            <a:r>
              <a:rPr sz="1800" b="1" spc="-35" dirty="0" smtClean="0">
                <a:latin typeface="Calibri"/>
                <a:cs typeface="Calibri"/>
              </a:rPr>
              <a:t>t</a:t>
            </a:r>
            <a:r>
              <a:rPr sz="1800" b="1" spc="5" dirty="0" smtClean="0">
                <a:latin typeface="Calibri"/>
                <a:cs typeface="Calibri"/>
              </a:rPr>
              <a:t>e</a:t>
            </a:r>
            <a:r>
              <a:rPr sz="1800" b="1" spc="-5" dirty="0" smtClean="0">
                <a:latin typeface="Calibri"/>
                <a:cs typeface="Calibri"/>
              </a:rPr>
              <a:t>p</a:t>
            </a:r>
            <a:r>
              <a:rPr sz="1800" b="1" spc="-10" dirty="0" smtClean="0">
                <a:latin typeface="Calibri"/>
                <a:cs typeface="Calibri"/>
              </a:rPr>
              <a:t>4.</a:t>
            </a:r>
            <a:r>
              <a:rPr sz="1800" b="1" spc="-25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No</a:t>
            </a:r>
            <a:r>
              <a:rPr sz="1800" spc="-10" dirty="0" smtClean="0">
                <a:latin typeface="Calibri"/>
                <a:cs typeface="Calibri"/>
              </a:rPr>
              <a:t>t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10" dirty="0" smtClean="0">
                <a:latin typeface="Calibri"/>
                <a:cs typeface="Calibri"/>
              </a:rPr>
              <a:t>l</a:t>
            </a:r>
            <a:r>
              <a:rPr sz="1800" spc="-5" dirty="0" smtClean="0">
                <a:latin typeface="Calibri"/>
                <a:cs typeface="Calibri"/>
              </a:rPr>
              <a:t>lo</a:t>
            </a:r>
            <a:r>
              <a:rPr sz="1800" spc="-30" dirty="0" smtClean="0">
                <a:latin typeface="Calibri"/>
                <a:cs typeface="Calibri"/>
              </a:rPr>
              <a:t>c</a:t>
            </a:r>
            <a:r>
              <a:rPr sz="1800" spc="-15" dirty="0" smtClean="0">
                <a:latin typeface="Calibri"/>
                <a:cs typeface="Calibri"/>
              </a:rPr>
              <a:t>a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ed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20" dirty="0" smtClean="0">
                <a:latin typeface="Calibri"/>
                <a:cs typeface="Calibri"/>
              </a:rPr>
              <a:t>s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ent</a:t>
            </a:r>
            <a:r>
              <a:rPr sz="1800" spc="-5" dirty="0" smtClean="0">
                <a:latin typeface="Calibri"/>
                <a:cs typeface="Calibri"/>
              </a:rPr>
              <a:t> </a:t>
            </a:r>
            <a:r>
              <a:rPr sz="1800" spc="-45" dirty="0" smtClean="0">
                <a:latin typeface="Calibri"/>
                <a:cs typeface="Calibri"/>
              </a:rPr>
              <a:t>w</a:t>
            </a:r>
            <a:r>
              <a:rPr sz="1800" spc="0" dirty="0" smtClean="0">
                <a:latin typeface="Calibri"/>
                <a:cs typeface="Calibri"/>
              </a:rPr>
              <a:t>as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mp</a:t>
            </a:r>
            <a:r>
              <a:rPr sz="1800" spc="-10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10" dirty="0" smtClean="0">
                <a:latin typeface="Calibri"/>
                <a:cs typeface="Calibri"/>
              </a:rPr>
              <a:t>n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213546" y="5525792"/>
            <a:ext cx="281051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S</a:t>
            </a:r>
            <a:r>
              <a:rPr sz="1800" b="1" spc="-35" dirty="0" smtClean="0">
                <a:latin typeface="Calibri"/>
                <a:cs typeface="Calibri"/>
              </a:rPr>
              <a:t>t</a:t>
            </a:r>
            <a:r>
              <a:rPr sz="1800" b="1" spc="5" dirty="0" smtClean="0">
                <a:latin typeface="Calibri"/>
                <a:cs typeface="Calibri"/>
              </a:rPr>
              <a:t>e</a:t>
            </a:r>
            <a:r>
              <a:rPr sz="1800" b="1" spc="-5" dirty="0" smtClean="0">
                <a:latin typeface="Calibri"/>
                <a:cs typeface="Calibri"/>
              </a:rPr>
              <a:t>p</a:t>
            </a:r>
            <a:r>
              <a:rPr sz="1800" b="1" spc="-10" dirty="0" smtClean="0">
                <a:latin typeface="Calibri"/>
                <a:cs typeface="Calibri"/>
              </a:rPr>
              <a:t>5</a:t>
            </a:r>
            <a:r>
              <a:rPr sz="1800" spc="-10" dirty="0" smtClean="0">
                <a:latin typeface="Calibri"/>
                <a:cs typeface="Calibri"/>
              </a:rPr>
              <a:t>.</a:t>
            </a:r>
            <a:r>
              <a:rPr sz="1800" spc="-25" dirty="0" smtClean="0">
                <a:latin typeface="Calibri"/>
                <a:cs typeface="Calibri"/>
              </a:rPr>
              <a:t> </a:t>
            </a:r>
            <a:r>
              <a:rPr sz="1800" spc="-4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es</a:t>
            </a:r>
            <a:r>
              <a:rPr sz="1800" spc="-5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dual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20" dirty="0" smtClean="0">
                <a:latin typeface="Calibri"/>
                <a:cs typeface="Calibri"/>
              </a:rPr>
              <a:t>s</a:t>
            </a:r>
            <a:r>
              <a:rPr sz="1800" spc="-30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en</a:t>
            </a:r>
            <a:r>
              <a:rPr sz="1800" spc="-5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-5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≥</a:t>
            </a:r>
            <a:r>
              <a:rPr sz="1800" spc="-5" dirty="0" smtClean="0">
                <a:latin typeface="Calibri"/>
                <a:cs typeface="Calibri"/>
              </a:rPr>
              <a:t>30</a:t>
            </a:r>
            <a:r>
              <a:rPr sz="1800" spc="0" dirty="0" smtClean="0">
                <a:latin typeface="Calibri"/>
                <a:cs typeface="Calibri"/>
              </a:rPr>
              <a:t>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178307" y="6115814"/>
            <a:ext cx="4319016" cy="632460"/>
          </a:xfrm>
          <a:custGeom>
            <a:avLst/>
            <a:gdLst/>
            <a:ahLst/>
            <a:cxnLst/>
            <a:rect l="l" t="t" r="r" b="b"/>
            <a:pathLst>
              <a:path w="4319016" h="632459">
                <a:moveTo>
                  <a:pt x="0" y="316229"/>
                </a:moveTo>
                <a:lnTo>
                  <a:pt x="4138" y="264935"/>
                </a:lnTo>
                <a:lnTo>
                  <a:pt x="16121" y="216276"/>
                </a:lnTo>
                <a:lnTo>
                  <a:pt x="35296" y="170903"/>
                </a:lnTo>
                <a:lnTo>
                  <a:pt x="61013" y="129468"/>
                </a:lnTo>
                <a:lnTo>
                  <a:pt x="92621" y="92621"/>
                </a:lnTo>
                <a:lnTo>
                  <a:pt x="129468" y="61013"/>
                </a:lnTo>
                <a:lnTo>
                  <a:pt x="170903" y="35296"/>
                </a:lnTo>
                <a:lnTo>
                  <a:pt x="216276" y="16121"/>
                </a:lnTo>
                <a:lnTo>
                  <a:pt x="264935" y="4138"/>
                </a:lnTo>
                <a:lnTo>
                  <a:pt x="316230" y="0"/>
                </a:lnTo>
                <a:lnTo>
                  <a:pt x="4002786" y="0"/>
                </a:lnTo>
                <a:lnTo>
                  <a:pt x="4054080" y="4138"/>
                </a:lnTo>
                <a:lnTo>
                  <a:pt x="4102739" y="16121"/>
                </a:lnTo>
                <a:lnTo>
                  <a:pt x="4148112" y="35296"/>
                </a:lnTo>
                <a:lnTo>
                  <a:pt x="4189547" y="61013"/>
                </a:lnTo>
                <a:lnTo>
                  <a:pt x="4226394" y="92621"/>
                </a:lnTo>
                <a:lnTo>
                  <a:pt x="4258002" y="129468"/>
                </a:lnTo>
                <a:lnTo>
                  <a:pt x="4283719" y="170903"/>
                </a:lnTo>
                <a:lnTo>
                  <a:pt x="4302894" y="216276"/>
                </a:lnTo>
                <a:lnTo>
                  <a:pt x="4314877" y="264935"/>
                </a:lnTo>
                <a:lnTo>
                  <a:pt x="4319016" y="316229"/>
                </a:lnTo>
                <a:lnTo>
                  <a:pt x="4314877" y="367524"/>
                </a:lnTo>
                <a:lnTo>
                  <a:pt x="4302894" y="416183"/>
                </a:lnTo>
                <a:lnTo>
                  <a:pt x="4283719" y="461556"/>
                </a:lnTo>
                <a:lnTo>
                  <a:pt x="4258002" y="502991"/>
                </a:lnTo>
                <a:lnTo>
                  <a:pt x="4226394" y="539838"/>
                </a:lnTo>
                <a:lnTo>
                  <a:pt x="4189547" y="571446"/>
                </a:lnTo>
                <a:lnTo>
                  <a:pt x="4148112" y="597163"/>
                </a:lnTo>
                <a:lnTo>
                  <a:pt x="4102739" y="616338"/>
                </a:lnTo>
                <a:lnTo>
                  <a:pt x="4054080" y="628321"/>
                </a:lnTo>
                <a:lnTo>
                  <a:pt x="4002786" y="632459"/>
                </a:lnTo>
                <a:lnTo>
                  <a:pt x="316230" y="632459"/>
                </a:lnTo>
                <a:lnTo>
                  <a:pt x="264935" y="628321"/>
                </a:lnTo>
                <a:lnTo>
                  <a:pt x="216276" y="616338"/>
                </a:lnTo>
                <a:lnTo>
                  <a:pt x="170903" y="597163"/>
                </a:lnTo>
                <a:lnTo>
                  <a:pt x="129468" y="571446"/>
                </a:lnTo>
                <a:lnTo>
                  <a:pt x="92621" y="539838"/>
                </a:lnTo>
                <a:lnTo>
                  <a:pt x="61013" y="502991"/>
                </a:lnTo>
                <a:lnTo>
                  <a:pt x="35296" y="461556"/>
                </a:lnTo>
                <a:lnTo>
                  <a:pt x="16121" y="416183"/>
                </a:lnTo>
                <a:lnTo>
                  <a:pt x="4138" y="367524"/>
                </a:lnTo>
                <a:lnTo>
                  <a:pt x="1048" y="342165"/>
                </a:lnTo>
                <a:lnTo>
                  <a:pt x="0" y="31622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832741" y="6116902"/>
            <a:ext cx="301180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latin typeface="Calibri"/>
                <a:cs typeface="Calibri"/>
              </a:rPr>
              <a:t>D</a:t>
            </a:r>
            <a:r>
              <a:rPr sz="1800" b="1" spc="-10" dirty="0" smtClean="0">
                <a:latin typeface="Calibri"/>
                <a:cs typeface="Calibri"/>
              </a:rPr>
              <a:t>e</a:t>
            </a:r>
            <a:r>
              <a:rPr sz="1800" b="1" spc="0" dirty="0" smtClean="0">
                <a:latin typeface="Calibri"/>
                <a:cs typeface="Calibri"/>
              </a:rPr>
              <a:t>v</a:t>
            </a:r>
            <a:r>
              <a:rPr sz="1800" b="1" spc="-5" dirty="0" smtClean="0">
                <a:latin typeface="Calibri"/>
                <a:cs typeface="Calibri"/>
              </a:rPr>
              <a:t>ice</a:t>
            </a:r>
            <a:r>
              <a:rPr sz="1800" b="1" spc="-30" dirty="0" smtClean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s</a:t>
            </a:r>
            <a:r>
              <a:rPr sz="1800" b="1" spc="5" dirty="0" smtClean="0">
                <a:latin typeface="Calibri"/>
                <a:cs typeface="Calibri"/>
              </a:rPr>
              <a:t>u</a:t>
            </a:r>
            <a:r>
              <a:rPr sz="1800" b="1" spc="0" dirty="0" smtClean="0">
                <a:latin typeface="Calibri"/>
                <a:cs typeface="Calibri"/>
              </a:rPr>
              <a:t>cc</a:t>
            </a:r>
            <a:r>
              <a:rPr sz="1800" b="1" spc="5" dirty="0" smtClean="0">
                <a:latin typeface="Calibri"/>
                <a:cs typeface="Calibri"/>
              </a:rPr>
              <a:t>e</a:t>
            </a:r>
            <a:r>
              <a:rPr sz="1800" b="1" spc="-25" dirty="0" smtClean="0">
                <a:latin typeface="Calibri"/>
                <a:cs typeface="Calibri"/>
              </a:rPr>
              <a:t>s</a:t>
            </a:r>
            <a:r>
              <a:rPr sz="1800" b="1" spc="-10" dirty="0" smtClean="0">
                <a:latin typeface="Calibri"/>
                <a:cs typeface="Calibri"/>
              </a:rPr>
              <a:t>s</a:t>
            </a:r>
            <a:r>
              <a:rPr sz="1800" b="1" spc="-35" dirty="0" smtClean="0">
                <a:latin typeface="Calibri"/>
                <a:cs typeface="Calibri"/>
              </a:rPr>
              <a:t> </a:t>
            </a:r>
            <a:r>
              <a:rPr sz="1800" b="1" spc="5" dirty="0" smtClean="0">
                <a:latin typeface="Calibri"/>
                <a:cs typeface="Calibri"/>
              </a:rPr>
              <a:t>pe</a:t>
            </a:r>
            <a:r>
              <a:rPr sz="1800" b="1" spc="0" dirty="0" smtClean="0">
                <a:latin typeface="Calibri"/>
                <a:cs typeface="Calibri"/>
              </a:rPr>
              <a:t>r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-25" dirty="0" smtClean="0">
                <a:latin typeface="Calibri"/>
                <a:cs typeface="Calibri"/>
              </a:rPr>
              <a:t>t</a:t>
            </a:r>
            <a:r>
              <a:rPr sz="1800" b="1" spc="-15" dirty="0" smtClean="0">
                <a:latin typeface="Calibri"/>
                <a:cs typeface="Calibri"/>
              </a:rPr>
              <a:t>a</a:t>
            </a:r>
            <a:r>
              <a:rPr sz="1800" b="1" spc="-30" dirty="0" smtClean="0">
                <a:latin typeface="Calibri"/>
                <a:cs typeface="Calibri"/>
              </a:rPr>
              <a:t>rg</a:t>
            </a:r>
            <a:r>
              <a:rPr sz="1800" b="1" spc="-10" dirty="0" smtClean="0">
                <a:latin typeface="Calibri"/>
                <a:cs typeface="Calibri"/>
              </a:rPr>
              <a:t>et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-5" dirty="0" smtClean="0">
                <a:latin typeface="Calibri"/>
                <a:cs typeface="Calibri"/>
              </a:rPr>
              <a:t>l</a:t>
            </a:r>
            <a:r>
              <a:rPr sz="1800" b="1" spc="5" dirty="0" smtClean="0">
                <a:latin typeface="Calibri"/>
                <a:cs typeface="Calibri"/>
              </a:rPr>
              <a:t>e</a:t>
            </a:r>
            <a:r>
              <a:rPr sz="1800" b="1" spc="-10" dirty="0" smtClean="0">
                <a:latin typeface="Calibri"/>
                <a:cs typeface="Calibri"/>
              </a:rPr>
              <a:t>si</a:t>
            </a:r>
            <a:r>
              <a:rPr sz="1800" b="1" spc="-20" dirty="0" smtClean="0">
                <a:latin typeface="Calibri"/>
                <a:cs typeface="Calibri"/>
              </a:rPr>
              <a:t>o</a:t>
            </a:r>
            <a:r>
              <a:rPr sz="1800" b="1" spc="-10" dirty="0" smtClean="0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1544373" y="6391223"/>
            <a:ext cx="158813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97.6%</a:t>
            </a:r>
            <a:r>
              <a:rPr sz="1800" b="1" spc="-5" dirty="0" smtClean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(973</a:t>
            </a:r>
            <a:r>
              <a:rPr sz="1800" b="1" spc="-15" dirty="0" smtClean="0">
                <a:latin typeface="Calibri"/>
                <a:cs typeface="Calibri"/>
              </a:rPr>
              <a:t>/</a:t>
            </a:r>
            <a:r>
              <a:rPr sz="1800" b="1" spc="-10" dirty="0" smtClean="0">
                <a:latin typeface="Calibri"/>
                <a:cs typeface="Calibri"/>
              </a:rPr>
              <a:t>997)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8925605" y="6634136"/>
            <a:ext cx="196215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Arial"/>
                <a:cs typeface="Arial"/>
              </a:rPr>
              <a:t>16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4002785" y="6372605"/>
            <a:ext cx="1139952" cy="368808"/>
          </a:xfrm>
          <a:custGeom>
            <a:avLst/>
            <a:gdLst/>
            <a:ahLst/>
            <a:cxnLst/>
            <a:rect l="l" t="t" r="r" b="b"/>
            <a:pathLst>
              <a:path w="1139952" h="368807">
                <a:moveTo>
                  <a:pt x="0" y="0"/>
                </a:moveTo>
                <a:lnTo>
                  <a:pt x="1139952" y="0"/>
                </a:lnTo>
                <a:lnTo>
                  <a:pt x="1139952" y="368808"/>
                </a:lnTo>
                <a:lnTo>
                  <a:pt x="0" y="3688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002785" y="6372605"/>
            <a:ext cx="1139952" cy="368808"/>
          </a:xfrm>
          <a:custGeom>
            <a:avLst/>
            <a:gdLst/>
            <a:ahLst/>
            <a:cxnLst/>
            <a:rect l="l" t="t" r="r" b="b"/>
            <a:pathLst>
              <a:path w="1139952" h="368807">
                <a:moveTo>
                  <a:pt x="0" y="0"/>
                </a:moveTo>
                <a:lnTo>
                  <a:pt x="1139952" y="0"/>
                </a:lnTo>
                <a:lnTo>
                  <a:pt x="1139952" y="368808"/>
                </a:lnTo>
                <a:lnTo>
                  <a:pt x="0" y="368808"/>
                </a:lnTo>
                <a:lnTo>
                  <a:pt x="0" y="0"/>
                </a:lnTo>
                <a:close/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4121086" y="6402515"/>
            <a:ext cx="90233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i="1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800" b="1" dirty="0" smtClean="0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r>
              <a:rPr sz="18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0.0003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2831592" y="1496567"/>
            <a:ext cx="3480815" cy="275843"/>
          </a:xfrm>
          <a:custGeom>
            <a:avLst/>
            <a:gdLst/>
            <a:ahLst/>
            <a:cxnLst/>
            <a:rect l="l" t="t" r="r" b="b"/>
            <a:pathLst>
              <a:path w="3480815" h="275843">
                <a:moveTo>
                  <a:pt x="0" y="0"/>
                </a:moveTo>
                <a:lnTo>
                  <a:pt x="3480815" y="0"/>
                </a:lnTo>
                <a:lnTo>
                  <a:pt x="3480815" y="275843"/>
                </a:lnTo>
                <a:lnTo>
                  <a:pt x="0" y="2758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831592" y="1496567"/>
            <a:ext cx="3480815" cy="275843"/>
          </a:xfrm>
          <a:custGeom>
            <a:avLst/>
            <a:gdLst/>
            <a:ahLst/>
            <a:cxnLst/>
            <a:rect l="l" t="t" r="r" b="b"/>
            <a:pathLst>
              <a:path w="3480815" h="275843">
                <a:moveTo>
                  <a:pt x="0" y="0"/>
                </a:moveTo>
                <a:lnTo>
                  <a:pt x="3480815" y="0"/>
                </a:lnTo>
                <a:lnTo>
                  <a:pt x="3480815" y="275843"/>
                </a:lnTo>
                <a:lnTo>
                  <a:pt x="0" y="275843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2910649" y="1532393"/>
            <a:ext cx="3291204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nv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200" b="1" spc="-30" dirty="0" smtClean="0">
                <a:solidFill>
                  <a:srgbClr val="FF0000"/>
                </a:solidFill>
                <a:latin typeface="Calibri"/>
                <a:cs typeface="Calibri"/>
              </a:rPr>
              <a:t>ga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1200" b="1" spc="-3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 t</a:t>
            </a:r>
            <a:r>
              <a:rPr sz="1200" b="1" spc="5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use 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ll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200" b="1" spc="-3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3322320" y="3788664"/>
            <a:ext cx="2499360" cy="277368"/>
          </a:xfrm>
          <a:custGeom>
            <a:avLst/>
            <a:gdLst/>
            <a:ahLst/>
            <a:cxnLst/>
            <a:rect l="l" t="t" r="r" b="b"/>
            <a:pathLst>
              <a:path w="2499360" h="277368">
                <a:moveTo>
                  <a:pt x="0" y="0"/>
                </a:moveTo>
                <a:lnTo>
                  <a:pt x="2499360" y="0"/>
                </a:lnTo>
                <a:lnTo>
                  <a:pt x="2499360" y="277368"/>
                </a:lnTo>
                <a:lnTo>
                  <a:pt x="0" y="27736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322320" y="3788664"/>
            <a:ext cx="2499360" cy="277368"/>
          </a:xfrm>
          <a:custGeom>
            <a:avLst/>
            <a:gdLst/>
            <a:ahLst/>
            <a:cxnLst/>
            <a:rect l="l" t="t" r="r" b="b"/>
            <a:pathLst>
              <a:path w="2499360" h="277368">
                <a:moveTo>
                  <a:pt x="0" y="0"/>
                </a:moveTo>
                <a:lnTo>
                  <a:pt x="2499360" y="0"/>
                </a:lnTo>
                <a:lnTo>
                  <a:pt x="2499360" y="277368"/>
                </a:lnTo>
                <a:lnTo>
                  <a:pt x="0" y="277368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281171" y="4940808"/>
            <a:ext cx="2581655" cy="277368"/>
          </a:xfrm>
          <a:custGeom>
            <a:avLst/>
            <a:gdLst/>
            <a:ahLst/>
            <a:cxnLst/>
            <a:rect l="l" t="t" r="r" b="b"/>
            <a:pathLst>
              <a:path w="2581655" h="277368">
                <a:moveTo>
                  <a:pt x="0" y="0"/>
                </a:moveTo>
                <a:lnTo>
                  <a:pt x="2581655" y="0"/>
                </a:lnTo>
                <a:lnTo>
                  <a:pt x="2581655" y="277368"/>
                </a:lnTo>
                <a:lnTo>
                  <a:pt x="0" y="27736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281171" y="4940808"/>
            <a:ext cx="2581655" cy="277368"/>
          </a:xfrm>
          <a:custGeom>
            <a:avLst/>
            <a:gdLst/>
            <a:ahLst/>
            <a:cxnLst/>
            <a:rect l="l" t="t" r="r" b="b"/>
            <a:pathLst>
              <a:path w="2581655" h="277368">
                <a:moveTo>
                  <a:pt x="0" y="0"/>
                </a:moveTo>
                <a:lnTo>
                  <a:pt x="2581655" y="0"/>
                </a:lnTo>
                <a:lnTo>
                  <a:pt x="2581655" y="277368"/>
                </a:lnTo>
                <a:lnTo>
                  <a:pt x="0" y="277368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2931286" y="5213628"/>
            <a:ext cx="730250" cy="1403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dirty="0" smtClean="0">
                <a:latin typeface="Calibri"/>
                <a:cs typeface="Calibri"/>
              </a:rPr>
              <a:t>X</a:t>
            </a:r>
            <a:r>
              <a:rPr sz="800" spc="-15" dirty="0" smtClean="0">
                <a:latin typeface="Calibri"/>
                <a:cs typeface="Calibri"/>
              </a:rPr>
              <a:t>I</a:t>
            </a:r>
            <a:r>
              <a:rPr sz="800" spc="0" dirty="0" smtClean="0">
                <a:latin typeface="Calibri"/>
                <a:cs typeface="Calibri"/>
              </a:rPr>
              <a:t>E</a:t>
            </a:r>
            <a:r>
              <a:rPr sz="800" spc="-20" dirty="0" smtClean="0">
                <a:latin typeface="Calibri"/>
                <a:cs typeface="Calibri"/>
              </a:rPr>
              <a:t>N</a:t>
            </a:r>
            <a:r>
              <a:rPr sz="800" spc="0" dirty="0" smtClean="0">
                <a:latin typeface="Calibri"/>
                <a:cs typeface="Calibri"/>
              </a:rPr>
              <a:t>C</a:t>
            </a:r>
            <a:r>
              <a:rPr sz="800" spc="-10" dirty="0" smtClean="0">
                <a:latin typeface="Calibri"/>
                <a:cs typeface="Calibri"/>
              </a:rPr>
              <a:t>E</a:t>
            </a:r>
            <a:r>
              <a:rPr sz="800" spc="0" dirty="0" smtClean="0">
                <a:latin typeface="Calibri"/>
                <a:cs typeface="Calibri"/>
              </a:rPr>
              <a:t>:</a:t>
            </a:r>
            <a:r>
              <a:rPr sz="800" spc="-15" dirty="0" smtClean="0">
                <a:latin typeface="Calibri"/>
                <a:cs typeface="Calibri"/>
              </a:rPr>
              <a:t> </a:t>
            </a:r>
            <a:r>
              <a:rPr sz="800" spc="0" dirty="0" smtClean="0">
                <a:latin typeface="Calibri"/>
                <a:cs typeface="Calibri"/>
              </a:rPr>
              <a:t>12</a:t>
            </a:r>
            <a:r>
              <a:rPr sz="800" spc="-15" dirty="0" smtClean="0">
                <a:latin typeface="Calibri"/>
                <a:cs typeface="Calibri"/>
              </a:rPr>
              <a:t> </a:t>
            </a:r>
            <a:r>
              <a:rPr sz="800" spc="-20" dirty="0" smtClean="0">
                <a:latin typeface="Calibri"/>
                <a:cs typeface="Calibri"/>
              </a:rPr>
              <a:t>(</a:t>
            </a:r>
            <a:r>
              <a:rPr sz="800" spc="0" dirty="0" smtClean="0">
                <a:latin typeface="Calibri"/>
                <a:cs typeface="Calibri"/>
              </a:rPr>
              <a:t>57</a:t>
            </a:r>
            <a:r>
              <a:rPr sz="800" spc="-15" dirty="0" smtClean="0">
                <a:latin typeface="Calibri"/>
                <a:cs typeface="Calibri"/>
              </a:rPr>
              <a:t>%</a:t>
            </a:r>
            <a:r>
              <a:rPr sz="800" spc="0" dirty="0" smtClean="0">
                <a:latin typeface="Calibri"/>
                <a:cs typeface="Calibri"/>
              </a:rPr>
              <a:t>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2931286" y="5361480"/>
            <a:ext cx="666115" cy="1403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 smtClean="0">
                <a:latin typeface="Calibri"/>
                <a:cs typeface="Calibri"/>
              </a:rPr>
              <a:t>O</a:t>
            </a:r>
            <a:r>
              <a:rPr sz="800" spc="-10" dirty="0" smtClean="0">
                <a:latin typeface="Calibri"/>
                <a:cs typeface="Calibri"/>
              </a:rPr>
              <a:t>t</a:t>
            </a:r>
            <a:r>
              <a:rPr sz="800" spc="-5" dirty="0" smtClean="0">
                <a:latin typeface="Calibri"/>
                <a:cs typeface="Calibri"/>
              </a:rPr>
              <a:t>hers</a:t>
            </a:r>
            <a:r>
              <a:rPr sz="800" spc="0" dirty="0" smtClean="0">
                <a:latin typeface="Calibri"/>
                <a:cs typeface="Calibri"/>
              </a:rPr>
              <a:t>:</a:t>
            </a:r>
            <a:r>
              <a:rPr sz="800" spc="-5" dirty="0" smtClean="0">
                <a:latin typeface="Calibri"/>
                <a:cs typeface="Calibri"/>
              </a:rPr>
              <a:t> </a:t>
            </a:r>
            <a:r>
              <a:rPr sz="800" spc="0" dirty="0" smtClean="0">
                <a:latin typeface="Calibri"/>
                <a:cs typeface="Calibri"/>
              </a:rPr>
              <a:t>9</a:t>
            </a:r>
            <a:r>
              <a:rPr sz="800" spc="-15" dirty="0" smtClean="0">
                <a:latin typeface="Calibri"/>
                <a:cs typeface="Calibri"/>
              </a:rPr>
              <a:t> </a:t>
            </a:r>
            <a:r>
              <a:rPr sz="800" spc="-5" dirty="0" smtClean="0">
                <a:latin typeface="Calibri"/>
                <a:cs typeface="Calibri"/>
              </a:rPr>
              <a:t>(</a:t>
            </a:r>
            <a:r>
              <a:rPr sz="800" spc="0" dirty="0" smtClean="0">
                <a:latin typeface="Calibri"/>
                <a:cs typeface="Calibri"/>
              </a:rPr>
              <a:t>43%)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5456417" y="5216691"/>
            <a:ext cx="824865" cy="1403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dirty="0" smtClean="0">
                <a:latin typeface="Calibri"/>
                <a:cs typeface="Calibri"/>
              </a:rPr>
              <a:t>S</a:t>
            </a:r>
            <a:r>
              <a:rPr sz="800" spc="-5" dirty="0" smtClean="0">
                <a:latin typeface="Calibri"/>
                <a:cs typeface="Calibri"/>
              </a:rPr>
              <a:t>upra</a:t>
            </a:r>
            <a:r>
              <a:rPr sz="800" spc="5" dirty="0" smtClean="0">
                <a:latin typeface="Calibri"/>
                <a:cs typeface="Calibri"/>
              </a:rPr>
              <a:t>f</a:t>
            </a:r>
            <a:r>
              <a:rPr sz="800" spc="-5" dirty="0" smtClean="0">
                <a:latin typeface="Calibri"/>
                <a:cs typeface="Calibri"/>
              </a:rPr>
              <a:t>lex</a:t>
            </a:r>
            <a:r>
              <a:rPr sz="800" spc="0" dirty="0" smtClean="0">
                <a:latin typeface="Calibri"/>
                <a:cs typeface="Calibri"/>
              </a:rPr>
              <a:t>: 1</a:t>
            </a:r>
            <a:r>
              <a:rPr sz="800" spc="-5" dirty="0" smtClean="0">
                <a:latin typeface="Calibri"/>
                <a:cs typeface="Calibri"/>
              </a:rPr>
              <a:t> (</a:t>
            </a:r>
            <a:r>
              <a:rPr sz="800" spc="-15" dirty="0" smtClean="0">
                <a:latin typeface="Calibri"/>
                <a:cs typeface="Calibri"/>
              </a:rPr>
              <a:t>10</a:t>
            </a:r>
            <a:r>
              <a:rPr sz="800" spc="0" dirty="0" smtClean="0">
                <a:latin typeface="Calibri"/>
                <a:cs typeface="Calibri"/>
              </a:rPr>
              <a:t>0%)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3314700" y="2647188"/>
            <a:ext cx="2514600" cy="277367"/>
          </a:xfrm>
          <a:custGeom>
            <a:avLst/>
            <a:gdLst/>
            <a:ahLst/>
            <a:cxnLst/>
            <a:rect l="l" t="t" r="r" b="b"/>
            <a:pathLst>
              <a:path w="2514600" h="277367">
                <a:moveTo>
                  <a:pt x="0" y="0"/>
                </a:moveTo>
                <a:lnTo>
                  <a:pt x="2514600" y="0"/>
                </a:lnTo>
                <a:lnTo>
                  <a:pt x="2514600" y="277367"/>
                </a:lnTo>
                <a:lnTo>
                  <a:pt x="0" y="27736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314700" y="2647188"/>
            <a:ext cx="2514600" cy="277367"/>
          </a:xfrm>
          <a:custGeom>
            <a:avLst/>
            <a:gdLst/>
            <a:ahLst/>
            <a:cxnLst/>
            <a:rect l="l" t="t" r="r" b="b"/>
            <a:pathLst>
              <a:path w="2514600" h="277367">
                <a:moveTo>
                  <a:pt x="0" y="0"/>
                </a:moveTo>
                <a:lnTo>
                  <a:pt x="2514600" y="0"/>
                </a:lnTo>
                <a:lnTo>
                  <a:pt x="2514600" y="277367"/>
                </a:lnTo>
                <a:lnTo>
                  <a:pt x="0" y="277367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4315624" y="1747008"/>
            <a:ext cx="615315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5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400" b="1" spc="-5" dirty="0" smtClean="0">
                <a:solidFill>
                  <a:srgbClr val="FF0000"/>
                </a:solidFill>
                <a:latin typeface="Calibri"/>
                <a:cs typeface="Calibri"/>
              </a:rPr>
              <a:t>=0.014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355280" y="2893273"/>
            <a:ext cx="53467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i="1" spc="-5" dirty="0" smtClean="0">
                <a:latin typeface="Calibri"/>
                <a:cs typeface="Calibri"/>
              </a:rPr>
              <a:t>P</a:t>
            </a:r>
            <a:r>
              <a:rPr sz="1200" b="1" spc="0" dirty="0" smtClean="0">
                <a:latin typeface="Calibri"/>
                <a:cs typeface="Calibri"/>
              </a:rPr>
              <a:t>=</a:t>
            </a:r>
            <a:r>
              <a:rPr sz="1200" b="1" spc="-10" dirty="0" smtClean="0">
                <a:latin typeface="Calibri"/>
                <a:cs typeface="Calibri"/>
              </a:rPr>
              <a:t>0.371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269937" y="5210446"/>
            <a:ext cx="704850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5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400" b="1" spc="-5" dirty="0" smtClean="0">
                <a:solidFill>
                  <a:srgbClr val="FF0000"/>
                </a:solidFill>
                <a:latin typeface="Calibri"/>
                <a:cs typeface="Calibri"/>
              </a:rPr>
              <a:t>&lt;0.0001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1460">
              <a:lnSpc>
                <a:spcPct val="100000"/>
              </a:lnSpc>
            </a:pP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v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ce</a:t>
            </a:r>
            <a:r>
              <a:rPr sz="2800" b="1" spc="3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p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roc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ure</a:t>
            </a:r>
            <a:r>
              <a:rPr sz="2800" b="1" spc="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s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u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cc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ss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3283" y="499872"/>
            <a:ext cx="1266444" cy="137160"/>
          </a:xfrm>
          <a:custGeom>
            <a:avLst/>
            <a:gdLst/>
            <a:ahLst/>
            <a:cxnLst/>
            <a:rect l="l" t="t" r="r" b="b"/>
            <a:pathLst>
              <a:path w="1266444" h="137160">
                <a:moveTo>
                  <a:pt x="0" y="0"/>
                </a:moveTo>
                <a:lnTo>
                  <a:pt x="1266444" y="0"/>
                </a:lnTo>
                <a:lnTo>
                  <a:pt x="1266444" y="137160"/>
                </a:lnTo>
                <a:lnTo>
                  <a:pt x="0" y="13716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562355" cy="542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9750" y="2443505"/>
            <a:ext cx="2380818" cy="661327"/>
          </a:xfrm>
          <a:custGeom>
            <a:avLst/>
            <a:gdLst/>
            <a:ahLst/>
            <a:cxnLst/>
            <a:rect l="l" t="t" r="r" b="b"/>
            <a:pathLst>
              <a:path w="2380818" h="661327">
                <a:moveTo>
                  <a:pt x="0" y="0"/>
                </a:moveTo>
                <a:lnTo>
                  <a:pt x="2380818" y="0"/>
                </a:lnTo>
                <a:lnTo>
                  <a:pt x="2380818" y="661327"/>
                </a:lnTo>
                <a:lnTo>
                  <a:pt x="0" y="661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70555" y="2443492"/>
            <a:ext cx="1647710" cy="661327"/>
          </a:xfrm>
          <a:custGeom>
            <a:avLst/>
            <a:gdLst/>
            <a:ahLst/>
            <a:cxnLst/>
            <a:rect l="l" t="t" r="r" b="b"/>
            <a:pathLst>
              <a:path w="1647710" h="661327">
                <a:moveTo>
                  <a:pt x="0" y="0"/>
                </a:moveTo>
                <a:lnTo>
                  <a:pt x="1647710" y="0"/>
                </a:lnTo>
                <a:lnTo>
                  <a:pt x="1647710" y="661327"/>
                </a:lnTo>
                <a:lnTo>
                  <a:pt x="0" y="661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18279" y="2443492"/>
            <a:ext cx="1532089" cy="661327"/>
          </a:xfrm>
          <a:custGeom>
            <a:avLst/>
            <a:gdLst/>
            <a:ahLst/>
            <a:cxnLst/>
            <a:rect l="l" t="t" r="r" b="b"/>
            <a:pathLst>
              <a:path w="1532089" h="661327">
                <a:moveTo>
                  <a:pt x="0" y="0"/>
                </a:moveTo>
                <a:lnTo>
                  <a:pt x="1532089" y="0"/>
                </a:lnTo>
                <a:lnTo>
                  <a:pt x="1532089" y="661327"/>
                </a:lnTo>
                <a:lnTo>
                  <a:pt x="0" y="661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50368" y="2443492"/>
            <a:ext cx="1618640" cy="661327"/>
          </a:xfrm>
          <a:custGeom>
            <a:avLst/>
            <a:gdLst/>
            <a:ahLst/>
            <a:cxnLst/>
            <a:rect l="l" t="t" r="r" b="b"/>
            <a:pathLst>
              <a:path w="1618640" h="661327">
                <a:moveTo>
                  <a:pt x="0" y="0"/>
                </a:moveTo>
                <a:lnTo>
                  <a:pt x="1618640" y="0"/>
                </a:lnTo>
                <a:lnTo>
                  <a:pt x="1618640" y="661327"/>
                </a:lnTo>
                <a:lnTo>
                  <a:pt x="0" y="661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69009" y="2443492"/>
            <a:ext cx="1185240" cy="661327"/>
          </a:xfrm>
          <a:custGeom>
            <a:avLst/>
            <a:gdLst/>
            <a:ahLst/>
            <a:cxnLst/>
            <a:rect l="l" t="t" r="r" b="b"/>
            <a:pathLst>
              <a:path w="1185240" h="661327">
                <a:moveTo>
                  <a:pt x="0" y="0"/>
                </a:moveTo>
                <a:lnTo>
                  <a:pt x="1185240" y="0"/>
                </a:lnTo>
                <a:lnTo>
                  <a:pt x="1185240" y="661327"/>
                </a:lnTo>
                <a:lnTo>
                  <a:pt x="0" y="661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9750" y="3836339"/>
            <a:ext cx="2380818" cy="661327"/>
          </a:xfrm>
          <a:custGeom>
            <a:avLst/>
            <a:gdLst/>
            <a:ahLst/>
            <a:cxnLst/>
            <a:rect l="l" t="t" r="r" b="b"/>
            <a:pathLst>
              <a:path w="2380818" h="661327">
                <a:moveTo>
                  <a:pt x="0" y="0"/>
                </a:moveTo>
                <a:lnTo>
                  <a:pt x="2380818" y="0"/>
                </a:lnTo>
                <a:lnTo>
                  <a:pt x="2380818" y="661327"/>
                </a:lnTo>
                <a:lnTo>
                  <a:pt x="0" y="661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70555" y="3836339"/>
            <a:ext cx="1647710" cy="661327"/>
          </a:xfrm>
          <a:custGeom>
            <a:avLst/>
            <a:gdLst/>
            <a:ahLst/>
            <a:cxnLst/>
            <a:rect l="l" t="t" r="r" b="b"/>
            <a:pathLst>
              <a:path w="1647710" h="661327">
                <a:moveTo>
                  <a:pt x="0" y="0"/>
                </a:moveTo>
                <a:lnTo>
                  <a:pt x="1647710" y="0"/>
                </a:lnTo>
                <a:lnTo>
                  <a:pt x="1647710" y="661327"/>
                </a:lnTo>
                <a:lnTo>
                  <a:pt x="0" y="661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18279" y="3836339"/>
            <a:ext cx="1532089" cy="661327"/>
          </a:xfrm>
          <a:custGeom>
            <a:avLst/>
            <a:gdLst/>
            <a:ahLst/>
            <a:cxnLst/>
            <a:rect l="l" t="t" r="r" b="b"/>
            <a:pathLst>
              <a:path w="1532089" h="661327">
                <a:moveTo>
                  <a:pt x="0" y="0"/>
                </a:moveTo>
                <a:lnTo>
                  <a:pt x="1532089" y="0"/>
                </a:lnTo>
                <a:lnTo>
                  <a:pt x="1532089" y="661327"/>
                </a:lnTo>
                <a:lnTo>
                  <a:pt x="0" y="661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50368" y="3836339"/>
            <a:ext cx="1618640" cy="661327"/>
          </a:xfrm>
          <a:custGeom>
            <a:avLst/>
            <a:gdLst/>
            <a:ahLst/>
            <a:cxnLst/>
            <a:rect l="l" t="t" r="r" b="b"/>
            <a:pathLst>
              <a:path w="1618640" h="661327">
                <a:moveTo>
                  <a:pt x="0" y="0"/>
                </a:moveTo>
                <a:lnTo>
                  <a:pt x="1618640" y="0"/>
                </a:lnTo>
                <a:lnTo>
                  <a:pt x="1618640" y="661327"/>
                </a:lnTo>
                <a:lnTo>
                  <a:pt x="0" y="661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569009" y="3836339"/>
            <a:ext cx="1185240" cy="661327"/>
          </a:xfrm>
          <a:custGeom>
            <a:avLst/>
            <a:gdLst/>
            <a:ahLst/>
            <a:cxnLst/>
            <a:rect l="l" t="t" r="r" b="b"/>
            <a:pathLst>
              <a:path w="1185240" h="661327">
                <a:moveTo>
                  <a:pt x="0" y="0"/>
                </a:moveTo>
                <a:lnTo>
                  <a:pt x="1185240" y="0"/>
                </a:lnTo>
                <a:lnTo>
                  <a:pt x="1185240" y="661327"/>
                </a:lnTo>
                <a:lnTo>
                  <a:pt x="0" y="661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67647" y="610049"/>
          <a:ext cx="8430804" cy="5704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0806"/>
                <a:gridCol w="1618799"/>
                <a:gridCol w="1590575"/>
                <a:gridCol w="1648471"/>
                <a:gridCol w="1125857"/>
              </a:tblGrid>
              <a:tr h="991997">
                <a:tc gridSpan="2">
                  <a:txBody>
                    <a:bodyPr/>
                    <a:lstStyle/>
                    <a:p>
                      <a:pPr marL="2571115" marR="167005" indent="234315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6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n=72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n=104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600" b="1" spc="5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005" marR="168275" indent="34734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n=71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n=103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68020" marR="201295" indent="-556260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</a:t>
                      </a:r>
                      <a:r>
                        <a:rPr sz="1600" b="1" spc="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95% C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241414">
                <a:tc>
                  <a:txBody>
                    <a:bodyPr/>
                    <a:lstStyle/>
                    <a:p>
                      <a:pPr marL="56515">
                        <a:lnSpc>
                          <a:spcPts val="2020"/>
                        </a:lnSpc>
                      </a:pP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pe</a:t>
                      </a:r>
                      <a:r>
                        <a:rPr sz="1800" b="1" spc="-4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at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3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25" dirty="0" smtClean="0">
                          <a:latin typeface="Calibri"/>
                          <a:cs typeface="Calibri"/>
                        </a:rPr>
                        <a:t>tt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2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-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marL="56515">
                        <a:lnSpc>
                          <a:spcPts val="19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im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3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 a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llo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2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62585">
                        <a:lnSpc>
                          <a:spcPts val="1714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99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es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281305">
                        <a:lnSpc>
                          <a:spcPts val="1714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600" spc="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es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ts val="171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014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8E8E8"/>
                    </a:solidFill>
                  </a:tcPr>
                </a:tc>
              </a:tr>
              <a:tr h="124206"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547370">
                        <a:lnSpc>
                          <a:spcPts val="173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5%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8E8E8"/>
                    </a:solidFill>
                  </a:tcPr>
                </a:tc>
              </a:tr>
              <a:tr h="210391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800" b="1" spc="-25" dirty="0" smtClean="0">
                          <a:latin typeface="Calibri"/>
                          <a:cs typeface="Calibri"/>
                        </a:rPr>
                        <a:t>st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287806">
                <a:tc>
                  <a:txBody>
                    <a:bodyPr/>
                    <a:lstStyle/>
                    <a:p>
                      <a:pPr marL="513715">
                        <a:lnSpc>
                          <a:spcPts val="1680"/>
                        </a:lnSpc>
                      </a:pPr>
                      <a:r>
                        <a:rPr sz="1600" b="1" dirty="0" smtClean="0">
                          <a:latin typeface="Calibri"/>
                          <a:cs typeface="Calibri"/>
                        </a:rPr>
                        <a:t>No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3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as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ts val="1680"/>
                        </a:lnSpc>
                      </a:pPr>
                      <a:r>
                        <a:rPr sz="1600" dirty="0" smtClean="0"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73523">
                <a:tc>
                  <a:txBody>
                    <a:bodyPr/>
                    <a:lstStyle/>
                    <a:p>
                      <a:pPr marL="513715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3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th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7680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1%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834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3%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800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2%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371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007">
                <a:tc>
                  <a:txBody>
                    <a:bodyPr/>
                    <a:lstStyle/>
                    <a:p>
                      <a:pPr marL="513715">
                        <a:lnSpc>
                          <a:spcPts val="1680"/>
                        </a:lnSpc>
                      </a:pPr>
                      <a:r>
                        <a:rPr sz="1600" b="1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3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g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</a:tr>
              <a:tr h="243838">
                <a:tc>
                  <a:txBody>
                    <a:bodyPr/>
                    <a:lstStyle/>
                    <a:p>
                      <a:pPr marL="513715">
                        <a:lnSpc>
                          <a:spcPts val="1680"/>
                        </a:lnSpc>
                      </a:pPr>
                      <a:r>
                        <a:rPr sz="1600" b="1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ail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 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487680">
                        <a:lnSpc>
                          <a:spcPts val="1680"/>
                        </a:lnSpc>
                      </a:pPr>
                      <a:r>
                        <a:rPr sz="16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1%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457834">
                        <a:lnSpc>
                          <a:spcPts val="1680"/>
                        </a:lnSpc>
                      </a:pPr>
                      <a:r>
                        <a:rPr sz="16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0%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ts val="168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000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8E8E8"/>
                    </a:solidFill>
                  </a:tcPr>
                </a:tc>
              </a:tr>
              <a:tr h="303095">
                <a:tc>
                  <a:txBody>
                    <a:bodyPr/>
                    <a:lstStyle/>
                    <a:p>
                      <a:pPr marL="513715">
                        <a:lnSpc>
                          <a:spcPct val="100000"/>
                        </a:lnSpc>
                      </a:pPr>
                      <a:r>
                        <a:rPr sz="16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tr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eve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44196">
                      <a:solidFill>
                        <a:srgbClr val="FF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44196">
                      <a:solidFill>
                        <a:srgbClr val="FF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44196">
                      <a:solidFill>
                        <a:srgbClr val="FF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54800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3%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44196">
                      <a:solidFill>
                        <a:srgbClr val="FF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44196">
                      <a:solidFill>
                        <a:srgbClr val="FF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271231">
                <a:tc>
                  <a:txBody>
                    <a:bodyPr/>
                    <a:lstStyle/>
                    <a:p>
                      <a:pPr marL="498475">
                        <a:lnSpc>
                          <a:spcPts val="1680"/>
                        </a:lnSpc>
                      </a:pPr>
                      <a:r>
                        <a:rPr sz="1600" b="1" dirty="0" smtClean="0">
                          <a:latin typeface="Calibri"/>
                          <a:cs typeface="Calibri"/>
                        </a:rPr>
                        <a:t>Allo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ca</a:t>
                      </a:r>
                      <a:r>
                        <a:rPr sz="1600" b="1" spc="-3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ed</a:t>
                      </a:r>
                      <a:r>
                        <a:rPr sz="16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3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id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44196">
                      <a:solidFill>
                        <a:srgbClr val="FF0000"/>
                      </a:solidFill>
                      <a:prstDash val="solid"/>
                    </a:lnL>
                    <a:lnT w="44196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44196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44196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ts val="168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(1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44196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44196">
                      <a:solidFill>
                        <a:srgbClr val="FF0000"/>
                      </a:solidFill>
                      <a:prstDash val="solid"/>
                    </a:lnR>
                    <a:lnT w="44196">
                      <a:solidFill>
                        <a:srgbClr val="FF0000"/>
                      </a:solidFill>
                      <a:prstDash val="solid"/>
                    </a:lnT>
                  </a:tcPr>
                </a:tc>
              </a:tr>
              <a:tr h="354580">
                <a:tc>
                  <a:txBody>
                    <a:bodyPr/>
                    <a:lstStyle/>
                    <a:p>
                      <a:pPr marL="49847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3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th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44196">
                      <a:solidFill>
                        <a:srgbClr val="FF0000"/>
                      </a:solidFill>
                      <a:prstDash val="solid"/>
                    </a:lnL>
                    <a:lnB w="44196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5609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(2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0%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44196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834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1%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44196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800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8%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44196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</a:t>
                      </a:r>
                      <a:r>
                        <a:rPr sz="1600" spc="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44196">
                      <a:solidFill>
                        <a:srgbClr val="FF0000"/>
                      </a:solidFill>
                      <a:prstDash val="solid"/>
                    </a:lnR>
                    <a:lnB w="44196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306803">
                <a:tc>
                  <a:txBody>
                    <a:bodyPr/>
                    <a:lstStyle/>
                    <a:p>
                      <a:pPr marL="513715">
                        <a:lnSpc>
                          <a:spcPts val="1680"/>
                        </a:lnSpc>
                      </a:pP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3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du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44196">
                      <a:solidFill>
                        <a:srgbClr val="FF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44196">
                      <a:solidFill>
                        <a:srgbClr val="FF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44196">
                      <a:solidFill>
                        <a:srgbClr val="FF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ts val="1680"/>
                        </a:lnSpc>
                      </a:pPr>
                      <a:r>
                        <a:rPr sz="160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6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44196">
                      <a:solidFill>
                        <a:srgbClr val="FF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44196">
                      <a:solidFill>
                        <a:srgbClr val="FF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</a:tr>
              <a:tr h="373621">
                <a:tc>
                  <a:txBody>
                    <a:bodyPr/>
                    <a:lstStyle/>
                    <a:p>
                      <a:pPr marL="513715">
                        <a:lnSpc>
                          <a:spcPct val="100000"/>
                        </a:lnSpc>
                      </a:pP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3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 ≥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30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487680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1%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457834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1%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547370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3%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000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200807">
                <a:tc>
                  <a:txBody>
                    <a:bodyPr/>
                    <a:lstStyle/>
                    <a:p>
                      <a:pPr marL="56515">
                        <a:lnSpc>
                          <a:spcPts val="1680"/>
                        </a:lnSpc>
                      </a:pPr>
                      <a:r>
                        <a:rPr sz="1600" b="1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vice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 su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cce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4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68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99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5%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680"/>
                        </a:lnSpc>
                      </a:pPr>
                      <a:r>
                        <a:rPr sz="160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3EEFF"/>
                    </a:solidFill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er</a:t>
                      </a:r>
                      <a:r>
                        <a:rPr sz="1600" b="1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n)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97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(973/99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(998/10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L="547370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9%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0003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</a:tr>
              <a:tr h="287760">
                <a:tc>
                  <a:txBody>
                    <a:bodyPr/>
                    <a:lstStyle/>
                    <a:p>
                      <a:pPr marL="56515">
                        <a:lnSpc>
                          <a:spcPts val="1680"/>
                        </a:lnSpc>
                      </a:pPr>
                      <a:r>
                        <a:rPr sz="16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3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ce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du</a:t>
                      </a:r>
                      <a:r>
                        <a:rPr sz="16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3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su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cce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4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680"/>
                        </a:lnSpc>
                      </a:pPr>
                      <a:r>
                        <a:rPr sz="160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6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3EEFF"/>
                    </a:solidFill>
                  </a:tcPr>
                </a:tc>
              </a:tr>
              <a:tr h="37356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er</a:t>
                      </a:r>
                      <a:r>
                        <a:rPr sz="1600" b="1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95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(673/70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98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(695/70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L="547370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latin typeface="Calibri"/>
                          <a:cs typeface="Calibri"/>
                        </a:rPr>
                        <a:t>9%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003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089150">
              <a:lnSpc>
                <a:spcPct val="100000"/>
              </a:lnSpc>
            </a:pPr>
            <a:r>
              <a:rPr sz="2800" b="1" spc="-30" dirty="0" smtClean="0">
                <a:latin typeface="Tahoma"/>
                <a:cs typeface="Tahoma"/>
              </a:rPr>
              <a:t>De</a:t>
            </a:r>
            <a:r>
              <a:rPr sz="2800" b="1" spc="-15" dirty="0" smtClean="0">
                <a:latin typeface="Tahoma"/>
                <a:cs typeface="Tahoma"/>
              </a:rPr>
              <a:t>t</a:t>
            </a:r>
            <a:r>
              <a:rPr sz="2800" b="1" spc="-25" dirty="0" smtClean="0">
                <a:latin typeface="Tahoma"/>
                <a:cs typeface="Tahoma"/>
              </a:rPr>
              <a:t>ail</a:t>
            </a:r>
            <a:r>
              <a:rPr sz="2800" b="1" spc="-15" dirty="0" smtClean="0">
                <a:latin typeface="Tahoma"/>
                <a:cs typeface="Tahoma"/>
              </a:rPr>
              <a:t>s</a:t>
            </a:r>
            <a:r>
              <a:rPr sz="2800" b="1" spc="40" dirty="0" smtClean="0">
                <a:latin typeface="Tahoma"/>
                <a:cs typeface="Tahoma"/>
              </a:rPr>
              <a:t> </a:t>
            </a:r>
            <a:r>
              <a:rPr sz="2800" b="1" spc="-15" dirty="0" smtClean="0">
                <a:latin typeface="Tahoma"/>
                <a:cs typeface="Tahoma"/>
              </a:rPr>
              <a:t>of</a:t>
            </a:r>
            <a:r>
              <a:rPr sz="2800" b="1" spc="5" dirty="0" smtClean="0">
                <a:latin typeface="Tahoma"/>
                <a:cs typeface="Tahoma"/>
              </a:rPr>
              <a:t> </a:t>
            </a:r>
            <a:r>
              <a:rPr sz="2800" b="1" spc="-15" dirty="0" smtClean="0">
                <a:latin typeface="Tahoma"/>
                <a:cs typeface="Tahoma"/>
              </a:rPr>
              <a:t>c</a:t>
            </a:r>
            <a:r>
              <a:rPr sz="2800" b="1" spc="-30" dirty="0" smtClean="0">
                <a:latin typeface="Tahoma"/>
                <a:cs typeface="Tahoma"/>
              </a:rPr>
              <a:t>a</a:t>
            </a:r>
            <a:r>
              <a:rPr sz="2800" b="1" spc="-20" dirty="0" smtClean="0">
                <a:latin typeface="Tahoma"/>
                <a:cs typeface="Tahoma"/>
              </a:rPr>
              <a:t>r</a:t>
            </a:r>
            <a:r>
              <a:rPr sz="2800" b="1" spc="-15" dirty="0" smtClean="0">
                <a:latin typeface="Tahoma"/>
                <a:cs typeface="Tahoma"/>
              </a:rPr>
              <a:t>d</a:t>
            </a:r>
            <a:r>
              <a:rPr sz="2800" b="1" spc="-25" dirty="0" smtClean="0">
                <a:latin typeface="Tahoma"/>
                <a:cs typeface="Tahoma"/>
              </a:rPr>
              <a:t>ia</a:t>
            </a:r>
            <a:r>
              <a:rPr sz="2800" b="1" spc="-15" dirty="0" smtClean="0">
                <a:latin typeface="Tahoma"/>
                <a:cs typeface="Tahoma"/>
              </a:rPr>
              <a:t>c</a:t>
            </a:r>
            <a:r>
              <a:rPr sz="2800" b="1" spc="30" dirty="0" smtClean="0">
                <a:latin typeface="Tahoma"/>
                <a:cs typeface="Tahoma"/>
              </a:rPr>
              <a:t> </a:t>
            </a:r>
            <a:r>
              <a:rPr sz="2800" b="1" spc="-15" dirty="0" smtClean="0">
                <a:latin typeface="Tahoma"/>
                <a:cs typeface="Tahoma"/>
              </a:rPr>
              <a:t>d</a:t>
            </a:r>
            <a:r>
              <a:rPr sz="2800" b="1" spc="-30" dirty="0" smtClean="0">
                <a:latin typeface="Tahoma"/>
                <a:cs typeface="Tahoma"/>
              </a:rPr>
              <a:t>ea</a:t>
            </a:r>
            <a:r>
              <a:rPr sz="2800" b="1" spc="-15" dirty="0" smtClean="0">
                <a:latin typeface="Tahoma"/>
                <a:cs typeface="Tahoma"/>
              </a:rPr>
              <a:t>th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18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0786" y="590142"/>
            <a:ext cx="4072254" cy="5615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28625">
              <a:lnSpc>
                <a:spcPct val="100000"/>
              </a:lnSpc>
            </a:pPr>
            <a:r>
              <a:rPr sz="2800" b="1" spc="-15" dirty="0" smtClean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800" b="1" spc="-25" dirty="0" smtClean="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sz="2800" b="1" spc="-15" dirty="0" smtClean="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sz="2800" b="1" spc="-20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800" b="1" spc="-30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2800" b="1" spc="-20" dirty="0" smtClean="0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sz="2800" b="1" spc="-15" dirty="0" smtClean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800" b="1" spc="-25" dirty="0" smtClean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2800" b="1" spc="-15" dirty="0" smtClean="0">
                <a:solidFill>
                  <a:srgbClr val="FF0000"/>
                </a:solidFill>
                <a:latin typeface="Tahoma"/>
                <a:cs typeface="Tahoma"/>
              </a:rPr>
              <a:t>x:</a:t>
            </a:r>
            <a:r>
              <a:rPr sz="2800" b="1" spc="2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20" dirty="0" smtClean="0">
                <a:solidFill>
                  <a:srgbClr val="FF0000"/>
                </a:solidFill>
                <a:latin typeface="Tahoma"/>
                <a:cs typeface="Tahoma"/>
              </a:rPr>
              <a:t>7</a:t>
            </a:r>
            <a:r>
              <a:rPr sz="2800" b="1" spc="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sz="2800" b="1" spc="-30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2800" b="1" spc="-15" dirty="0" smtClean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800" b="1" spc="-25" dirty="0" smtClean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2800" b="1" spc="-15" dirty="0" smtClean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</a:tabLst>
            </a:pPr>
            <a:r>
              <a:rPr sz="2000" b="1" spc="-5" dirty="0" smtClean="0">
                <a:latin typeface="Tahoma"/>
                <a:cs typeface="Tahoma"/>
              </a:rPr>
              <a:t>De</a:t>
            </a:r>
            <a:r>
              <a:rPr sz="2000" b="1" spc="0" dirty="0" smtClean="0">
                <a:latin typeface="Tahoma"/>
                <a:cs typeface="Tahoma"/>
              </a:rPr>
              <a:t>f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0" dirty="0" smtClean="0">
                <a:latin typeface="Tahoma"/>
                <a:cs typeface="Tahoma"/>
              </a:rPr>
              <a:t>n</a:t>
            </a:r>
            <a:r>
              <a:rPr sz="2000" b="1" spc="-10" dirty="0" smtClean="0">
                <a:latin typeface="Tahoma"/>
                <a:cs typeface="Tahoma"/>
              </a:rPr>
              <a:t>it</a:t>
            </a:r>
            <a:r>
              <a:rPr sz="2000" b="1" spc="0" dirty="0" smtClean="0">
                <a:latin typeface="Tahoma"/>
                <a:cs typeface="Tahoma"/>
              </a:rPr>
              <a:t>e</a:t>
            </a:r>
            <a:r>
              <a:rPr sz="2000" b="1" spc="-25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s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nt</a:t>
            </a:r>
            <a:r>
              <a:rPr sz="2000" b="1" spc="-20" dirty="0" smtClean="0">
                <a:latin typeface="Tahoma"/>
                <a:cs typeface="Tahoma"/>
              </a:rPr>
              <a:t> 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0" dirty="0" smtClean="0">
                <a:latin typeface="Tahoma"/>
                <a:cs typeface="Tahoma"/>
              </a:rPr>
              <a:t>h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om</a:t>
            </a:r>
            <a:r>
              <a:rPr sz="2000" b="1" spc="5" dirty="0" smtClean="0">
                <a:latin typeface="Tahoma"/>
                <a:cs typeface="Tahoma"/>
              </a:rPr>
              <a:t>b</a:t>
            </a:r>
            <a:r>
              <a:rPr sz="2000" b="1" spc="-5" dirty="0" smtClean="0">
                <a:latin typeface="Tahoma"/>
                <a:cs typeface="Tahoma"/>
              </a:rPr>
              <a:t>o</a:t>
            </a:r>
            <a:r>
              <a:rPr sz="2000" b="1" spc="0" dirty="0" smtClean="0">
                <a:latin typeface="Tahoma"/>
                <a:cs typeface="Tahoma"/>
              </a:rPr>
              <a:t>s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0" dirty="0" smtClean="0">
                <a:latin typeface="Tahoma"/>
                <a:cs typeface="Tahoma"/>
              </a:rPr>
              <a:t>s:</a:t>
            </a:r>
            <a:r>
              <a:rPr sz="2000" b="1" spc="-45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1</a:t>
            </a:r>
            <a:endParaRPr sz="20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buFont typeface="Wingdings"/>
              <a:buChar char=""/>
              <a:tabLst>
                <a:tab pos="756285" algn="l"/>
              </a:tabLst>
            </a:pPr>
            <a:r>
              <a:rPr sz="2000" spc="-5" dirty="0" smtClean="0">
                <a:latin typeface="Tahoma"/>
                <a:cs typeface="Tahoma"/>
              </a:rPr>
              <a:t>C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nfirm</a:t>
            </a:r>
            <a:r>
              <a:rPr sz="2000" spc="0" dirty="0" smtClean="0">
                <a:latin typeface="Tahoma"/>
                <a:cs typeface="Tahoma"/>
              </a:rPr>
              <a:t>ed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b</a:t>
            </a:r>
            <a:r>
              <a:rPr sz="2000" spc="0" dirty="0" smtClean="0">
                <a:latin typeface="Tahoma"/>
                <a:cs typeface="Tahoma"/>
              </a:rPr>
              <a:t>y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u</a:t>
            </a:r>
            <a:r>
              <a:rPr sz="2000" spc="0" dirty="0" smtClean="0">
                <a:latin typeface="Tahoma"/>
                <a:cs typeface="Tahoma"/>
              </a:rPr>
              <a:t>to</a:t>
            </a:r>
            <a:r>
              <a:rPr sz="2000" spc="-5" dirty="0" smtClean="0">
                <a:latin typeface="Tahoma"/>
                <a:cs typeface="Tahoma"/>
              </a:rPr>
              <a:t>p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y</a:t>
            </a:r>
            <a:endParaRPr sz="2000">
              <a:latin typeface="Tahoma"/>
              <a:cs typeface="Tahoma"/>
            </a:endParaRPr>
          </a:p>
          <a:p>
            <a:pPr lvl="1">
              <a:lnSpc>
                <a:spcPts val="1000"/>
              </a:lnSpc>
              <a:buFont typeface="Wingdings"/>
              <a:buChar char=""/>
            </a:pPr>
            <a:endParaRPr sz="1000"/>
          </a:p>
          <a:p>
            <a:pPr lvl="1">
              <a:lnSpc>
                <a:spcPts val="1400"/>
              </a:lnSpc>
              <a:buFont typeface="Wingdings"/>
              <a:buChar char=""/>
            </a:pPr>
            <a:endParaRPr sz="1400"/>
          </a:p>
          <a:p>
            <a:pPr marL="299085" marR="11239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0" dirty="0" smtClean="0">
                <a:latin typeface="Tahoma"/>
                <a:cs typeface="Tahoma"/>
              </a:rPr>
              <a:t>ss</a:t>
            </a:r>
            <a:r>
              <a:rPr sz="2000" b="1" spc="-5" dirty="0" smtClean="0">
                <a:latin typeface="Tahoma"/>
                <a:cs typeface="Tahoma"/>
              </a:rPr>
              <a:t>o</a:t>
            </a:r>
            <a:r>
              <a:rPr sz="2000" b="1" spc="0" dirty="0" smtClean="0">
                <a:latin typeface="Tahoma"/>
                <a:cs typeface="Tahoma"/>
              </a:rPr>
              <a:t>c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d</a:t>
            </a:r>
            <a:r>
              <a:rPr sz="2000" b="1" spc="-15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w</a:t>
            </a:r>
            <a:r>
              <a:rPr sz="2000" b="1" spc="-5" dirty="0" smtClean="0">
                <a:latin typeface="Tahoma"/>
                <a:cs typeface="Tahoma"/>
              </a:rPr>
              <a:t>i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0" dirty="0" smtClean="0">
                <a:latin typeface="Tahoma"/>
                <a:cs typeface="Tahoma"/>
              </a:rPr>
              <a:t>h</a:t>
            </a:r>
            <a:r>
              <a:rPr sz="2000" b="1" spc="-25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c</a:t>
            </a:r>
            <a:r>
              <a:rPr sz="2000" b="1" spc="-10" dirty="0" smtClean="0">
                <a:latin typeface="Tahoma"/>
                <a:cs typeface="Tahoma"/>
              </a:rPr>
              <a:t>li</a:t>
            </a:r>
            <a:r>
              <a:rPr sz="2000" b="1" spc="0" dirty="0" smtClean="0">
                <a:latin typeface="Tahoma"/>
                <a:cs typeface="Tahoma"/>
              </a:rPr>
              <a:t>n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0" dirty="0" smtClean="0">
                <a:latin typeface="Tahoma"/>
                <a:cs typeface="Tahoma"/>
              </a:rPr>
              <a:t>c</a:t>
            </a: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0" dirty="0" smtClean="0">
                <a:latin typeface="Tahoma"/>
                <a:cs typeface="Tahoma"/>
              </a:rPr>
              <a:t>l </a:t>
            </a:r>
            <a:r>
              <a:rPr sz="2000" b="1" spc="-5" dirty="0" smtClean="0">
                <a:latin typeface="Tahoma"/>
                <a:cs typeface="Tahoma"/>
              </a:rPr>
              <a:t>p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s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n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-10" dirty="0" smtClean="0">
                <a:latin typeface="Tahoma"/>
                <a:cs typeface="Tahoma"/>
              </a:rPr>
              <a:t>ti</a:t>
            </a:r>
            <a:r>
              <a:rPr sz="2000" b="1" spc="-5" dirty="0" smtClean="0">
                <a:latin typeface="Tahoma"/>
                <a:cs typeface="Tahoma"/>
              </a:rPr>
              <a:t>o</a:t>
            </a:r>
            <a:r>
              <a:rPr sz="2000" b="1" spc="0" dirty="0" smtClean="0">
                <a:latin typeface="Tahoma"/>
                <a:cs typeface="Tahoma"/>
              </a:rPr>
              <a:t>n</a:t>
            </a:r>
            <a:r>
              <a:rPr sz="2000" b="1" spc="-25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o</a:t>
            </a:r>
            <a:r>
              <a:rPr sz="2000" b="1" spc="0" dirty="0" smtClean="0">
                <a:latin typeface="Tahoma"/>
                <a:cs typeface="Tahoma"/>
              </a:rPr>
              <a:t>r</a:t>
            </a:r>
            <a:r>
              <a:rPr sz="2000" b="1" spc="-20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p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o</a:t>
            </a:r>
            <a:r>
              <a:rPr sz="2000" b="1" spc="0" dirty="0" smtClean="0">
                <a:latin typeface="Tahoma"/>
                <a:cs typeface="Tahoma"/>
              </a:rPr>
              <a:t>c</a:t>
            </a:r>
            <a:r>
              <a:rPr sz="2000" b="1" spc="-5" dirty="0" smtClean="0">
                <a:latin typeface="Tahoma"/>
                <a:cs typeface="Tahoma"/>
              </a:rPr>
              <a:t>ed</a:t>
            </a:r>
            <a:r>
              <a:rPr sz="2000" b="1" spc="0" dirty="0" smtClean="0">
                <a:latin typeface="Tahoma"/>
                <a:cs typeface="Tahoma"/>
              </a:rPr>
              <a:t>u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:</a:t>
            </a:r>
            <a:r>
              <a:rPr sz="2000" b="1" spc="-10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2</a:t>
            </a:r>
            <a:endParaRPr sz="2000">
              <a:latin typeface="Tahoma"/>
              <a:cs typeface="Tahoma"/>
            </a:endParaRPr>
          </a:p>
          <a:p>
            <a:pPr marL="756285" marR="12700" lvl="1" indent="-287020">
              <a:lnSpc>
                <a:spcPct val="100000"/>
              </a:lnSpc>
              <a:buFont typeface="Wingdings"/>
              <a:buChar char=""/>
              <a:tabLst>
                <a:tab pos="756285" algn="l"/>
              </a:tabLst>
            </a:pPr>
            <a:r>
              <a:rPr sz="2000" spc="-3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idu</a:t>
            </a:r>
            <a:r>
              <a:rPr sz="2000" spc="0" dirty="0" smtClean="0">
                <a:latin typeface="Tahoma"/>
                <a:cs typeface="Tahoma"/>
              </a:rPr>
              <a:t>al</a:t>
            </a:r>
            <a:r>
              <a:rPr sz="2000" spc="-30" dirty="0" smtClean="0">
                <a:latin typeface="Tahoma"/>
                <a:cs typeface="Tahoma"/>
              </a:rPr>
              <a:t>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ignifi</a:t>
            </a:r>
            <a:r>
              <a:rPr sz="2000" spc="0" dirty="0" smtClean="0">
                <a:latin typeface="Tahoma"/>
                <a:cs typeface="Tahoma"/>
              </a:rPr>
              <a:t>ca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t </a:t>
            </a:r>
            <a:r>
              <a:rPr sz="2000" spc="-5" dirty="0" smtClean="0">
                <a:latin typeface="Tahoma"/>
                <a:cs typeface="Tahoma"/>
              </a:rPr>
              <a:t>l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on (</a:t>
            </a:r>
            <a:r>
              <a:rPr sz="2000" spc="-5" dirty="0" smtClean="0">
                <a:latin typeface="Tahoma"/>
                <a:cs typeface="Tahoma"/>
              </a:rPr>
              <a:t>un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bl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2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to </a:t>
            </a:r>
            <a:r>
              <a:rPr sz="2000" spc="-5" dirty="0" smtClean="0">
                <a:latin typeface="Tahoma"/>
                <a:cs typeface="Tahoma"/>
              </a:rPr>
              <a:t>dil</a:t>
            </a:r>
            <a:r>
              <a:rPr sz="2000" spc="0" dirty="0" smtClean="0">
                <a:latin typeface="Tahoma"/>
                <a:cs typeface="Tahoma"/>
              </a:rPr>
              <a:t>ate </a:t>
            </a:r>
            <a:r>
              <a:rPr sz="2000" spc="-5" dirty="0" smtClean="0">
                <a:latin typeface="Tahoma"/>
                <a:cs typeface="Tahoma"/>
              </a:rPr>
              <a:t>du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to ca</a:t>
            </a:r>
            <a:r>
              <a:rPr sz="2000" spc="-5" dirty="0" smtClean="0">
                <a:latin typeface="Tahoma"/>
                <a:cs typeface="Tahoma"/>
              </a:rPr>
              <a:t>l</a:t>
            </a:r>
            <a:r>
              <a:rPr sz="2000" spc="0" dirty="0" smtClean="0">
                <a:latin typeface="Tahoma"/>
                <a:cs typeface="Tahoma"/>
              </a:rPr>
              <a:t>c</a:t>
            </a:r>
            <a:r>
              <a:rPr sz="2000" spc="-95" dirty="0" smtClean="0">
                <a:latin typeface="Tahoma"/>
                <a:cs typeface="Tahoma"/>
              </a:rPr>
              <a:t>.</a:t>
            </a:r>
            <a:r>
              <a:rPr sz="2000" spc="0" dirty="0" smtClean="0"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marL="756285" marR="358140" lvl="1" indent="-287020">
              <a:lnSpc>
                <a:spcPct val="100000"/>
              </a:lnSpc>
              <a:buFont typeface="Wingdings"/>
              <a:buChar char=""/>
              <a:tabLst>
                <a:tab pos="756285" algn="l"/>
              </a:tabLst>
            </a:pPr>
            <a:r>
              <a:rPr sz="2000" spc="-5" dirty="0" smtClean="0">
                <a:latin typeface="Tahoma"/>
                <a:cs typeface="Tahoma"/>
              </a:rPr>
              <a:t>S</a:t>
            </a:r>
            <a:r>
              <a:rPr sz="2000" spc="5" dirty="0" smtClean="0">
                <a:latin typeface="Tahoma"/>
                <a:cs typeface="Tahoma"/>
              </a:rPr>
              <a:t>T</a:t>
            </a:r>
            <a:r>
              <a:rPr sz="2000" spc="0" dirty="0" smtClean="0">
                <a:latin typeface="Tahoma"/>
                <a:cs typeface="Tahoma"/>
              </a:rPr>
              <a:t>EMI</a:t>
            </a:r>
            <a:r>
              <a:rPr sz="2000" spc="-3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du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to </a:t>
            </a:r>
            <a:r>
              <a:rPr sz="2000" spc="-5" dirty="0" smtClean="0">
                <a:latin typeface="Tahoma"/>
                <a:cs typeface="Tahoma"/>
              </a:rPr>
              <a:t>fl</a:t>
            </a:r>
            <a:r>
              <a:rPr sz="2000" spc="0" dirty="0" smtClean="0">
                <a:latin typeface="Tahoma"/>
                <a:cs typeface="Tahoma"/>
              </a:rPr>
              <a:t>ow</a:t>
            </a:r>
            <a:r>
              <a:rPr sz="2000" spc="-5" dirty="0" smtClean="0">
                <a:latin typeface="Tahoma"/>
                <a:cs typeface="Tahoma"/>
              </a:rPr>
              <a:t> limi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ing di</a:t>
            </a:r>
            <a:r>
              <a:rPr sz="2000" spc="5" dirty="0" smtClean="0">
                <a:latin typeface="Tahoma"/>
                <a:cs typeface="Tahoma"/>
              </a:rPr>
              <a:t>ss</a:t>
            </a:r>
            <a:r>
              <a:rPr sz="2000" spc="0" dirty="0" smtClean="0">
                <a:latin typeface="Tahoma"/>
                <a:cs typeface="Tahoma"/>
              </a:rPr>
              <a:t>ect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on</a:t>
            </a:r>
            <a:r>
              <a:rPr sz="2000" spc="-3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at 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p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-10" dirty="0" smtClean="0">
                <a:latin typeface="Tahoma"/>
                <a:cs typeface="Tahoma"/>
              </a:rPr>
              <a:t>o</a:t>
            </a:r>
            <a:r>
              <a:rPr sz="2000" spc="0" dirty="0" smtClean="0">
                <a:latin typeface="Tahoma"/>
                <a:cs typeface="Tahoma"/>
              </a:rPr>
              <a:t>x</a:t>
            </a:r>
            <a:r>
              <a:rPr sz="2000" spc="-5" dirty="0" smtClean="0">
                <a:latin typeface="Tahoma"/>
                <a:cs typeface="Tahoma"/>
              </a:rPr>
              <a:t>im</a:t>
            </a:r>
            <a:r>
              <a:rPr sz="2000" spc="0" dirty="0" smtClean="0">
                <a:latin typeface="Tahoma"/>
                <a:cs typeface="Tahoma"/>
              </a:rPr>
              <a:t>al e</a:t>
            </a:r>
            <a:r>
              <a:rPr sz="2000" spc="-5" dirty="0" smtClean="0">
                <a:latin typeface="Tahoma"/>
                <a:cs typeface="Tahoma"/>
              </a:rPr>
              <a:t>dg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2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of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te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  <a:p>
            <a:pPr lvl="1">
              <a:lnSpc>
                <a:spcPts val="1000"/>
              </a:lnSpc>
              <a:buFont typeface="Wingdings"/>
              <a:buChar char=""/>
            </a:pPr>
            <a:endParaRPr sz="1000"/>
          </a:p>
          <a:p>
            <a:pPr lvl="1">
              <a:lnSpc>
                <a:spcPts val="1300"/>
              </a:lnSpc>
              <a:spcBef>
                <a:spcPts val="98"/>
              </a:spcBef>
              <a:buFont typeface="Wingdings"/>
              <a:buChar char=""/>
            </a:pPr>
            <a:endParaRPr sz="1300"/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2000" b="1" spc="5" dirty="0" smtClean="0">
                <a:latin typeface="Tahoma"/>
                <a:cs typeface="Tahoma"/>
              </a:rPr>
              <a:t>H</a:t>
            </a:r>
            <a:r>
              <a:rPr sz="2000" b="1" spc="-5" dirty="0" smtClean="0">
                <a:latin typeface="Tahoma"/>
                <a:cs typeface="Tahoma"/>
              </a:rPr>
              <a:t>ea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0" dirty="0" smtClean="0">
                <a:latin typeface="Tahoma"/>
                <a:cs typeface="Tahoma"/>
              </a:rPr>
              <a:t>t</a:t>
            </a:r>
            <a:r>
              <a:rPr sz="2000" b="1" spc="-20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f</a:t>
            </a: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-10" dirty="0" smtClean="0">
                <a:latin typeface="Tahoma"/>
                <a:cs typeface="Tahoma"/>
              </a:rPr>
              <a:t>il</a:t>
            </a:r>
            <a:r>
              <a:rPr sz="2000" b="1" spc="0" dirty="0" smtClean="0">
                <a:latin typeface="Tahoma"/>
                <a:cs typeface="Tahoma"/>
              </a:rPr>
              <a:t>u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:</a:t>
            </a:r>
            <a:r>
              <a:rPr sz="2000" b="1" spc="-20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2</a:t>
            </a:r>
            <a:endParaRPr sz="2000">
              <a:latin typeface="Tahoma"/>
              <a:cs typeface="Tahoma"/>
            </a:endParaRPr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400"/>
              </a:lnSpc>
              <a:buFont typeface="Arial"/>
              <a:buChar char="•"/>
            </a:pPr>
            <a:endParaRPr sz="1400"/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2000" b="1" spc="-5" dirty="0" smtClean="0">
                <a:latin typeface="Tahoma"/>
                <a:cs typeface="Tahoma"/>
              </a:rPr>
              <a:t>U</a:t>
            </a:r>
            <a:r>
              <a:rPr sz="2000" b="1" spc="0" dirty="0" smtClean="0">
                <a:latin typeface="Tahoma"/>
                <a:cs typeface="Tahoma"/>
              </a:rPr>
              <a:t>n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x</a:t>
            </a:r>
            <a:r>
              <a:rPr sz="2000" b="1" spc="-5" dirty="0" smtClean="0">
                <a:latin typeface="Tahoma"/>
                <a:cs typeface="Tahoma"/>
              </a:rPr>
              <a:t>p</a:t>
            </a:r>
            <a:r>
              <a:rPr sz="2000" b="1" spc="-10" dirty="0" smtClean="0">
                <a:latin typeface="Tahoma"/>
                <a:cs typeface="Tahoma"/>
              </a:rPr>
              <a:t>l</a:t>
            </a:r>
            <a:r>
              <a:rPr sz="2000" b="1" spc="-5" dirty="0" smtClean="0">
                <a:latin typeface="Tahoma"/>
                <a:cs typeface="Tahoma"/>
              </a:rPr>
              <a:t>ai</a:t>
            </a:r>
            <a:r>
              <a:rPr sz="2000" b="1" spc="0" dirty="0" smtClean="0">
                <a:latin typeface="Tahoma"/>
                <a:cs typeface="Tahoma"/>
              </a:rPr>
              <a:t>n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d</a:t>
            </a:r>
            <a:r>
              <a:rPr sz="2000" b="1" spc="-15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dea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0" dirty="0" smtClean="0">
                <a:latin typeface="Tahoma"/>
                <a:cs typeface="Tahoma"/>
              </a:rPr>
              <a:t>h:</a:t>
            </a:r>
            <a:r>
              <a:rPr sz="2000" b="1" spc="-20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2</a:t>
            </a:r>
            <a:endParaRPr sz="2000">
              <a:latin typeface="Tahoma"/>
              <a:cs typeface="Tahoma"/>
            </a:endParaRPr>
          </a:p>
          <a:p>
            <a:pPr marL="812800" marR="420370" lvl="1" indent="-342900" algn="just">
              <a:lnSpc>
                <a:spcPct val="100000"/>
              </a:lnSpc>
              <a:buFont typeface="Wingdings"/>
              <a:buChar char=""/>
              <a:tabLst>
                <a:tab pos="812165" algn="l"/>
              </a:tabLst>
            </a:pPr>
            <a:r>
              <a:rPr sz="2000" spc="-50" dirty="0" smtClean="0">
                <a:latin typeface="Tahoma"/>
                <a:cs typeface="Tahoma"/>
              </a:rPr>
              <a:t>P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5" dirty="0" smtClean="0">
                <a:latin typeface="Tahoma"/>
                <a:cs typeface="Tahoma"/>
              </a:rPr>
              <a:t>ss</a:t>
            </a:r>
            <a:r>
              <a:rPr sz="2000" spc="-5" dirty="0" smtClean="0">
                <a:latin typeface="Tahoma"/>
                <a:cs typeface="Tahoma"/>
              </a:rPr>
              <a:t>ibl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25" dirty="0" smtClean="0">
                <a:latin typeface="Tahoma"/>
                <a:cs typeface="Tahoma"/>
              </a:rPr>
              <a:t>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te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2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mb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is </a:t>
            </a:r>
            <a:r>
              <a:rPr sz="2000" spc="0" dirty="0" smtClean="0">
                <a:latin typeface="Tahoma"/>
                <a:cs typeface="Tahoma"/>
              </a:rPr>
              <a:t>(</a:t>
            </a:r>
            <a:r>
              <a:rPr sz="2000" spc="-5" dirty="0" smtClean="0">
                <a:latin typeface="Tahoma"/>
                <a:cs typeface="Tahoma"/>
              </a:rPr>
              <a:t>m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an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3</a:t>
            </a:r>
            <a:r>
              <a:rPr sz="2000" spc="0" dirty="0" smtClean="0">
                <a:latin typeface="Tahoma"/>
                <a:cs typeface="Tahoma"/>
              </a:rPr>
              <a:t>0</a:t>
            </a:r>
            <a:r>
              <a:rPr sz="2000" spc="-5" dirty="0" smtClean="0">
                <a:latin typeface="Tahoma"/>
                <a:cs typeface="Tahoma"/>
              </a:rPr>
              <a:t> d</a:t>
            </a:r>
            <a:r>
              <a:rPr sz="2000" spc="-1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y</a:t>
            </a:r>
            <a:r>
              <a:rPr sz="2000" spc="0" dirty="0" smtClean="0">
                <a:latin typeface="Tahoma"/>
                <a:cs typeface="Tahoma"/>
              </a:rPr>
              <a:t>s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f</a:t>
            </a:r>
            <a:r>
              <a:rPr sz="2000" spc="0" dirty="0" smtClean="0">
                <a:latin typeface="Tahoma"/>
                <a:cs typeface="Tahoma"/>
              </a:rPr>
              <a:t>ter </a:t>
            </a:r>
            <a:r>
              <a:rPr sz="2000" spc="-5" dirty="0" smtClean="0">
                <a:latin typeface="Tahoma"/>
                <a:cs typeface="Tahoma"/>
              </a:rPr>
              <a:t>ind</a:t>
            </a:r>
            <a:r>
              <a:rPr sz="2000" spc="0" dirty="0" smtClean="0">
                <a:latin typeface="Tahoma"/>
                <a:cs typeface="Tahoma"/>
              </a:rPr>
              <a:t>ex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PCI)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37134" y="590141"/>
            <a:ext cx="3971925" cy="2567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92150">
              <a:lnSpc>
                <a:spcPct val="100000"/>
              </a:lnSpc>
            </a:pPr>
            <a:r>
              <a:rPr sz="2800" b="1" spc="-20" dirty="0" smtClean="0">
                <a:solidFill>
                  <a:srgbClr val="0432FF"/>
                </a:solidFill>
                <a:latin typeface="Tahoma"/>
                <a:cs typeface="Tahoma"/>
              </a:rPr>
              <a:t>X</a:t>
            </a:r>
            <a:r>
              <a:rPr sz="2800" b="1" spc="-15" dirty="0" smtClean="0">
                <a:solidFill>
                  <a:srgbClr val="0432FF"/>
                </a:solidFill>
                <a:latin typeface="Tahoma"/>
                <a:cs typeface="Tahoma"/>
              </a:rPr>
              <a:t>i</a:t>
            </a:r>
            <a:r>
              <a:rPr sz="2800" b="1" spc="-25" dirty="0" smtClean="0">
                <a:solidFill>
                  <a:srgbClr val="0432FF"/>
                </a:solidFill>
                <a:latin typeface="Tahoma"/>
                <a:cs typeface="Tahoma"/>
              </a:rPr>
              <a:t>en</a:t>
            </a:r>
            <a:r>
              <a:rPr sz="2800" b="1" spc="-15" dirty="0" smtClean="0">
                <a:solidFill>
                  <a:srgbClr val="0432FF"/>
                </a:solidFill>
                <a:latin typeface="Tahoma"/>
                <a:cs typeface="Tahoma"/>
              </a:rPr>
              <a:t>c</a:t>
            </a:r>
            <a:r>
              <a:rPr sz="2800" b="1" spc="-25" dirty="0" smtClean="0">
                <a:solidFill>
                  <a:srgbClr val="0432FF"/>
                </a:solidFill>
                <a:latin typeface="Tahoma"/>
                <a:cs typeface="Tahoma"/>
              </a:rPr>
              <a:t>e</a:t>
            </a:r>
            <a:r>
              <a:rPr sz="2800" b="1" spc="-15" dirty="0" smtClean="0">
                <a:solidFill>
                  <a:srgbClr val="0432FF"/>
                </a:solidFill>
                <a:latin typeface="Tahoma"/>
                <a:cs typeface="Tahoma"/>
              </a:rPr>
              <a:t>:</a:t>
            </a:r>
            <a:r>
              <a:rPr sz="2800" b="1" spc="10" dirty="0" smtClean="0">
                <a:solidFill>
                  <a:srgbClr val="0432FF"/>
                </a:solidFill>
                <a:latin typeface="Tahoma"/>
                <a:cs typeface="Tahoma"/>
              </a:rPr>
              <a:t> </a:t>
            </a:r>
            <a:r>
              <a:rPr sz="2800" b="1" spc="-20" dirty="0" smtClean="0">
                <a:solidFill>
                  <a:srgbClr val="0432FF"/>
                </a:solidFill>
                <a:latin typeface="Tahoma"/>
                <a:cs typeface="Tahoma"/>
              </a:rPr>
              <a:t>2</a:t>
            </a:r>
            <a:r>
              <a:rPr sz="2800" b="1" spc="10" dirty="0" smtClean="0">
                <a:solidFill>
                  <a:srgbClr val="0432FF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432FF"/>
                </a:solidFill>
                <a:latin typeface="Tahoma"/>
                <a:cs typeface="Tahoma"/>
              </a:rPr>
              <a:t>c</a:t>
            </a:r>
            <a:r>
              <a:rPr sz="2800" b="1" spc="-30" dirty="0" smtClean="0">
                <a:solidFill>
                  <a:srgbClr val="0432FF"/>
                </a:solidFill>
                <a:latin typeface="Tahoma"/>
                <a:cs typeface="Tahoma"/>
              </a:rPr>
              <a:t>a</a:t>
            </a:r>
            <a:r>
              <a:rPr sz="2800" b="1" spc="-15" dirty="0" smtClean="0">
                <a:solidFill>
                  <a:srgbClr val="0432FF"/>
                </a:solidFill>
                <a:latin typeface="Tahoma"/>
                <a:cs typeface="Tahoma"/>
              </a:rPr>
              <a:t>s</a:t>
            </a:r>
            <a:r>
              <a:rPr sz="2800" b="1" spc="-25" dirty="0" smtClean="0">
                <a:solidFill>
                  <a:srgbClr val="0432FF"/>
                </a:solidFill>
                <a:latin typeface="Tahoma"/>
                <a:cs typeface="Tahoma"/>
              </a:rPr>
              <a:t>e</a:t>
            </a:r>
            <a:r>
              <a:rPr sz="2800" b="1" spc="-15" dirty="0" smtClean="0">
                <a:solidFill>
                  <a:srgbClr val="0432FF"/>
                </a:solidFill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</a:tabLst>
            </a:pPr>
            <a:r>
              <a:rPr sz="2000" b="1" spc="-5" dirty="0" smtClean="0">
                <a:latin typeface="Tahoma"/>
                <a:cs typeface="Tahoma"/>
              </a:rPr>
              <a:t>De</a:t>
            </a:r>
            <a:r>
              <a:rPr sz="2000" b="1" spc="0" dirty="0" smtClean="0">
                <a:latin typeface="Tahoma"/>
                <a:cs typeface="Tahoma"/>
              </a:rPr>
              <a:t>f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0" dirty="0" smtClean="0">
                <a:latin typeface="Tahoma"/>
                <a:cs typeface="Tahoma"/>
              </a:rPr>
              <a:t>n</a:t>
            </a:r>
            <a:r>
              <a:rPr sz="2000" b="1" spc="-10" dirty="0" smtClean="0">
                <a:latin typeface="Tahoma"/>
                <a:cs typeface="Tahoma"/>
              </a:rPr>
              <a:t>it</a:t>
            </a:r>
            <a:r>
              <a:rPr sz="2000" b="1" spc="0" dirty="0" smtClean="0">
                <a:latin typeface="Tahoma"/>
                <a:cs typeface="Tahoma"/>
              </a:rPr>
              <a:t>e</a:t>
            </a:r>
            <a:r>
              <a:rPr sz="2000" b="1" spc="-25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s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nt</a:t>
            </a:r>
            <a:r>
              <a:rPr sz="2000" b="1" spc="-20" dirty="0" smtClean="0">
                <a:latin typeface="Tahoma"/>
                <a:cs typeface="Tahoma"/>
              </a:rPr>
              <a:t> 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0" dirty="0" smtClean="0">
                <a:latin typeface="Tahoma"/>
                <a:cs typeface="Tahoma"/>
              </a:rPr>
              <a:t>h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om</a:t>
            </a:r>
            <a:r>
              <a:rPr sz="2000" b="1" spc="5" dirty="0" smtClean="0">
                <a:latin typeface="Tahoma"/>
                <a:cs typeface="Tahoma"/>
              </a:rPr>
              <a:t>b</a:t>
            </a:r>
            <a:r>
              <a:rPr sz="2000" b="1" spc="-5" dirty="0" smtClean="0">
                <a:latin typeface="Tahoma"/>
                <a:cs typeface="Tahoma"/>
              </a:rPr>
              <a:t>o</a:t>
            </a:r>
            <a:r>
              <a:rPr sz="2000" b="1" spc="0" dirty="0" smtClean="0">
                <a:latin typeface="Tahoma"/>
                <a:cs typeface="Tahoma"/>
              </a:rPr>
              <a:t>s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0" dirty="0" smtClean="0">
                <a:latin typeface="Tahoma"/>
                <a:cs typeface="Tahoma"/>
              </a:rPr>
              <a:t>s:</a:t>
            </a:r>
            <a:r>
              <a:rPr sz="2000" b="1" spc="-45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1</a:t>
            </a:r>
            <a:endParaRPr sz="20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buFont typeface="Wingdings"/>
              <a:buChar char=""/>
              <a:tabLst>
                <a:tab pos="756285" algn="l"/>
              </a:tabLst>
            </a:pPr>
            <a:r>
              <a:rPr sz="2000" spc="-5" dirty="0" smtClean="0">
                <a:latin typeface="Tahoma"/>
                <a:cs typeface="Tahoma"/>
              </a:rPr>
              <a:t>C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nfirm</a:t>
            </a:r>
            <a:r>
              <a:rPr sz="2000" spc="0" dirty="0" smtClean="0">
                <a:latin typeface="Tahoma"/>
                <a:cs typeface="Tahoma"/>
              </a:rPr>
              <a:t>ed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b</a:t>
            </a:r>
            <a:r>
              <a:rPr sz="2000" spc="0" dirty="0" smtClean="0">
                <a:latin typeface="Tahoma"/>
                <a:cs typeface="Tahoma"/>
              </a:rPr>
              <a:t>y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u</a:t>
            </a:r>
            <a:r>
              <a:rPr sz="2000" spc="0" dirty="0" smtClean="0">
                <a:latin typeface="Tahoma"/>
                <a:cs typeface="Tahoma"/>
              </a:rPr>
              <a:t>to</a:t>
            </a:r>
            <a:r>
              <a:rPr sz="2000" spc="-5" dirty="0" smtClean="0">
                <a:latin typeface="Tahoma"/>
                <a:cs typeface="Tahoma"/>
              </a:rPr>
              <a:t>p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y</a:t>
            </a:r>
            <a:endParaRPr sz="2000">
              <a:latin typeface="Tahoma"/>
              <a:cs typeface="Tahoma"/>
            </a:endParaRPr>
          </a:p>
          <a:p>
            <a:pPr lvl="1">
              <a:lnSpc>
                <a:spcPts val="1000"/>
              </a:lnSpc>
              <a:buFont typeface="Wingdings"/>
              <a:buChar char=""/>
            </a:pPr>
            <a:endParaRPr sz="1000"/>
          </a:p>
          <a:p>
            <a:pPr lvl="1">
              <a:lnSpc>
                <a:spcPts val="1400"/>
              </a:lnSpc>
              <a:buFont typeface="Wingdings"/>
              <a:buChar char=""/>
            </a:pPr>
            <a:endParaRPr sz="1400"/>
          </a:p>
          <a:p>
            <a:pPr marL="299085" marR="12700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0" dirty="0" smtClean="0">
                <a:latin typeface="Tahoma"/>
                <a:cs typeface="Tahoma"/>
              </a:rPr>
              <a:t>ss</a:t>
            </a:r>
            <a:r>
              <a:rPr sz="2000" b="1" spc="-5" dirty="0" smtClean="0">
                <a:latin typeface="Tahoma"/>
                <a:cs typeface="Tahoma"/>
              </a:rPr>
              <a:t>o</a:t>
            </a:r>
            <a:r>
              <a:rPr sz="2000" b="1" spc="0" dirty="0" smtClean="0">
                <a:latin typeface="Tahoma"/>
                <a:cs typeface="Tahoma"/>
              </a:rPr>
              <a:t>c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d</a:t>
            </a:r>
            <a:r>
              <a:rPr sz="2000" b="1" spc="-15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w</a:t>
            </a:r>
            <a:r>
              <a:rPr sz="2000" b="1" spc="-5" dirty="0" smtClean="0">
                <a:latin typeface="Tahoma"/>
                <a:cs typeface="Tahoma"/>
              </a:rPr>
              <a:t>i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0" dirty="0" smtClean="0">
                <a:latin typeface="Tahoma"/>
                <a:cs typeface="Tahoma"/>
              </a:rPr>
              <a:t>h</a:t>
            </a:r>
            <a:r>
              <a:rPr sz="2000" b="1" spc="-25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c</a:t>
            </a:r>
            <a:r>
              <a:rPr sz="2000" b="1" spc="-10" dirty="0" smtClean="0">
                <a:latin typeface="Tahoma"/>
                <a:cs typeface="Tahoma"/>
              </a:rPr>
              <a:t>li</a:t>
            </a:r>
            <a:r>
              <a:rPr sz="2000" b="1" spc="0" dirty="0" smtClean="0">
                <a:latin typeface="Tahoma"/>
                <a:cs typeface="Tahoma"/>
              </a:rPr>
              <a:t>n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0" dirty="0" smtClean="0">
                <a:latin typeface="Tahoma"/>
                <a:cs typeface="Tahoma"/>
              </a:rPr>
              <a:t>c</a:t>
            </a: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0" dirty="0" smtClean="0">
                <a:latin typeface="Tahoma"/>
                <a:cs typeface="Tahoma"/>
              </a:rPr>
              <a:t>l </a:t>
            </a:r>
            <a:r>
              <a:rPr sz="2000" b="1" spc="-5" dirty="0" smtClean="0">
                <a:latin typeface="Tahoma"/>
                <a:cs typeface="Tahoma"/>
              </a:rPr>
              <a:t>p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s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n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-10" dirty="0" smtClean="0">
                <a:latin typeface="Tahoma"/>
                <a:cs typeface="Tahoma"/>
              </a:rPr>
              <a:t>ti</a:t>
            </a:r>
            <a:r>
              <a:rPr sz="2000" b="1" spc="-5" dirty="0" smtClean="0">
                <a:latin typeface="Tahoma"/>
                <a:cs typeface="Tahoma"/>
              </a:rPr>
              <a:t>o</a:t>
            </a:r>
            <a:r>
              <a:rPr sz="2000" b="1" spc="0" dirty="0" smtClean="0">
                <a:latin typeface="Tahoma"/>
                <a:cs typeface="Tahoma"/>
              </a:rPr>
              <a:t>n</a:t>
            </a:r>
            <a:r>
              <a:rPr sz="2000" b="1" spc="-25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o</a:t>
            </a:r>
            <a:r>
              <a:rPr sz="2000" b="1" spc="0" dirty="0" smtClean="0">
                <a:latin typeface="Tahoma"/>
                <a:cs typeface="Tahoma"/>
              </a:rPr>
              <a:t>r</a:t>
            </a:r>
            <a:r>
              <a:rPr sz="2000" b="1" spc="-20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p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o</a:t>
            </a:r>
            <a:r>
              <a:rPr sz="2000" b="1" spc="0" dirty="0" smtClean="0">
                <a:latin typeface="Tahoma"/>
                <a:cs typeface="Tahoma"/>
              </a:rPr>
              <a:t>c</a:t>
            </a:r>
            <a:r>
              <a:rPr sz="2000" b="1" spc="-5" dirty="0" smtClean="0">
                <a:latin typeface="Tahoma"/>
                <a:cs typeface="Tahoma"/>
              </a:rPr>
              <a:t>ed</a:t>
            </a:r>
            <a:r>
              <a:rPr sz="2000" b="1" spc="0" dirty="0" smtClean="0">
                <a:latin typeface="Tahoma"/>
                <a:cs typeface="Tahoma"/>
              </a:rPr>
              <a:t>u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:</a:t>
            </a:r>
            <a:r>
              <a:rPr sz="2000" b="1" spc="-10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1</a:t>
            </a:r>
            <a:endParaRPr sz="2000">
              <a:latin typeface="Tahoma"/>
              <a:cs typeface="Tahoma"/>
            </a:endParaRPr>
          </a:p>
          <a:p>
            <a:pPr marL="756285" marR="165735" lvl="1" indent="-287020">
              <a:lnSpc>
                <a:spcPct val="100000"/>
              </a:lnSpc>
              <a:buFont typeface="Wingdings"/>
              <a:buChar char=""/>
              <a:tabLst>
                <a:tab pos="756285" algn="l"/>
              </a:tabLst>
            </a:pPr>
            <a:r>
              <a:rPr sz="2000" spc="-5" dirty="0" smtClean="0">
                <a:latin typeface="Tahoma"/>
                <a:cs typeface="Tahoma"/>
              </a:rPr>
              <a:t>S</a:t>
            </a:r>
            <a:r>
              <a:rPr sz="2000" spc="5" dirty="0" smtClean="0">
                <a:latin typeface="Tahoma"/>
                <a:cs typeface="Tahoma"/>
              </a:rPr>
              <a:t>T</a:t>
            </a:r>
            <a:r>
              <a:rPr sz="2000" spc="0" dirty="0" smtClean="0">
                <a:latin typeface="Tahoma"/>
                <a:cs typeface="Tahoma"/>
              </a:rPr>
              <a:t>EMI</a:t>
            </a:r>
            <a:r>
              <a:rPr sz="2000" spc="-3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p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tat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on</a:t>
            </a:r>
            <a:r>
              <a:rPr sz="2000" spc="-3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d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o 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fl</a:t>
            </a:r>
            <a:r>
              <a:rPr sz="2000" spc="0" dirty="0" smtClean="0">
                <a:latin typeface="Tahoma"/>
                <a:cs typeface="Tahoma"/>
              </a:rPr>
              <a:t>ow</a:t>
            </a:r>
            <a:r>
              <a:rPr sz="2000" spc="-5" dirty="0" smtClean="0">
                <a:latin typeface="Tahoma"/>
                <a:cs typeface="Tahoma"/>
              </a:rPr>
              <a:t> ph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m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on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309" rIns="0" bIns="0" rtlCol="0">
            <a:noAutofit/>
          </a:bodyPr>
          <a:lstStyle/>
          <a:p>
            <a:pPr marL="265430">
              <a:lnSpc>
                <a:spcPct val="100000"/>
              </a:lnSpc>
            </a:pPr>
            <a:r>
              <a:rPr sz="2400" b="1" dirty="0" smtClean="0">
                <a:latin typeface="Tahoma"/>
                <a:cs typeface="Tahoma"/>
              </a:rPr>
              <a:t>One</a:t>
            </a:r>
            <a:r>
              <a:rPr sz="2400" b="1" spc="-5" dirty="0" smtClean="0">
                <a:latin typeface="Tahoma"/>
                <a:cs typeface="Tahoma"/>
              </a:rPr>
              <a:t> y</a:t>
            </a:r>
            <a:r>
              <a:rPr sz="2400" b="1" spc="0" dirty="0" smtClean="0">
                <a:latin typeface="Tahoma"/>
                <a:cs typeface="Tahoma"/>
              </a:rPr>
              <a:t>ear</a:t>
            </a:r>
            <a:r>
              <a:rPr sz="2400" b="1" spc="-5" dirty="0" smtClean="0">
                <a:latin typeface="Tahoma"/>
                <a:cs typeface="Tahoma"/>
              </a:rPr>
              <a:t> </a:t>
            </a:r>
            <a:r>
              <a:rPr sz="2400" b="1" spc="0" dirty="0" smtClean="0">
                <a:latin typeface="Tahoma"/>
                <a:cs typeface="Tahoma"/>
              </a:rPr>
              <a:t>a</a:t>
            </a:r>
            <a:r>
              <a:rPr sz="2400" b="1" spc="-5" dirty="0" smtClean="0">
                <a:latin typeface="Tahoma"/>
                <a:cs typeface="Tahoma"/>
              </a:rPr>
              <a:t>ll-c</a:t>
            </a:r>
            <a:r>
              <a:rPr sz="2400" b="1" spc="0" dirty="0" smtClean="0">
                <a:latin typeface="Tahoma"/>
                <a:cs typeface="Tahoma"/>
              </a:rPr>
              <a:t>ause</a:t>
            </a:r>
            <a:r>
              <a:rPr sz="2400" b="1" spc="15" dirty="0" smtClean="0">
                <a:latin typeface="Tahoma"/>
                <a:cs typeface="Tahoma"/>
              </a:rPr>
              <a:t> </a:t>
            </a:r>
            <a:r>
              <a:rPr sz="2400" b="1" spc="0" dirty="0" smtClean="0">
                <a:latin typeface="Tahoma"/>
                <a:cs typeface="Tahoma"/>
              </a:rPr>
              <a:t>m</a:t>
            </a:r>
            <a:r>
              <a:rPr sz="2400" b="1" spc="-5" dirty="0" smtClean="0">
                <a:latin typeface="Tahoma"/>
                <a:cs typeface="Tahoma"/>
              </a:rPr>
              <a:t>o</a:t>
            </a:r>
            <a:r>
              <a:rPr sz="2400" b="1" spc="0" dirty="0" smtClean="0">
                <a:latin typeface="Tahoma"/>
                <a:cs typeface="Tahoma"/>
              </a:rPr>
              <a:t>r</a:t>
            </a:r>
            <a:r>
              <a:rPr sz="2400" b="1" spc="-5" dirty="0" smtClean="0">
                <a:latin typeface="Tahoma"/>
                <a:cs typeface="Tahoma"/>
              </a:rPr>
              <a:t>t</a:t>
            </a:r>
            <a:r>
              <a:rPr sz="2400" b="1" spc="0" dirty="0" smtClean="0">
                <a:latin typeface="Tahoma"/>
                <a:cs typeface="Tahoma"/>
              </a:rPr>
              <a:t>a</a:t>
            </a:r>
            <a:r>
              <a:rPr sz="2400" b="1" spc="-5" dirty="0" smtClean="0">
                <a:latin typeface="Tahoma"/>
                <a:cs typeface="Tahoma"/>
              </a:rPr>
              <a:t>lit</a:t>
            </a:r>
            <a:r>
              <a:rPr sz="2400" b="1" spc="0" dirty="0" smtClean="0">
                <a:latin typeface="Tahoma"/>
                <a:cs typeface="Tahoma"/>
              </a:rPr>
              <a:t>y</a:t>
            </a:r>
            <a:r>
              <a:rPr sz="2400" b="1" spc="10" dirty="0" smtClean="0">
                <a:latin typeface="Tahoma"/>
                <a:cs typeface="Tahoma"/>
              </a:rPr>
              <a:t> </a:t>
            </a:r>
            <a:r>
              <a:rPr sz="2400" b="1" spc="0" dirty="0" smtClean="0">
                <a:latin typeface="Tahoma"/>
                <a:cs typeface="Tahoma"/>
              </a:rPr>
              <a:t>ra</a:t>
            </a:r>
            <a:r>
              <a:rPr sz="2400" b="1" spc="-5" dirty="0" smtClean="0">
                <a:latin typeface="Tahoma"/>
                <a:cs typeface="Tahoma"/>
              </a:rPr>
              <a:t>t</a:t>
            </a:r>
            <a:r>
              <a:rPr sz="2400" b="1" spc="0" dirty="0" smtClean="0">
                <a:latin typeface="Tahoma"/>
                <a:cs typeface="Tahoma"/>
              </a:rPr>
              <a:t>e</a:t>
            </a:r>
            <a:r>
              <a:rPr sz="2400" b="1" spc="-5" dirty="0" smtClean="0">
                <a:latin typeface="Tahoma"/>
                <a:cs typeface="Tahoma"/>
              </a:rPr>
              <a:t> i</a:t>
            </a:r>
            <a:r>
              <a:rPr sz="2400" b="1" spc="0" dirty="0" smtClean="0">
                <a:latin typeface="Tahoma"/>
                <a:cs typeface="Tahoma"/>
              </a:rPr>
              <a:t>n a</a:t>
            </a:r>
            <a:r>
              <a:rPr sz="2400" b="1" spc="-5" dirty="0" smtClean="0">
                <a:latin typeface="Tahoma"/>
                <a:cs typeface="Tahoma"/>
              </a:rPr>
              <a:t>ll-co</a:t>
            </a:r>
            <a:r>
              <a:rPr sz="2400" b="1" spc="0" dirty="0" smtClean="0">
                <a:latin typeface="Tahoma"/>
                <a:cs typeface="Tahoma"/>
              </a:rPr>
              <a:t>mers </a:t>
            </a:r>
            <a:r>
              <a:rPr sz="2400" b="1" spc="-5" dirty="0" smtClean="0">
                <a:latin typeface="Tahoma"/>
                <a:cs typeface="Tahoma"/>
              </a:rPr>
              <a:t>t</a:t>
            </a:r>
            <a:r>
              <a:rPr sz="2400" b="1" spc="0" dirty="0" smtClean="0">
                <a:latin typeface="Tahoma"/>
                <a:cs typeface="Tahoma"/>
              </a:rPr>
              <a:t>r</a:t>
            </a:r>
            <a:r>
              <a:rPr sz="2400" b="1" spc="-5" dirty="0" smtClean="0">
                <a:latin typeface="Tahoma"/>
                <a:cs typeface="Tahoma"/>
              </a:rPr>
              <a:t>i</a:t>
            </a:r>
            <a:r>
              <a:rPr sz="2400" b="1" spc="0" dirty="0" smtClean="0">
                <a:latin typeface="Tahoma"/>
                <a:cs typeface="Tahoma"/>
              </a:rPr>
              <a:t>al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19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23851" y="791209"/>
          <a:ext cx="8502647" cy="561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8426"/>
                <a:gridCol w="2105511"/>
                <a:gridCol w="2105510"/>
                <a:gridCol w="1354148"/>
              </a:tblGrid>
              <a:tr h="649604">
                <a:tc row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400" b="1" spc="-1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EN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All-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494665" marR="494665" indent="205740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up</a:t>
                      </a:r>
                      <a:r>
                        <a:rPr sz="1400" b="1" spc="-3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-2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x 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=72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0 p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 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=104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lesions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494665" marR="494665" indent="30416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ience 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=71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5 p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 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=103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lesions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403225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3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alue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2838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0%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800" b="1" spc="-5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6%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8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019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649604">
                <a:tc row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400" b="1" spc="-1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4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All-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494665" marR="494665" indent="211454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Fi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eh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k 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=82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3 p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 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=122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1 lesions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494665" marR="494665" indent="30416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ience 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=83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0 p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 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=117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lesions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403225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3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alue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2838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2%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2%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98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649604">
                <a:tc row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B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IOS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IEN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CE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All-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448945" marR="450850" indent="368300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si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ro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=106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3 p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 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=159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lesions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448945" marR="450850" indent="350520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ience 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=105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6 p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 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=154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lesions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403225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3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alue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2838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3%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6%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360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649604">
                <a:tc row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WEN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TE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All-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494665" marR="494665" indent="228600">
                        <a:lnSpc>
                          <a:spcPct val="100000"/>
                        </a:lnSpc>
                      </a:pPr>
                      <a:r>
                        <a:rPr sz="1400" b="1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esolu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 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=69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7 p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 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=108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0 lesions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494665" marR="494665" indent="30416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ience 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=69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4 p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 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=103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6 lesions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403225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3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alue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2838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1%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2%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86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649604">
                <a:tc row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SO</a:t>
                      </a:r>
                      <a:r>
                        <a:rPr sz="1400" b="1" spc="-4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TE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All-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400" b="1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esolu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n=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114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0 p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n=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187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6 lesions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ience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n=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115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2 p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n=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195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4 lesions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2838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6%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8%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08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649605">
                <a:tc row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B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IO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Fl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4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400" b="1" spc="-1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all </a:t>
                      </a:r>
                      <a:r>
                        <a:rPr sz="1400" b="1" spc="-1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476250" marR="478155" indent="340995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si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ro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=88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4 p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 n=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111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1 lesions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494665" marR="494665" indent="30416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ience n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=45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0 p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 n=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58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9 lesions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40259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3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alue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2838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0%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0%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·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382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99FF"/>
                      </a:solidFill>
                      <a:prstDash val="solid"/>
                    </a:lnL>
                    <a:lnR w="12700">
                      <a:solidFill>
                        <a:srgbClr val="6699FF"/>
                      </a:solidFill>
                      <a:prstDash val="solid"/>
                    </a:lnR>
                    <a:lnT w="12700">
                      <a:solidFill>
                        <a:srgbClr val="6699FF"/>
                      </a:solidFill>
                      <a:prstDash val="solid"/>
                    </a:lnT>
                    <a:lnB w="12700">
                      <a:solidFill>
                        <a:srgbClr val="6699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089150">
              <a:lnSpc>
                <a:spcPct val="100000"/>
              </a:lnSpc>
            </a:pPr>
            <a:r>
              <a:rPr sz="2800" b="1" spc="-30" dirty="0" smtClean="0">
                <a:latin typeface="Tahoma"/>
                <a:cs typeface="Tahoma"/>
              </a:rPr>
              <a:t>De</a:t>
            </a:r>
            <a:r>
              <a:rPr sz="2800" b="1" spc="-15" dirty="0" smtClean="0">
                <a:latin typeface="Tahoma"/>
                <a:cs typeface="Tahoma"/>
              </a:rPr>
              <a:t>t</a:t>
            </a:r>
            <a:r>
              <a:rPr sz="2800" b="1" spc="-25" dirty="0" smtClean="0">
                <a:latin typeface="Tahoma"/>
                <a:cs typeface="Tahoma"/>
              </a:rPr>
              <a:t>ail</a:t>
            </a:r>
            <a:r>
              <a:rPr sz="2800" b="1" spc="-15" dirty="0" smtClean="0">
                <a:latin typeface="Tahoma"/>
                <a:cs typeface="Tahoma"/>
              </a:rPr>
              <a:t>s</a:t>
            </a:r>
            <a:r>
              <a:rPr sz="2800" b="1" spc="40" dirty="0" smtClean="0">
                <a:latin typeface="Tahoma"/>
                <a:cs typeface="Tahoma"/>
              </a:rPr>
              <a:t> </a:t>
            </a:r>
            <a:r>
              <a:rPr sz="2800" b="1" spc="-15" dirty="0" smtClean="0">
                <a:latin typeface="Tahoma"/>
                <a:cs typeface="Tahoma"/>
              </a:rPr>
              <a:t>of</a:t>
            </a:r>
            <a:r>
              <a:rPr sz="2800" b="1" spc="5" dirty="0" smtClean="0">
                <a:latin typeface="Tahoma"/>
                <a:cs typeface="Tahoma"/>
              </a:rPr>
              <a:t> </a:t>
            </a:r>
            <a:r>
              <a:rPr sz="2800" b="1" spc="-15" dirty="0" smtClean="0">
                <a:latin typeface="Tahoma"/>
                <a:cs typeface="Tahoma"/>
              </a:rPr>
              <a:t>c</a:t>
            </a:r>
            <a:r>
              <a:rPr sz="2800" b="1" spc="-30" dirty="0" smtClean="0">
                <a:latin typeface="Tahoma"/>
                <a:cs typeface="Tahoma"/>
              </a:rPr>
              <a:t>a</a:t>
            </a:r>
            <a:r>
              <a:rPr sz="2800" b="1" spc="-20" dirty="0" smtClean="0">
                <a:latin typeface="Tahoma"/>
                <a:cs typeface="Tahoma"/>
              </a:rPr>
              <a:t>r</a:t>
            </a:r>
            <a:r>
              <a:rPr sz="2800" b="1" spc="-15" dirty="0" smtClean="0">
                <a:latin typeface="Tahoma"/>
                <a:cs typeface="Tahoma"/>
              </a:rPr>
              <a:t>d</a:t>
            </a:r>
            <a:r>
              <a:rPr sz="2800" b="1" spc="-25" dirty="0" smtClean="0">
                <a:latin typeface="Tahoma"/>
                <a:cs typeface="Tahoma"/>
              </a:rPr>
              <a:t>ia</a:t>
            </a:r>
            <a:r>
              <a:rPr sz="2800" b="1" spc="-15" dirty="0" smtClean="0">
                <a:latin typeface="Tahoma"/>
                <a:cs typeface="Tahoma"/>
              </a:rPr>
              <a:t>c</a:t>
            </a:r>
            <a:r>
              <a:rPr sz="2800" b="1" spc="30" dirty="0" smtClean="0">
                <a:latin typeface="Tahoma"/>
                <a:cs typeface="Tahoma"/>
              </a:rPr>
              <a:t> </a:t>
            </a:r>
            <a:r>
              <a:rPr sz="2800" b="1" spc="-15" dirty="0" smtClean="0">
                <a:latin typeface="Tahoma"/>
                <a:cs typeface="Tahoma"/>
              </a:rPr>
              <a:t>d</a:t>
            </a:r>
            <a:r>
              <a:rPr sz="2800" b="1" spc="-30" dirty="0" smtClean="0">
                <a:latin typeface="Tahoma"/>
                <a:cs typeface="Tahoma"/>
              </a:rPr>
              <a:t>ea</a:t>
            </a:r>
            <a:r>
              <a:rPr sz="2800" b="1" spc="-15" dirty="0" smtClean="0">
                <a:latin typeface="Tahoma"/>
                <a:cs typeface="Tahoma"/>
              </a:rPr>
              <a:t>th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89024" y="2917018"/>
            <a:ext cx="813816" cy="0"/>
          </a:xfrm>
          <a:custGeom>
            <a:avLst/>
            <a:gdLst/>
            <a:ahLst/>
            <a:cxnLst/>
            <a:rect l="l" t="t" r="r" b="b"/>
            <a:pathLst>
              <a:path w="813816">
                <a:moveTo>
                  <a:pt x="0" y="0"/>
                </a:moveTo>
                <a:lnTo>
                  <a:pt x="813816" y="0"/>
                </a:lnTo>
              </a:path>
            </a:pathLst>
          </a:custGeom>
          <a:ln w="13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89024" y="4042810"/>
            <a:ext cx="813816" cy="0"/>
          </a:xfrm>
          <a:custGeom>
            <a:avLst/>
            <a:gdLst/>
            <a:ahLst/>
            <a:cxnLst/>
            <a:rect l="l" t="t" r="r" b="b"/>
            <a:pathLst>
              <a:path w="813816">
                <a:moveTo>
                  <a:pt x="0" y="0"/>
                </a:moveTo>
                <a:lnTo>
                  <a:pt x="813816" y="0"/>
                </a:lnTo>
              </a:path>
            </a:pathLst>
          </a:custGeom>
          <a:ln w="13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1106" y="447398"/>
          <a:ext cx="8998158" cy="6231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329"/>
                <a:gridCol w="1058675"/>
                <a:gridCol w="1268068"/>
                <a:gridCol w="5511034"/>
              </a:tblGrid>
              <a:tr h="237316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ll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33375" marR="224790" indent="-111760">
                        <a:lnSpc>
                          <a:spcPct val="100000"/>
                        </a:lnSpc>
                      </a:pPr>
                      <a:r>
                        <a:rPr sz="7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7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7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7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7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7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fte</a:t>
                      </a:r>
                      <a:r>
                        <a:rPr sz="7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700" b="1" spc="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inde</a:t>
                      </a:r>
                      <a:r>
                        <a:rPr sz="7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 </a:t>
                      </a:r>
                      <a:r>
                        <a:rPr sz="7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7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7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ocedu</a:t>
                      </a:r>
                      <a:r>
                        <a:rPr sz="7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sz="1200" b="1" spc="-3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 of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mme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87368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6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 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2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15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lained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Wi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tn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ss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spc="-3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d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5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nu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 t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du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h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La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b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1635" marR="39370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1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ac</a:t>
                      </a:r>
                      <a:r>
                        <a:rPr sz="1400" spc="8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9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du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10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-1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u="heavy" spc="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esi</a:t>
                      </a:r>
                      <a:r>
                        <a:rPr sz="1400" b="1" u="heavy" spc="-1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400" b="1" u="heavy" spc="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400" b="1" u="heavy" spc="9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si</a:t>
                      </a:r>
                      <a:r>
                        <a:rPr sz="1400" b="1" u="heavy" spc="-5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u="heavy" spc="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nifi</a:t>
                      </a:r>
                      <a:r>
                        <a:rPr sz="1400" b="1" u="heavy" spc="-15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u="heavy" spc="-1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400" b="1" u="heavy" spc="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u="heavy" spc="9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lesi</a:t>
                      </a:r>
                      <a:r>
                        <a:rPr sz="1400" b="1" u="heavy" spc="-15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u="heavy" spc="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9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8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ro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xi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9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AD</a:t>
                      </a:r>
                      <a:r>
                        <a:rPr sz="1400" spc="9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wi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th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1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ifi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ion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spc="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mb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osis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104695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6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 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2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15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lained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Wi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tn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ss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spc="-3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und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 wi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ro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xi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4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1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ac </a:t>
                      </a:r>
                      <a:r>
                        <a:rPr sz="1400" spc="-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h </a:t>
                      </a:r>
                      <a:r>
                        <a:rPr sz="1400" spc="-9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 </a:t>
                      </a:r>
                      <a:r>
                        <a:rPr sz="1400" spc="-9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 </a:t>
                      </a:r>
                      <a:r>
                        <a:rPr sz="1400" spc="-9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MI </a:t>
                      </a:r>
                      <a:r>
                        <a:rPr sz="1400" spc="-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ccu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d </a:t>
                      </a:r>
                      <a:r>
                        <a:rPr sz="1400" spc="-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r </a:t>
                      </a:r>
                      <a:r>
                        <a:rPr sz="1400" spc="-9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3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x </a:t>
                      </a:r>
                      <a:r>
                        <a:rPr sz="1400" spc="-9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 </a:t>
                      </a:r>
                      <a:r>
                        <a:rPr sz="1400" spc="-8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du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 </a:t>
                      </a:r>
                      <a:r>
                        <a:rPr sz="1400" spc="-8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to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2270">
                        <a:lnSpc>
                          <a:spcPct val="100000"/>
                        </a:lnSpc>
                      </a:pPr>
                      <a:r>
                        <a:rPr sz="1400" b="1" u="heavy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linear</a:t>
                      </a:r>
                      <a:r>
                        <a:rPr sz="1400" b="1" u="heavy" spc="-35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dissec</a:t>
                      </a:r>
                      <a:r>
                        <a:rPr sz="1400" b="1" u="heavy" spc="5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u="heavy" spc="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ion</a:t>
                      </a:r>
                      <a:r>
                        <a:rPr sz="1400" b="1" spc="-3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ro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xi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 e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 of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spc="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mb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osis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fir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wi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h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AG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43684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6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 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2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15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lained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Wi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tn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ss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3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0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 </a:t>
                      </a:r>
                      <a:r>
                        <a:rPr sz="1400" spc="0" dirty="0" smtClean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400" spc="-3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3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ossible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59327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6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 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8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2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15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lained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Wi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tn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ss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spc="-3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d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du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0" dirty="0" smtClean="0">
                          <a:latin typeface="Calibri"/>
                          <a:cs typeface="Calibri"/>
                        </a:rPr>
                        <a:t>de</a:t>
                      </a:r>
                      <a:r>
                        <a:rPr sz="1400" b="1" u="heavy" spc="-1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u="heavy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u="heavy" spc="-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u="heavy" spc="0" dirty="0" smtClean="0">
                          <a:latin typeface="Calibri"/>
                          <a:cs typeface="Calibri"/>
                        </a:rPr>
                        <a:t>pen</a:t>
                      </a:r>
                      <a:r>
                        <a:rPr sz="1400" b="1" u="heavy" spc="-10" dirty="0" smtClean="0">
                          <a:latin typeface="Calibri"/>
                          <a:cs typeface="Calibri"/>
                        </a:rPr>
                        <a:t>sat</a:t>
                      </a:r>
                      <a:r>
                        <a:rPr sz="1400" b="1" u="heavy" spc="0" dirty="0" smtClean="0">
                          <a:latin typeface="Calibri"/>
                          <a:cs typeface="Calibri"/>
                        </a:rPr>
                        <a:t>ion</a:t>
                      </a:r>
                      <a:r>
                        <a:rPr sz="1400" b="1" u="heavy" spc="-5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0" dirty="0" smtClean="0"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b="1" u="heavy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0" dirty="0" smtClean="0">
                          <a:latin typeface="Calibri"/>
                          <a:cs typeface="Calibri"/>
                        </a:rPr>
                        <a:t>HF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spc="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mb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osis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62817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6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 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2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15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lained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Wi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tn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ss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3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0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 </a:t>
                      </a:r>
                      <a:r>
                        <a:rPr sz="1400" spc="0" dirty="0" smtClean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400" spc="-3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3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ossible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6552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6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 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18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6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2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15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lained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nw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tn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ss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spc="-25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un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 d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in a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4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fir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mp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et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cc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sion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ss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l.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b="1" u="heavy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u="heavy" spc="-1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u="heavy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u="heavy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ini</a:t>
                      </a:r>
                      <a:r>
                        <a:rPr sz="1400" b="1" u="heavy" spc="-1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u="heavy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u="heavy" spc="-4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-1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400" b="1" u="heavy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u="heavy" spc="-1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u="heavy" spc="-3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u="heavy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400" b="1" u="heavy" spc="-1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u="heavy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u="heavy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u="heavy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bosis</a:t>
                      </a:r>
                      <a:r>
                        <a:rPr sz="14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43684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6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 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19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2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15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lained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Wi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tn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ss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spc="-3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d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du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0" dirty="0" smtClean="0">
                          <a:latin typeface="Calibri"/>
                          <a:cs typeface="Calibri"/>
                        </a:rPr>
                        <a:t>de</a:t>
                      </a:r>
                      <a:r>
                        <a:rPr sz="1400" b="1" u="heavy" spc="-1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u="heavy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u="heavy" spc="-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u="heavy" spc="0" dirty="0" smtClean="0">
                          <a:latin typeface="Calibri"/>
                          <a:cs typeface="Calibri"/>
                        </a:rPr>
                        <a:t>pen</a:t>
                      </a:r>
                      <a:r>
                        <a:rPr sz="1400" b="1" u="heavy" spc="-10" dirty="0" smtClean="0">
                          <a:latin typeface="Calibri"/>
                          <a:cs typeface="Calibri"/>
                        </a:rPr>
                        <a:t>sat</a:t>
                      </a:r>
                      <a:r>
                        <a:rPr sz="1400" b="1" u="heavy" spc="0" dirty="0" smtClean="0">
                          <a:latin typeface="Calibri"/>
                          <a:cs typeface="Calibri"/>
                        </a:rPr>
                        <a:t>ion</a:t>
                      </a:r>
                      <a:r>
                        <a:rPr sz="1400" b="1" u="heavy" spc="-5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0" dirty="0" smtClean="0"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b="1" u="heavy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0" dirty="0" smtClean="0">
                          <a:latin typeface="Calibri"/>
                          <a:cs typeface="Calibri"/>
                        </a:rPr>
                        <a:t>HF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spc="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mb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osis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65526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127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 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94BF5"/>
                    </a:solidFill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25" dirty="0" smtClean="0">
                          <a:latin typeface="Calibri"/>
                          <a:cs typeface="Calibri"/>
                        </a:rPr>
                        <a:t>ay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lained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Wi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tn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ss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1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ac</a:t>
                      </a:r>
                      <a:r>
                        <a:rPr sz="1400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du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3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MI</a:t>
                      </a:r>
                      <a:r>
                        <a:rPr sz="1400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at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ion</a:t>
                      </a:r>
                      <a:r>
                        <a:rPr sz="1400" spc="10" dirty="0" smtClean="0">
                          <a:latin typeface="Calibri"/>
                          <a:cs typeface="Calibri"/>
                        </a:rPr>
                        <a:t> a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1400" b="1" u="heavy" spc="2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-1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u="heavy" spc="-15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u="heavy" spc="-5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u="heavy" spc="-1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u="heavy" spc="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ow</a:t>
                      </a:r>
                      <a:r>
                        <a:rPr sz="1400" b="1" u="heavy" spc="15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-1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ph</a:t>
                      </a:r>
                      <a:r>
                        <a:rPr sz="1400" b="1" u="heavy" spc="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u="heavy" spc="-1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u="heavy" spc="-15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u="heavy" spc="-5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u="heavy" spc="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u="heavy" spc="-1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u="heavy" spc="0" dirty="0" smtClean="0">
                          <a:solidFill>
                            <a:srgbClr val="0432F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1635">
                        <a:lnSpc>
                          <a:spcPct val="100000"/>
                        </a:lnSpc>
                      </a:pP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fi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MI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1 flow</a:t>
                      </a:r>
                      <a:r>
                        <a:rPr sz="1400" spc="-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nd</a:t>
                      </a:r>
                      <a:r>
                        <a:rPr sz="1400" spc="-3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I)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spc="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mb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osis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65526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127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 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94BF5"/>
                    </a:solidFill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Calibri"/>
                          <a:cs typeface="Calibri"/>
                        </a:rPr>
                        <a:t>10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2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15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600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lained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nw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tn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ss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spc="-3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oll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d 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</a:tabLst>
                      </a:pPr>
                      <a:r>
                        <a:rPr sz="140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2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fir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mp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et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cc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sion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e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ss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l.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1635" indent="-342900">
                        <a:lnSpc>
                          <a:spcPts val="1760"/>
                        </a:lnSpc>
                        <a:buFont typeface="Arial"/>
                        <a:buChar char="•"/>
                        <a:tabLst>
                          <a:tab pos="381635" algn="l"/>
                          <a:tab pos="5508625" algn="r"/>
                        </a:tabLst>
                      </a:pPr>
                      <a:r>
                        <a:rPr sz="1400" b="1" u="heavy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u="heavy" spc="-1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u="heavy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u="heavy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ini</a:t>
                      </a:r>
                      <a:r>
                        <a:rPr sz="1400" b="1" u="heavy" spc="-1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u="heavy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u="heavy" spc="-4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-1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400" b="1" u="heavy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u="heavy" spc="-1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u="heavy" spc="-3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heavy" spc="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u="heavy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400" b="1" u="heavy" spc="-1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u="heavy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u="heavy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u="heavy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bosis</a:t>
                      </a:r>
                      <a:r>
                        <a:rPr sz="14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2700" spc="0" baseline="-20061" dirty="0" smtClean="0">
                          <a:latin typeface="Arial"/>
                          <a:cs typeface="Arial"/>
                        </a:rPr>
                        <a:t> 	</a:t>
                      </a:r>
                      <a:r>
                        <a:rPr sz="2700" spc="-15" baseline="-20061" dirty="0" smtClean="0">
                          <a:latin typeface="Arial"/>
                          <a:cs typeface="Arial"/>
                        </a:rPr>
                        <a:t>20</a:t>
                      </a:r>
                      <a:endParaRPr sz="2700" baseline="-20061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65447"/>
            <a:ext cx="5940552" cy="1426464"/>
          </a:xfrm>
          <a:custGeom>
            <a:avLst/>
            <a:gdLst/>
            <a:ahLst/>
            <a:cxnLst/>
            <a:rect l="l" t="t" r="r" b="b"/>
            <a:pathLst>
              <a:path w="5940552" h="1426464">
                <a:moveTo>
                  <a:pt x="0" y="1426464"/>
                </a:moveTo>
                <a:lnTo>
                  <a:pt x="5940552" y="1426464"/>
                </a:lnTo>
                <a:lnTo>
                  <a:pt x="5940552" y="0"/>
                </a:lnTo>
                <a:lnTo>
                  <a:pt x="0" y="0"/>
                </a:lnTo>
                <a:lnTo>
                  <a:pt x="0" y="1426464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41314" y="3966215"/>
            <a:ext cx="6997" cy="1470533"/>
          </a:xfrm>
          <a:custGeom>
            <a:avLst/>
            <a:gdLst/>
            <a:ahLst/>
            <a:cxnLst/>
            <a:rect l="l" t="t" r="r" b="b"/>
            <a:pathLst>
              <a:path w="6997" h="1470533">
                <a:moveTo>
                  <a:pt x="0" y="1470533"/>
                </a:moveTo>
                <a:lnTo>
                  <a:pt x="6997" y="0"/>
                </a:lnTo>
              </a:path>
            </a:pathLst>
          </a:custGeom>
          <a:ln w="50292">
            <a:solidFill>
              <a:srgbClr val="494BF5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99800" y="5372861"/>
            <a:ext cx="4785004" cy="0"/>
          </a:xfrm>
          <a:custGeom>
            <a:avLst/>
            <a:gdLst/>
            <a:ahLst/>
            <a:cxnLst/>
            <a:rect l="l" t="t" r="r" b="b"/>
            <a:pathLst>
              <a:path w="4785004">
                <a:moveTo>
                  <a:pt x="0" y="0"/>
                </a:moveTo>
                <a:lnTo>
                  <a:pt x="4785004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" y="5372861"/>
            <a:ext cx="4235030" cy="0"/>
          </a:xfrm>
          <a:custGeom>
            <a:avLst/>
            <a:gdLst/>
            <a:ahLst/>
            <a:cxnLst/>
            <a:rect l="l" t="t" r="r" b="b"/>
            <a:pathLst>
              <a:path w="4235030">
                <a:moveTo>
                  <a:pt x="0" y="0"/>
                </a:moveTo>
                <a:lnTo>
                  <a:pt x="423503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40" y="3698747"/>
            <a:ext cx="1260348" cy="143256"/>
          </a:xfrm>
          <a:custGeom>
            <a:avLst/>
            <a:gdLst/>
            <a:ahLst/>
            <a:cxnLst/>
            <a:rect l="l" t="t" r="r" b="b"/>
            <a:pathLst>
              <a:path w="1260348" h="143255">
                <a:moveTo>
                  <a:pt x="1188720" y="0"/>
                </a:moveTo>
                <a:lnTo>
                  <a:pt x="1188720" y="35813"/>
                </a:lnTo>
                <a:lnTo>
                  <a:pt x="0" y="35813"/>
                </a:lnTo>
                <a:lnTo>
                  <a:pt x="0" y="107441"/>
                </a:lnTo>
                <a:lnTo>
                  <a:pt x="1188720" y="107441"/>
                </a:lnTo>
                <a:lnTo>
                  <a:pt x="1188720" y="143255"/>
                </a:lnTo>
                <a:lnTo>
                  <a:pt x="1260348" y="71627"/>
                </a:lnTo>
                <a:lnTo>
                  <a:pt x="1188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40" y="3698747"/>
            <a:ext cx="1260348" cy="143256"/>
          </a:xfrm>
          <a:custGeom>
            <a:avLst/>
            <a:gdLst/>
            <a:ahLst/>
            <a:cxnLst/>
            <a:rect l="l" t="t" r="r" b="b"/>
            <a:pathLst>
              <a:path w="1260348" h="143255">
                <a:moveTo>
                  <a:pt x="0" y="35813"/>
                </a:moveTo>
                <a:lnTo>
                  <a:pt x="1188720" y="35813"/>
                </a:lnTo>
                <a:lnTo>
                  <a:pt x="1188720" y="0"/>
                </a:lnTo>
                <a:lnTo>
                  <a:pt x="1260348" y="71627"/>
                </a:lnTo>
                <a:lnTo>
                  <a:pt x="1188720" y="143255"/>
                </a:lnTo>
                <a:lnTo>
                  <a:pt x="1188720" y="107441"/>
                </a:lnTo>
                <a:lnTo>
                  <a:pt x="0" y="107441"/>
                </a:lnTo>
                <a:lnTo>
                  <a:pt x="0" y="35813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47444" y="3706367"/>
            <a:ext cx="1260347" cy="144780"/>
          </a:xfrm>
          <a:custGeom>
            <a:avLst/>
            <a:gdLst/>
            <a:ahLst/>
            <a:cxnLst/>
            <a:rect l="l" t="t" r="r" b="b"/>
            <a:pathLst>
              <a:path w="1260347" h="144779">
                <a:moveTo>
                  <a:pt x="72389" y="0"/>
                </a:moveTo>
                <a:lnTo>
                  <a:pt x="0" y="72390"/>
                </a:lnTo>
                <a:lnTo>
                  <a:pt x="72389" y="144780"/>
                </a:lnTo>
                <a:lnTo>
                  <a:pt x="72389" y="108585"/>
                </a:lnTo>
                <a:lnTo>
                  <a:pt x="1260347" y="108585"/>
                </a:lnTo>
                <a:lnTo>
                  <a:pt x="1260347" y="36195"/>
                </a:lnTo>
                <a:lnTo>
                  <a:pt x="72389" y="36195"/>
                </a:lnTo>
                <a:lnTo>
                  <a:pt x="723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47444" y="3706367"/>
            <a:ext cx="1260347" cy="144780"/>
          </a:xfrm>
          <a:custGeom>
            <a:avLst/>
            <a:gdLst/>
            <a:ahLst/>
            <a:cxnLst/>
            <a:rect l="l" t="t" r="r" b="b"/>
            <a:pathLst>
              <a:path w="1260347" h="144779">
                <a:moveTo>
                  <a:pt x="1260347" y="108585"/>
                </a:moveTo>
                <a:lnTo>
                  <a:pt x="72389" y="108585"/>
                </a:lnTo>
                <a:lnTo>
                  <a:pt x="72389" y="144780"/>
                </a:lnTo>
                <a:lnTo>
                  <a:pt x="0" y="72390"/>
                </a:lnTo>
                <a:lnTo>
                  <a:pt x="72389" y="0"/>
                </a:lnTo>
                <a:lnTo>
                  <a:pt x="72389" y="36195"/>
                </a:lnTo>
                <a:lnTo>
                  <a:pt x="1260347" y="36195"/>
                </a:lnTo>
                <a:lnTo>
                  <a:pt x="1260347" y="108585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84643" y="3284701"/>
            <a:ext cx="195135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F</a:t>
            </a:r>
            <a:r>
              <a:rPr sz="1800" b="1" spc="0" dirty="0" smtClean="0">
                <a:latin typeface="Tahoma"/>
                <a:cs typeface="Tahoma"/>
              </a:rPr>
              <a:t>av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Su</a:t>
            </a:r>
            <a:r>
              <a:rPr sz="1800" b="1" spc="-5" dirty="0" smtClean="0">
                <a:latin typeface="Tahoma"/>
                <a:cs typeface="Tahoma"/>
              </a:rPr>
              <a:t>pr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fle</a:t>
            </a:r>
            <a:r>
              <a:rPr sz="1800" b="1" spc="0" dirty="0" smtClean="0">
                <a:latin typeface="Tahoma"/>
                <a:cs typeface="Tahoma"/>
              </a:rPr>
              <a:t>x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20376" y="3256583"/>
            <a:ext cx="161544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F</a:t>
            </a:r>
            <a:r>
              <a:rPr sz="1800" b="1" spc="0" dirty="0" smtClean="0">
                <a:latin typeface="Tahoma"/>
                <a:cs typeface="Tahoma"/>
              </a:rPr>
              <a:t>av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X</a:t>
            </a:r>
            <a:r>
              <a:rPr sz="1800" b="1" spc="-5" dirty="0" smtClean="0">
                <a:latin typeface="Tahoma"/>
                <a:cs typeface="Tahoma"/>
              </a:rPr>
              <a:t>ie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c</a:t>
            </a:r>
            <a:r>
              <a:rPr sz="1800" b="1" spc="0" dirty="0" smtClean="0">
                <a:latin typeface="Tahoma"/>
                <a:cs typeface="Tahoma"/>
              </a:rPr>
              <a:t>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14509" y="5520409"/>
            <a:ext cx="17145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0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64152" y="4437891"/>
            <a:ext cx="7289" cy="1294638"/>
          </a:xfrm>
          <a:custGeom>
            <a:avLst/>
            <a:gdLst/>
            <a:ahLst/>
            <a:cxnLst/>
            <a:rect l="l" t="t" r="r" b="b"/>
            <a:pathLst>
              <a:path w="7289" h="1294638">
                <a:moveTo>
                  <a:pt x="0" y="1294638"/>
                </a:moveTo>
                <a:lnTo>
                  <a:pt x="7289" y="0"/>
                </a:lnTo>
              </a:path>
            </a:pathLst>
          </a:custGeom>
          <a:ln w="64008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136330" y="5733522"/>
            <a:ext cx="4872355" cy="847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85140" algn="ctr">
              <a:lnSpc>
                <a:spcPct val="100000"/>
              </a:lnSpc>
            </a:pP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6%</a:t>
            </a:r>
            <a:endParaRPr sz="1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sz="1800" b="1" dirty="0" smtClean="0">
                <a:latin typeface="Tahoma"/>
                <a:cs typeface="Tahoma"/>
              </a:rPr>
              <a:t>T</a:t>
            </a:r>
            <a:r>
              <a:rPr sz="1800" b="1" spc="-5" dirty="0" smtClean="0">
                <a:latin typeface="Tahoma"/>
                <a:cs typeface="Tahoma"/>
              </a:rPr>
              <a:t>re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tme</a:t>
            </a:r>
            <a:r>
              <a:rPr sz="1800" b="1" spc="0" dirty="0" smtClean="0">
                <a:latin typeface="Tahoma"/>
                <a:cs typeface="Tahoma"/>
              </a:rPr>
              <a:t>nt</a:t>
            </a:r>
            <a:r>
              <a:rPr sz="1800" b="1" spc="-5" dirty="0" smtClean="0">
                <a:latin typeface="Tahoma"/>
                <a:cs typeface="Tahoma"/>
              </a:rPr>
              <a:t> differe</a:t>
            </a:r>
            <a:r>
              <a:rPr sz="1800" b="1" spc="0" dirty="0" smtClean="0">
                <a:latin typeface="Tahoma"/>
                <a:cs typeface="Tahoma"/>
              </a:rPr>
              <a:t>nce</a:t>
            </a:r>
            <a:r>
              <a:rPr sz="1800" b="1" spc="3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0" dirty="0" smtClean="0">
                <a:latin typeface="Tahoma"/>
                <a:cs typeface="Tahoma"/>
              </a:rPr>
              <a:t>Su</a:t>
            </a:r>
            <a:r>
              <a:rPr sz="1800" b="1" spc="-5" dirty="0" smtClean="0">
                <a:latin typeface="Tahoma"/>
                <a:cs typeface="Tahoma"/>
              </a:rPr>
              <a:t>pr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fle</a:t>
            </a:r>
            <a:r>
              <a:rPr sz="1800" b="1" spc="0" dirty="0" smtClean="0">
                <a:latin typeface="Tahoma"/>
                <a:cs typeface="Tahoma"/>
              </a:rPr>
              <a:t>x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–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X</a:t>
            </a:r>
            <a:r>
              <a:rPr sz="1800" b="1" spc="-5" dirty="0" smtClean="0">
                <a:latin typeface="Tahoma"/>
                <a:cs typeface="Tahoma"/>
              </a:rPr>
              <a:t>ie</a:t>
            </a:r>
            <a:r>
              <a:rPr sz="1800" b="1" spc="0" dirty="0" smtClean="0">
                <a:latin typeface="Tahoma"/>
                <a:cs typeface="Tahoma"/>
              </a:rPr>
              <a:t>nc</a:t>
            </a:r>
            <a:r>
              <a:rPr sz="1800" b="1" spc="-5" dirty="0" smtClean="0">
                <a:latin typeface="Tahoma"/>
                <a:cs typeface="Tahoma"/>
              </a:rPr>
              <a:t>e</a:t>
            </a:r>
            <a:r>
              <a:rPr sz="1800" b="1" spc="0" dirty="0" smtClean="0"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  <a:p>
            <a:pPr marR="1905" algn="ctr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-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% 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0" dirty="0" smtClean="0">
                <a:latin typeface="Tahoma"/>
                <a:cs typeface="Tahoma"/>
              </a:rPr>
              <a:t>f</a:t>
            </a:r>
            <a:r>
              <a:rPr sz="1800" b="1" spc="-5" dirty="0" smtClean="0">
                <a:latin typeface="Tahoma"/>
                <a:cs typeface="Tahoma"/>
              </a:rPr>
              <a:t> e</a:t>
            </a:r>
            <a:r>
              <a:rPr sz="1800" b="1" spc="0" dirty="0" smtClean="0">
                <a:latin typeface="Tahoma"/>
                <a:cs typeface="Tahoma"/>
              </a:rPr>
              <a:t>v</a:t>
            </a:r>
            <a:r>
              <a:rPr sz="1800" b="1" spc="-5" dirty="0" smtClean="0">
                <a:latin typeface="Tahoma"/>
                <a:cs typeface="Tahoma"/>
              </a:rPr>
              <a:t>e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t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5" dirty="0" smtClean="0">
                <a:latin typeface="Tahoma"/>
                <a:cs typeface="Tahoma"/>
              </a:rPr>
              <a:t>DO</a:t>
            </a:r>
            <a:r>
              <a:rPr sz="1800" b="1" spc="-5" dirty="0" smtClean="0">
                <a:latin typeface="Tahoma"/>
                <a:cs typeface="Tahoma"/>
              </a:rPr>
              <a:t>CE)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04090" y="5520409"/>
            <a:ext cx="44704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4%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19003" y="3573240"/>
            <a:ext cx="1072515" cy="344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86385" marR="12700" indent="-274320">
              <a:lnSpc>
                <a:spcPct val="100000"/>
              </a:lnSpc>
            </a:pPr>
            <a:r>
              <a:rPr sz="1100" b="1" dirty="0" smtClean="0">
                <a:latin typeface="Tahoma"/>
                <a:cs typeface="Tahoma"/>
              </a:rPr>
              <a:t>Non-in</a:t>
            </a:r>
            <a:r>
              <a:rPr sz="1100" b="1" spc="-5" dirty="0" smtClean="0">
                <a:latin typeface="Tahoma"/>
                <a:cs typeface="Tahoma"/>
              </a:rPr>
              <a:t>f</a:t>
            </a:r>
            <a:r>
              <a:rPr sz="1100" b="1" spc="0" dirty="0" smtClean="0">
                <a:latin typeface="Tahoma"/>
                <a:cs typeface="Tahoma"/>
              </a:rPr>
              <a:t>eri</a:t>
            </a:r>
            <a:r>
              <a:rPr sz="1100" b="1" spc="-10" dirty="0" smtClean="0">
                <a:latin typeface="Tahoma"/>
                <a:cs typeface="Tahoma"/>
              </a:rPr>
              <a:t>o</a:t>
            </a:r>
            <a:r>
              <a:rPr sz="1100" b="1" spc="0" dirty="0" smtClean="0">
                <a:latin typeface="Tahoma"/>
                <a:cs typeface="Tahoma"/>
              </a:rPr>
              <a:t>ri</a:t>
            </a:r>
            <a:r>
              <a:rPr sz="1100" b="1" spc="-5" dirty="0" smtClean="0">
                <a:latin typeface="Tahoma"/>
                <a:cs typeface="Tahoma"/>
              </a:rPr>
              <a:t>t</a:t>
            </a:r>
            <a:r>
              <a:rPr sz="1100" b="1" spc="0" dirty="0" smtClean="0">
                <a:latin typeface="Tahoma"/>
                <a:cs typeface="Tahoma"/>
              </a:rPr>
              <a:t>y m</a:t>
            </a:r>
            <a:r>
              <a:rPr sz="1100" b="1" spc="-5" dirty="0" smtClean="0">
                <a:latin typeface="Tahoma"/>
                <a:cs typeface="Tahoma"/>
              </a:rPr>
              <a:t>a</a:t>
            </a:r>
            <a:r>
              <a:rPr sz="1100" b="1" spc="0" dirty="0" smtClean="0">
                <a:latin typeface="Tahoma"/>
                <a:cs typeface="Tahoma"/>
              </a:rPr>
              <a:t>rgin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73807" y="4020624"/>
            <a:ext cx="1381760" cy="374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200" b="1" dirty="0" smtClean="0">
                <a:latin typeface="Tahoma"/>
                <a:cs typeface="Tahoma"/>
              </a:rPr>
              <a:t>On</a:t>
            </a:r>
            <a:r>
              <a:rPr sz="1200" b="1" spc="-5" dirty="0" smtClean="0">
                <a:latin typeface="Tahoma"/>
                <a:cs typeface="Tahoma"/>
              </a:rPr>
              <a:t>e-</a:t>
            </a:r>
            <a:r>
              <a:rPr sz="1200" b="1" spc="-10" dirty="0" smtClean="0">
                <a:latin typeface="Tahoma"/>
                <a:cs typeface="Tahoma"/>
              </a:rPr>
              <a:t>s</a:t>
            </a:r>
            <a:r>
              <a:rPr sz="1200" b="1" spc="-5" dirty="0" smtClean="0">
                <a:latin typeface="Tahoma"/>
                <a:cs typeface="Tahoma"/>
              </a:rPr>
              <a:t>i</a:t>
            </a:r>
            <a:r>
              <a:rPr sz="1200" b="1" spc="0" dirty="0" smtClean="0">
                <a:latin typeface="Tahoma"/>
                <a:cs typeface="Tahoma"/>
              </a:rPr>
              <a:t>d</a:t>
            </a:r>
            <a:r>
              <a:rPr sz="1200" b="1" spc="-5" dirty="0" smtClean="0">
                <a:latin typeface="Tahoma"/>
                <a:cs typeface="Tahoma"/>
              </a:rPr>
              <a:t>e</a:t>
            </a:r>
            <a:r>
              <a:rPr sz="1200" b="1" spc="0" dirty="0" smtClean="0">
                <a:latin typeface="Tahoma"/>
                <a:cs typeface="Tahoma"/>
              </a:rPr>
              <a:t>d</a:t>
            </a:r>
            <a:r>
              <a:rPr sz="1200" b="1" spc="-15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95% con</a:t>
            </a:r>
            <a:r>
              <a:rPr sz="1200" b="1" spc="-5" dirty="0" smtClean="0">
                <a:latin typeface="Tahoma"/>
                <a:cs typeface="Tahoma"/>
              </a:rPr>
              <a:t>fi</a:t>
            </a:r>
            <a:r>
              <a:rPr sz="1200" b="1" spc="0" dirty="0" smtClean="0">
                <a:latin typeface="Tahoma"/>
                <a:cs typeface="Tahoma"/>
              </a:rPr>
              <a:t>d</a:t>
            </a:r>
            <a:r>
              <a:rPr sz="1200" b="1" spc="-5" dirty="0" smtClean="0">
                <a:latin typeface="Tahoma"/>
                <a:cs typeface="Tahoma"/>
              </a:rPr>
              <a:t>e</a:t>
            </a:r>
            <a:r>
              <a:rPr sz="1200" b="1" spc="0" dirty="0" smtClean="0">
                <a:latin typeface="Tahoma"/>
                <a:cs typeface="Tahoma"/>
              </a:rPr>
              <a:t>nce</a:t>
            </a:r>
            <a:r>
              <a:rPr sz="1200" b="1" spc="-10" dirty="0" smtClean="0">
                <a:latin typeface="Tahoma"/>
                <a:cs typeface="Tahoma"/>
              </a:rPr>
              <a:t> </a:t>
            </a:r>
            <a:r>
              <a:rPr sz="1200" b="1" spc="-5" dirty="0" smtClean="0">
                <a:latin typeface="Tahoma"/>
                <a:cs typeface="Tahoma"/>
              </a:rPr>
              <a:t>b</a:t>
            </a:r>
            <a:r>
              <a:rPr sz="1200" b="1" spc="0" dirty="0" smtClean="0">
                <a:latin typeface="Tahoma"/>
                <a:cs typeface="Tahoma"/>
              </a:rPr>
              <a:t>ound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51949" y="5520616"/>
            <a:ext cx="44640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8</a:t>
            </a:r>
            <a:r>
              <a:rPr sz="1800" b="1" spc="0" dirty="0" smtClean="0">
                <a:latin typeface="Tahoma"/>
                <a:cs typeface="Tahoma"/>
              </a:rPr>
              <a:t>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0695" y="5520616"/>
            <a:ext cx="54546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-</a:t>
            </a:r>
            <a:r>
              <a:rPr sz="1800" b="1" spc="5" dirty="0" smtClean="0">
                <a:latin typeface="Tahoma"/>
                <a:cs typeface="Tahoma"/>
              </a:rPr>
              <a:t>4%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856726" y="3969261"/>
            <a:ext cx="0" cy="1398625"/>
          </a:xfrm>
          <a:custGeom>
            <a:avLst/>
            <a:gdLst/>
            <a:ahLst/>
            <a:cxnLst/>
            <a:rect l="l" t="t" r="r" b="b"/>
            <a:pathLst>
              <a:path h="1398625">
                <a:moveTo>
                  <a:pt x="0" y="1398625"/>
                </a:moveTo>
                <a:lnTo>
                  <a:pt x="0" y="0"/>
                </a:lnTo>
              </a:path>
            </a:pathLst>
          </a:custGeom>
          <a:ln w="50292">
            <a:solidFill>
              <a:srgbClr val="7D7D7D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363274" y="3347402"/>
            <a:ext cx="726440" cy="374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200" spc="-30" dirty="0" smtClean="0">
                <a:latin typeface="Tahoma"/>
                <a:cs typeface="Tahoma"/>
              </a:rPr>
              <a:t>R</a:t>
            </a:r>
            <a:r>
              <a:rPr sz="1200" spc="0" dirty="0" smtClean="0">
                <a:latin typeface="Tahoma"/>
                <a:cs typeface="Tahoma"/>
              </a:rPr>
              <a:t>es</a:t>
            </a:r>
            <a:r>
              <a:rPr sz="1200" spc="-5" dirty="0" smtClean="0">
                <a:latin typeface="Tahoma"/>
                <a:cs typeface="Tahoma"/>
              </a:rPr>
              <a:t>o</a:t>
            </a:r>
            <a:r>
              <a:rPr sz="1200" spc="0" dirty="0" smtClean="0">
                <a:latin typeface="Tahoma"/>
                <a:cs typeface="Tahoma"/>
              </a:rPr>
              <a:t>lu</a:t>
            </a:r>
            <a:r>
              <a:rPr sz="1200" spc="-5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e All</a:t>
            </a:r>
            <a:r>
              <a:rPr sz="1200" spc="-5" dirty="0" smtClean="0">
                <a:latin typeface="Tahoma"/>
                <a:cs typeface="Tahoma"/>
              </a:rPr>
              <a:t>-co</a:t>
            </a:r>
            <a:r>
              <a:rPr sz="1200" spc="0" dirty="0" smtClean="0">
                <a:latin typeface="Tahoma"/>
                <a:cs typeface="Tahoma"/>
              </a:rPr>
              <a:t>mers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63274" y="3713162"/>
            <a:ext cx="777240" cy="191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 smtClean="0">
                <a:latin typeface="Tahoma"/>
                <a:cs typeface="Tahoma"/>
              </a:rPr>
              <a:t>X</a:t>
            </a:r>
            <a:r>
              <a:rPr sz="1200" spc="0" dirty="0" smtClean="0">
                <a:latin typeface="Tahoma"/>
                <a:cs typeface="Tahoma"/>
              </a:rPr>
              <a:t>ien</a:t>
            </a:r>
            <a:r>
              <a:rPr sz="1200" spc="-5" dirty="0" smtClean="0">
                <a:latin typeface="Tahoma"/>
                <a:cs typeface="Tahoma"/>
              </a:rPr>
              <a:t>c</a:t>
            </a:r>
            <a:r>
              <a:rPr sz="1200" spc="0" dirty="0" smtClean="0">
                <a:latin typeface="Tahoma"/>
                <a:cs typeface="Tahoma"/>
              </a:rPr>
              <a:t>e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rm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67200" y="4591811"/>
            <a:ext cx="0" cy="167639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0"/>
                </a:moveTo>
                <a:lnTo>
                  <a:pt x="0" y="16764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27426" y="4677916"/>
            <a:ext cx="1237246" cy="3073"/>
          </a:xfrm>
          <a:custGeom>
            <a:avLst/>
            <a:gdLst/>
            <a:ahLst/>
            <a:cxnLst/>
            <a:rect l="l" t="t" r="r" b="b"/>
            <a:pathLst>
              <a:path w="1237246" h="3073">
                <a:moveTo>
                  <a:pt x="0" y="3073"/>
                </a:moveTo>
                <a:lnTo>
                  <a:pt x="1237246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736263" y="5385787"/>
            <a:ext cx="344170" cy="169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 smtClean="0">
                <a:latin typeface="Tahoma"/>
                <a:cs typeface="Tahoma"/>
              </a:rPr>
              <a:t>8</a:t>
            </a:r>
            <a:r>
              <a:rPr sz="1050" spc="0" dirty="0" smtClean="0">
                <a:latin typeface="Tahoma"/>
                <a:cs typeface="Tahoma"/>
              </a:rPr>
              <a:t>.</a:t>
            </a:r>
            <a:r>
              <a:rPr sz="1050" spc="-5" dirty="0" smtClean="0">
                <a:latin typeface="Tahoma"/>
                <a:cs typeface="Tahoma"/>
              </a:rPr>
              <a:t>3</a:t>
            </a:r>
            <a:r>
              <a:rPr sz="1050" spc="0" dirty="0" smtClean="0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901695" y="4473864"/>
            <a:ext cx="124956" cy="412004"/>
          </a:xfrm>
          <a:custGeom>
            <a:avLst/>
            <a:gdLst/>
            <a:ahLst/>
            <a:cxnLst/>
            <a:rect l="l" t="t" r="r" b="b"/>
            <a:pathLst>
              <a:path w="124956" h="412004">
                <a:moveTo>
                  <a:pt x="56533" y="0"/>
                </a:moveTo>
                <a:lnTo>
                  <a:pt x="29368" y="30434"/>
                </a:lnTo>
                <a:lnTo>
                  <a:pt x="12750" y="80553"/>
                </a:lnTo>
                <a:lnTo>
                  <a:pt x="4373" y="129534"/>
                </a:lnTo>
                <a:lnTo>
                  <a:pt x="286" y="185676"/>
                </a:lnTo>
                <a:lnTo>
                  <a:pt x="0" y="205577"/>
                </a:lnTo>
                <a:lnTo>
                  <a:pt x="304" y="226075"/>
                </a:lnTo>
                <a:lnTo>
                  <a:pt x="4443" y="282016"/>
                </a:lnTo>
                <a:lnTo>
                  <a:pt x="12920" y="330812"/>
                </a:lnTo>
                <a:lnTo>
                  <a:pt x="25086" y="370137"/>
                </a:lnTo>
                <a:lnTo>
                  <a:pt x="45930" y="403820"/>
                </a:lnTo>
                <a:lnTo>
                  <a:pt x="64190" y="412004"/>
                </a:lnTo>
                <a:lnTo>
                  <a:pt x="70067" y="410572"/>
                </a:lnTo>
                <a:lnTo>
                  <a:pt x="96505" y="378620"/>
                </a:lnTo>
                <a:lnTo>
                  <a:pt x="109114" y="342412"/>
                </a:lnTo>
                <a:lnTo>
                  <a:pt x="118460" y="295992"/>
                </a:lnTo>
                <a:lnTo>
                  <a:pt x="123869" y="241459"/>
                </a:lnTo>
                <a:lnTo>
                  <a:pt x="124956" y="201633"/>
                </a:lnTo>
                <a:lnTo>
                  <a:pt x="124565" y="182070"/>
                </a:lnTo>
                <a:lnTo>
                  <a:pt x="120191" y="126956"/>
                </a:lnTo>
                <a:lnTo>
                  <a:pt x="111399" y="78983"/>
                </a:lnTo>
                <a:lnTo>
                  <a:pt x="98685" y="40437"/>
                </a:lnTo>
                <a:lnTo>
                  <a:pt x="76482" y="7658"/>
                </a:lnTo>
                <a:lnTo>
                  <a:pt x="56533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01695" y="4473864"/>
            <a:ext cx="124956" cy="412004"/>
          </a:xfrm>
          <a:custGeom>
            <a:avLst/>
            <a:gdLst/>
            <a:ahLst/>
            <a:cxnLst/>
            <a:rect l="l" t="t" r="r" b="b"/>
            <a:pathLst>
              <a:path w="124956" h="412004">
                <a:moveTo>
                  <a:pt x="0" y="205577"/>
                </a:moveTo>
                <a:lnTo>
                  <a:pt x="1128" y="166311"/>
                </a:lnTo>
                <a:lnTo>
                  <a:pt x="6724" y="112295"/>
                </a:lnTo>
                <a:lnTo>
                  <a:pt x="16373" y="66222"/>
                </a:lnTo>
                <a:lnTo>
                  <a:pt x="34320" y="21194"/>
                </a:lnTo>
                <a:lnTo>
                  <a:pt x="56533" y="0"/>
                </a:lnTo>
                <a:lnTo>
                  <a:pt x="63460" y="771"/>
                </a:lnTo>
                <a:lnTo>
                  <a:pt x="93660" y="30079"/>
                </a:lnTo>
                <a:lnTo>
                  <a:pt x="111399" y="78983"/>
                </a:lnTo>
                <a:lnTo>
                  <a:pt x="120191" y="126956"/>
                </a:lnTo>
                <a:lnTo>
                  <a:pt x="124565" y="182070"/>
                </a:lnTo>
                <a:lnTo>
                  <a:pt x="124956" y="201633"/>
                </a:lnTo>
                <a:lnTo>
                  <a:pt x="124681" y="221841"/>
                </a:lnTo>
                <a:lnTo>
                  <a:pt x="122545" y="260408"/>
                </a:lnTo>
                <a:lnTo>
                  <a:pt x="115749" y="312470"/>
                </a:lnTo>
                <a:lnTo>
                  <a:pt x="105240" y="355719"/>
                </a:lnTo>
                <a:lnTo>
                  <a:pt x="86619" y="396048"/>
                </a:lnTo>
                <a:lnTo>
                  <a:pt x="64190" y="412004"/>
                </a:lnTo>
                <a:lnTo>
                  <a:pt x="57901" y="411074"/>
                </a:lnTo>
                <a:lnTo>
                  <a:pt x="29850" y="380739"/>
                </a:lnTo>
                <a:lnTo>
                  <a:pt x="12920" y="330812"/>
                </a:lnTo>
                <a:lnTo>
                  <a:pt x="4443" y="282016"/>
                </a:lnTo>
                <a:lnTo>
                  <a:pt x="304" y="226075"/>
                </a:lnTo>
                <a:lnTo>
                  <a:pt x="0" y="20557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582639" y="4232470"/>
            <a:ext cx="597535" cy="221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ahoma"/>
                <a:cs typeface="Tahoma"/>
              </a:rPr>
              <a:t>-0</a:t>
            </a:r>
            <a:r>
              <a:rPr sz="1400" b="1" spc="0" dirty="0" smtClean="0">
                <a:latin typeface="Tahoma"/>
                <a:cs typeface="Tahoma"/>
              </a:rPr>
              <a:t>.</a:t>
            </a:r>
            <a:r>
              <a:rPr sz="1400" b="1" spc="-10" dirty="0" smtClean="0">
                <a:latin typeface="Tahoma"/>
                <a:cs typeface="Tahoma"/>
              </a:rPr>
              <a:t>3</a:t>
            </a:r>
            <a:r>
              <a:rPr sz="1400" b="1" spc="0" dirty="0" smtClean="0"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197351" y="3240021"/>
            <a:ext cx="0" cy="2160244"/>
          </a:xfrm>
          <a:custGeom>
            <a:avLst/>
            <a:gdLst/>
            <a:ahLst/>
            <a:cxnLst/>
            <a:rect l="l" t="t" r="r" b="b"/>
            <a:pathLst>
              <a:path h="2160244">
                <a:moveTo>
                  <a:pt x="0" y="2160244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429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287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145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003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861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719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577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9435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6293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151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0009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71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6867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7200" y="1143326"/>
            <a:ext cx="0" cy="1597660"/>
          </a:xfrm>
          <a:custGeom>
            <a:avLst/>
            <a:gdLst/>
            <a:ahLst/>
            <a:cxnLst/>
            <a:rect l="l" t="t" r="r" b="b"/>
            <a:pathLst>
              <a:path h="1597660">
                <a:moveTo>
                  <a:pt x="0" y="0"/>
                </a:moveTo>
                <a:lnTo>
                  <a:pt x="0" y="15976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686798" y="1143326"/>
            <a:ext cx="0" cy="1597660"/>
          </a:xfrm>
          <a:custGeom>
            <a:avLst/>
            <a:gdLst/>
            <a:ahLst/>
            <a:cxnLst/>
            <a:rect l="l" t="t" r="r" b="b"/>
            <a:pathLst>
              <a:path h="1597660">
                <a:moveTo>
                  <a:pt x="0" y="0"/>
                </a:moveTo>
                <a:lnTo>
                  <a:pt x="0" y="15976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0850" y="2734636"/>
            <a:ext cx="8242300" cy="0"/>
          </a:xfrm>
          <a:custGeom>
            <a:avLst/>
            <a:gdLst/>
            <a:ahLst/>
            <a:cxnLst/>
            <a:rect l="l" t="t" r="r" b="b"/>
            <a:pathLst>
              <a:path w="8242300">
                <a:moveTo>
                  <a:pt x="0" y="0"/>
                </a:moveTo>
                <a:lnTo>
                  <a:pt x="82423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618731" y="2138746"/>
            <a:ext cx="718185" cy="276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0165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4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0%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31165">
              <a:lnSpc>
                <a:spcPct val="100000"/>
              </a:lnSpc>
            </a:pP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Prim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ry</a:t>
            </a:r>
            <a:r>
              <a:rPr sz="2800" b="1" spc="4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dp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oin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t: 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o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-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in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f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eriori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ty</a:t>
            </a:r>
            <a:r>
              <a:rPr sz="2800" b="1" spc="6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of</a:t>
            </a:r>
            <a:r>
              <a:rPr sz="2800" b="1" spc="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DO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170733" y="509742"/>
            <a:ext cx="475361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(A</a:t>
            </a:r>
            <a:r>
              <a:rPr sz="1600" b="1" spc="2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compo</a:t>
            </a:r>
            <a:r>
              <a:rPr sz="1600" b="1" spc="-20" dirty="0" smtClean="0">
                <a:solidFill>
                  <a:srgbClr val="011893"/>
                </a:solidFill>
                <a:latin typeface="Tahoma"/>
                <a:cs typeface="Tahoma"/>
              </a:rPr>
              <a:t>s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it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1600" b="1" spc="4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o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f</a:t>
            </a:r>
            <a:r>
              <a:rPr sz="1600" b="1" spc="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ardiac</a:t>
            </a:r>
            <a:r>
              <a:rPr sz="1600" b="1" spc="4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dea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th</a:t>
            </a:r>
            <a:r>
              <a:rPr sz="1600" b="1" spc="-5" dirty="0" smtClean="0">
                <a:solidFill>
                  <a:srgbClr val="011893"/>
                </a:solidFill>
                <a:latin typeface="Tahoma"/>
                <a:cs typeface="Tahoma"/>
              </a:rPr>
              <a:t>,</a:t>
            </a:r>
            <a:r>
              <a:rPr sz="1600" b="1" spc="1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TV-MI</a:t>
            </a:r>
            <a:r>
              <a:rPr sz="1600" b="1" spc="-5" dirty="0" smtClean="0">
                <a:solidFill>
                  <a:srgbClr val="011893"/>
                </a:solidFill>
                <a:latin typeface="Tahoma"/>
                <a:cs typeface="Tahoma"/>
              </a:rPr>
              <a:t>,</a:t>
            </a:r>
            <a:r>
              <a:rPr sz="1600" b="1" spc="1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CI-TL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R)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993741" y="2401921"/>
            <a:ext cx="52641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5" dirty="0" smtClean="0">
                <a:latin typeface="Tahoma"/>
                <a:cs typeface="Tahoma"/>
              </a:rPr>
              <a:t>37)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858285" y="2401921"/>
            <a:ext cx="52641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5" dirty="0" smtClean="0">
                <a:latin typeface="Tahoma"/>
                <a:cs typeface="Tahoma"/>
              </a:rPr>
              <a:t>35)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744049" y="478024"/>
            <a:ext cx="62484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TT)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618731" y="2138172"/>
            <a:ext cx="717803" cy="277367"/>
          </a:xfrm>
          <a:custGeom>
            <a:avLst/>
            <a:gdLst/>
            <a:ahLst/>
            <a:cxnLst/>
            <a:rect l="l" t="t" r="r" b="b"/>
            <a:pathLst>
              <a:path w="717803" h="277367">
                <a:moveTo>
                  <a:pt x="0" y="0"/>
                </a:moveTo>
                <a:lnTo>
                  <a:pt x="717803" y="0"/>
                </a:lnTo>
                <a:lnTo>
                  <a:pt x="717803" y="277367"/>
                </a:lnTo>
                <a:lnTo>
                  <a:pt x="0" y="27736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4575212" y="5434636"/>
            <a:ext cx="81026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2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65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759201" y="2099310"/>
            <a:ext cx="934212" cy="323088"/>
          </a:xfrm>
          <a:custGeom>
            <a:avLst/>
            <a:gdLst/>
            <a:ahLst/>
            <a:cxnLst/>
            <a:rect l="l" t="t" r="r" b="b"/>
            <a:pathLst>
              <a:path w="934212" h="323088">
                <a:moveTo>
                  <a:pt x="0" y="161544"/>
                </a:moveTo>
                <a:lnTo>
                  <a:pt x="13575" y="122723"/>
                </a:lnTo>
                <a:lnTo>
                  <a:pt x="52137" y="87305"/>
                </a:lnTo>
                <a:lnTo>
                  <a:pt x="90124" y="66138"/>
                </a:lnTo>
                <a:lnTo>
                  <a:pt x="136812" y="47315"/>
                </a:lnTo>
                <a:lnTo>
                  <a:pt x="191239" y="31168"/>
                </a:lnTo>
                <a:lnTo>
                  <a:pt x="252444" y="18031"/>
                </a:lnTo>
                <a:lnTo>
                  <a:pt x="319464" y="8235"/>
                </a:lnTo>
                <a:lnTo>
                  <a:pt x="391339" y="2114"/>
                </a:lnTo>
                <a:lnTo>
                  <a:pt x="467106" y="0"/>
                </a:lnTo>
                <a:lnTo>
                  <a:pt x="505415" y="535"/>
                </a:lnTo>
                <a:lnTo>
                  <a:pt x="579356" y="4694"/>
                </a:lnTo>
                <a:lnTo>
                  <a:pt x="648924" y="12695"/>
                </a:lnTo>
                <a:lnTo>
                  <a:pt x="713157" y="24203"/>
                </a:lnTo>
                <a:lnTo>
                  <a:pt x="771093" y="38886"/>
                </a:lnTo>
                <a:lnTo>
                  <a:pt x="821771" y="56413"/>
                </a:lnTo>
                <a:lnTo>
                  <a:pt x="864228" y="76449"/>
                </a:lnTo>
                <a:lnTo>
                  <a:pt x="897504" y="98664"/>
                </a:lnTo>
                <a:lnTo>
                  <a:pt x="928098" y="135340"/>
                </a:lnTo>
                <a:lnTo>
                  <a:pt x="934212" y="161544"/>
                </a:lnTo>
                <a:lnTo>
                  <a:pt x="932663" y="174793"/>
                </a:lnTo>
                <a:lnTo>
                  <a:pt x="910398" y="212604"/>
                </a:lnTo>
                <a:lnTo>
                  <a:pt x="864228" y="246638"/>
                </a:lnTo>
                <a:lnTo>
                  <a:pt x="821771" y="266674"/>
                </a:lnTo>
                <a:lnTo>
                  <a:pt x="771093" y="284201"/>
                </a:lnTo>
                <a:lnTo>
                  <a:pt x="713157" y="298884"/>
                </a:lnTo>
                <a:lnTo>
                  <a:pt x="648924" y="310392"/>
                </a:lnTo>
                <a:lnTo>
                  <a:pt x="579356" y="318393"/>
                </a:lnTo>
                <a:lnTo>
                  <a:pt x="505415" y="322552"/>
                </a:lnTo>
                <a:lnTo>
                  <a:pt x="467106" y="323088"/>
                </a:lnTo>
                <a:lnTo>
                  <a:pt x="428796" y="322552"/>
                </a:lnTo>
                <a:lnTo>
                  <a:pt x="354855" y="318393"/>
                </a:lnTo>
                <a:lnTo>
                  <a:pt x="285287" y="310392"/>
                </a:lnTo>
                <a:lnTo>
                  <a:pt x="221054" y="298884"/>
                </a:lnTo>
                <a:lnTo>
                  <a:pt x="163118" y="284201"/>
                </a:lnTo>
                <a:lnTo>
                  <a:pt x="112440" y="266674"/>
                </a:lnTo>
                <a:lnTo>
                  <a:pt x="69983" y="246638"/>
                </a:lnTo>
                <a:lnTo>
                  <a:pt x="36707" y="224423"/>
                </a:lnTo>
                <a:lnTo>
                  <a:pt x="6113" y="187747"/>
                </a:lnTo>
                <a:lnTo>
                  <a:pt x="0" y="161544"/>
                </a:lnTo>
                <a:close/>
              </a:path>
            </a:pathLst>
          </a:custGeom>
          <a:ln w="28956">
            <a:solidFill>
              <a:srgbClr val="494BF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696467" cy="6720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452104" y="10667"/>
            <a:ext cx="681227" cy="2499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8796639" y="6484184"/>
            <a:ext cx="25717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 smtClean="0">
                <a:latin typeface="Calibri"/>
                <a:cs typeface="Calibri"/>
              </a:rPr>
              <a:t>21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5" name="object 55"/>
          <p:cNvGraphicFramePr>
            <a:graphicFrameLocks noGrp="1"/>
          </p:cNvGraphicFramePr>
          <p:nvPr/>
        </p:nvGraphicFramePr>
        <p:xfrm>
          <a:off x="450850" y="1156026"/>
          <a:ext cx="8242298" cy="1288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1045"/>
                <a:gridCol w="1306167"/>
                <a:gridCol w="976419"/>
                <a:gridCol w="1405328"/>
                <a:gridCol w="1261994"/>
                <a:gridCol w="1154009"/>
                <a:gridCol w="1124634"/>
              </a:tblGrid>
              <a:tr h="944878">
                <a:tc>
                  <a:txBody>
                    <a:bodyPr/>
                    <a:lstStyle/>
                    <a:p>
                      <a:pPr marL="93345" marR="104139" indent="45085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ry 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nd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68605" marR="101600" indent="-16510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Su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fle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x n=</a:t>
                      </a:r>
                      <a:r>
                        <a:rPr sz="18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720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101600" indent="444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nce n=</a:t>
                      </a:r>
                      <a:r>
                        <a:rPr sz="18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715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iffere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nce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134620" indent="-635" algn="ctr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ne </a:t>
                      </a:r>
                      <a:r>
                        <a:rPr sz="1400" b="1" spc="-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si</a:t>
                      </a:r>
                      <a:r>
                        <a:rPr sz="1400" b="1" spc="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1400" b="1" spc="-1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ed 95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1400" b="1" spc="-1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1400" b="1" spc="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pp</a:t>
                      </a:r>
                      <a:r>
                        <a:rPr sz="1400" b="1" spc="-1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er 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400" b="1" spc="-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nf</a:t>
                      </a:r>
                      <a:r>
                        <a:rPr sz="1400" b="1" spc="-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1400" b="1" spc="-1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nce b</a:t>
                      </a:r>
                      <a:r>
                        <a:rPr sz="1400" b="1" spc="-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und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34620" marR="128270" indent="1270" algn="ctr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n- 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nf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ty m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in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28270" marR="99060" indent="0" algn="ctr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al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ue f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 n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n- 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nf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43658"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DO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E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4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9%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5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3%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687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3%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800" b="1" spc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6%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226695">
                        <a:lnSpc>
                          <a:spcPts val="2380"/>
                        </a:lnSpc>
                      </a:pPr>
                      <a:r>
                        <a:rPr sz="2700" b="1" spc="7" baseline="21604" dirty="0" smtClean="0">
                          <a:solidFill>
                            <a:srgbClr val="494BF5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2700" b="1" spc="0" baseline="21604" dirty="0" smtClean="0">
                          <a:solidFill>
                            <a:srgbClr val="494BF5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sz="2700" b="1" spc="7" baseline="21604" dirty="0" smtClean="0">
                          <a:solidFill>
                            <a:srgbClr val="494BF5"/>
                          </a:solidFill>
                          <a:latin typeface="Tahoma"/>
                          <a:cs typeface="Tahoma"/>
                        </a:rPr>
                        <a:t>65</a:t>
                      </a:r>
                      <a:r>
                        <a:rPr sz="2700" b="1" spc="0" baseline="21604" dirty="0" smtClean="0">
                          <a:solidFill>
                            <a:srgbClr val="494BF5"/>
                          </a:solidFill>
                          <a:latin typeface="Tahoma"/>
                          <a:cs typeface="Tahoma"/>
                        </a:rPr>
                        <a:t>% </a:t>
                      </a:r>
                      <a:r>
                        <a:rPr sz="2700" b="1" spc="-254" baseline="21604" dirty="0" smtClean="0">
                          <a:solidFill>
                            <a:srgbClr val="494BF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3600" b="1" spc="-2947" baseline="2314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&lt;</a:t>
                      </a:r>
                      <a:r>
                        <a:rPr sz="2400" b="1" spc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=</a:t>
                      </a:r>
                      <a:r>
                        <a:rPr sz="2400" b="1" spc="-5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2400" b="1" spc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sz="2400" b="1" spc="-5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00</a:t>
                      </a:r>
                      <a:r>
                        <a:rPr sz="3600" b="1" spc="-2295" baseline="2314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2400" b="1" spc="-5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2311" y="778764"/>
            <a:ext cx="6506248" cy="48322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74975">
              <a:lnSpc>
                <a:spcPct val="100000"/>
              </a:lnSpc>
            </a:pP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ia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2800" b="1" spc="3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ea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th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1875" y="2358552"/>
            <a:ext cx="2407920" cy="554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l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g</a:t>
            </a:r>
            <a:r>
              <a:rPr sz="1800" b="1" spc="0" dirty="0" smtClean="0">
                <a:latin typeface="Tahoma"/>
                <a:cs typeface="Tahoma"/>
              </a:rPr>
              <a:t>-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ank</a:t>
            </a:r>
            <a:r>
              <a:rPr sz="1800" b="1" spc="-2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p</a:t>
            </a:r>
            <a:r>
              <a:rPr sz="1800" b="1" spc="0" dirty="0" smtClean="0">
                <a:latin typeface="Tahoma"/>
                <a:cs typeface="Tahoma"/>
              </a:rPr>
              <a:t>=</a:t>
            </a:r>
            <a:r>
              <a:rPr sz="1800" b="1" spc="5" dirty="0" smtClean="0">
                <a:latin typeface="Tahoma"/>
                <a:cs typeface="Tahoma"/>
              </a:rPr>
              <a:t>0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097 0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7</a:t>
            </a:r>
            <a:r>
              <a:rPr sz="1800" b="1" spc="0" dirty="0" smtClean="0">
                <a:latin typeface="Tahoma"/>
                <a:cs typeface="Tahoma"/>
              </a:rPr>
              <a:t>%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0" dirty="0" smtClean="0">
                <a:latin typeface="Tahoma"/>
                <a:cs typeface="Tahoma"/>
              </a:rPr>
              <a:t>-</a:t>
            </a:r>
            <a:r>
              <a:rPr sz="1800" b="1" spc="5" dirty="0" smtClean="0">
                <a:latin typeface="Tahoma"/>
                <a:cs typeface="Tahoma"/>
              </a:rPr>
              <a:t>0</a:t>
            </a:r>
            <a:r>
              <a:rPr sz="1800" b="1" spc="0" dirty="0" smtClean="0">
                <a:latin typeface="Tahoma"/>
                <a:cs typeface="Tahoma"/>
              </a:rPr>
              <a:t>.1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t</a:t>
            </a:r>
            <a:r>
              <a:rPr sz="1800" b="1" spc="0" dirty="0" smtClean="0">
                <a:latin typeface="Tahoma"/>
                <a:cs typeface="Tahoma"/>
              </a:rPr>
              <a:t>o</a:t>
            </a:r>
            <a:r>
              <a:rPr sz="1800" b="1" spc="5" dirty="0" smtClean="0">
                <a:latin typeface="Tahoma"/>
                <a:cs typeface="Tahoma"/>
              </a:rPr>
              <a:t> 2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0</a:t>
            </a:r>
            <a:r>
              <a:rPr sz="1800" b="1" spc="0" dirty="0" smtClean="0">
                <a:latin typeface="Tahoma"/>
                <a:cs typeface="Tahoma"/>
              </a:rPr>
              <a:t>%)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58844" y="4392178"/>
            <a:ext cx="1083310" cy="721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%</a:t>
            </a:r>
            <a:r>
              <a:rPr sz="1800" b="1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7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1300"/>
              </a:lnSpc>
              <a:spcBef>
                <a:spcPts val="12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0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3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%</a:t>
            </a:r>
            <a:r>
              <a:rPr sz="1800" b="1" spc="-10" dirty="0" smtClean="0">
                <a:solidFill>
                  <a:srgbClr val="494BF5"/>
                </a:solidFill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494BF5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2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578" y="5651215"/>
            <a:ext cx="756920" cy="466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1200" b="1" spc="0" dirty="0" smtClean="0">
                <a:solidFill>
                  <a:srgbClr val="FF0000"/>
                </a:solidFill>
                <a:latin typeface="Tahoma"/>
                <a:cs typeface="Tahoma"/>
              </a:rPr>
              <a:t>up</a:t>
            </a: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1200" b="1" spc="0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flex</a:t>
            </a:r>
            <a:endParaRPr sz="1200">
              <a:latin typeface="Tahoma"/>
              <a:cs typeface="Tahoma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200" b="1" spc="-10" dirty="0" smtClean="0">
                <a:solidFill>
                  <a:srgbClr val="494BF5"/>
                </a:solidFill>
                <a:latin typeface="Tahoma"/>
                <a:cs typeface="Tahoma"/>
              </a:rPr>
              <a:t>X</a:t>
            </a:r>
            <a:r>
              <a:rPr sz="1200" b="1" spc="-5" dirty="0" smtClean="0">
                <a:solidFill>
                  <a:srgbClr val="494BF5"/>
                </a:solidFill>
                <a:latin typeface="Tahoma"/>
                <a:cs typeface="Tahoma"/>
              </a:rPr>
              <a:t>ie</a:t>
            </a:r>
            <a:r>
              <a:rPr sz="1200" b="1" spc="0" dirty="0" smtClean="0">
                <a:solidFill>
                  <a:srgbClr val="494BF5"/>
                </a:solidFill>
                <a:latin typeface="Tahoma"/>
                <a:cs typeface="Tahoma"/>
              </a:rPr>
              <a:t>nce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5569" y="5559775"/>
            <a:ext cx="448945" cy="557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50000"/>
              </a:lnSpc>
            </a:pPr>
            <a:r>
              <a:rPr sz="1200" spc="-15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t risk </a:t>
            </a:r>
            <a:r>
              <a:rPr sz="1200" spc="-15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t risk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7755" y="885444"/>
            <a:ext cx="1740408" cy="382524"/>
          </a:xfrm>
          <a:custGeom>
            <a:avLst/>
            <a:gdLst/>
            <a:ahLst/>
            <a:cxnLst/>
            <a:rect l="l" t="t" r="r" b="b"/>
            <a:pathLst>
              <a:path w="1740407" h="382524">
                <a:moveTo>
                  <a:pt x="0" y="0"/>
                </a:moveTo>
                <a:lnTo>
                  <a:pt x="1740408" y="0"/>
                </a:lnTo>
                <a:lnTo>
                  <a:pt x="1740408" y="382524"/>
                </a:lnTo>
                <a:lnTo>
                  <a:pt x="0" y="3825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52694" y="859835"/>
            <a:ext cx="601345" cy="398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6199"/>
              </a:lnSpc>
            </a:pPr>
            <a:r>
              <a:rPr sz="1100" spc="-5" dirty="0" smtClean="0">
                <a:latin typeface="Tahoma"/>
                <a:cs typeface="Tahoma"/>
              </a:rPr>
              <a:t>Su</a:t>
            </a:r>
            <a:r>
              <a:rPr sz="1100" spc="0" dirty="0" smtClean="0">
                <a:latin typeface="Tahoma"/>
                <a:cs typeface="Tahoma"/>
              </a:rPr>
              <a:t>p</a:t>
            </a:r>
            <a:r>
              <a:rPr sz="1100" spc="-5" dirty="0" smtClean="0">
                <a:latin typeface="Tahoma"/>
                <a:cs typeface="Tahoma"/>
              </a:rPr>
              <a:t>rafle</a:t>
            </a:r>
            <a:r>
              <a:rPr sz="1100" spc="0" dirty="0" smtClean="0">
                <a:latin typeface="Tahoma"/>
                <a:cs typeface="Tahoma"/>
              </a:rPr>
              <a:t>x </a:t>
            </a:r>
            <a:r>
              <a:rPr sz="1100" spc="-10" dirty="0" smtClean="0">
                <a:latin typeface="Tahoma"/>
                <a:cs typeface="Tahoma"/>
              </a:rPr>
              <a:t>X</a:t>
            </a:r>
            <a:r>
              <a:rPr sz="1100" spc="-5" dirty="0" smtClean="0">
                <a:latin typeface="Tahoma"/>
                <a:cs typeface="Tahoma"/>
              </a:rPr>
              <a:t>ienc</a:t>
            </a:r>
            <a:r>
              <a:rPr sz="1100" spc="0" dirty="0" smtClean="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58517" y="979169"/>
            <a:ext cx="216814" cy="0"/>
          </a:xfrm>
          <a:custGeom>
            <a:avLst/>
            <a:gdLst/>
            <a:ahLst/>
            <a:cxnLst/>
            <a:rect l="l" t="t" r="r" b="b"/>
            <a:pathLst>
              <a:path w="216814">
                <a:moveTo>
                  <a:pt x="0" y="0"/>
                </a:moveTo>
                <a:lnTo>
                  <a:pt x="216814" y="0"/>
                </a:lnTo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58517" y="1163574"/>
            <a:ext cx="216814" cy="0"/>
          </a:xfrm>
          <a:custGeom>
            <a:avLst/>
            <a:gdLst/>
            <a:ahLst/>
            <a:cxnLst/>
            <a:rect l="l" t="t" r="r" b="b"/>
            <a:pathLst>
              <a:path w="216814">
                <a:moveTo>
                  <a:pt x="0" y="0"/>
                </a:moveTo>
                <a:lnTo>
                  <a:pt x="216814" y="0"/>
                </a:lnTo>
              </a:path>
            </a:pathLst>
          </a:custGeom>
          <a:ln w="19812">
            <a:solidFill>
              <a:srgbClr val="4A4AF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956019" y="139392"/>
            <a:ext cx="62484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TT)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28800" y="3191255"/>
            <a:ext cx="5553456" cy="1871472"/>
          </a:xfrm>
          <a:custGeom>
            <a:avLst/>
            <a:gdLst/>
            <a:ahLst/>
            <a:cxnLst/>
            <a:rect l="l" t="t" r="r" b="b"/>
            <a:pathLst>
              <a:path w="5553456" h="1871472">
                <a:moveTo>
                  <a:pt x="0" y="0"/>
                </a:moveTo>
                <a:lnTo>
                  <a:pt x="5553456" y="0"/>
                </a:lnTo>
                <a:lnTo>
                  <a:pt x="5553456" y="1871472"/>
                </a:lnTo>
                <a:lnTo>
                  <a:pt x="0" y="18714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562355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44801" y="4981194"/>
            <a:ext cx="5561076" cy="73151"/>
          </a:xfrm>
          <a:custGeom>
            <a:avLst/>
            <a:gdLst/>
            <a:ahLst/>
            <a:cxnLst/>
            <a:rect l="l" t="t" r="r" b="b"/>
            <a:pathLst>
              <a:path w="5561076" h="73151">
                <a:moveTo>
                  <a:pt x="0" y="73151"/>
                </a:moveTo>
                <a:lnTo>
                  <a:pt x="0" y="45821"/>
                </a:lnTo>
                <a:lnTo>
                  <a:pt x="1582115" y="45821"/>
                </a:lnTo>
                <a:lnTo>
                  <a:pt x="1582115" y="0"/>
                </a:lnTo>
                <a:lnTo>
                  <a:pt x="5561076" y="0"/>
                </a:lnTo>
              </a:path>
            </a:pathLst>
          </a:custGeom>
          <a:ln w="25908">
            <a:solidFill>
              <a:srgbClr val="0432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29561" y="4787646"/>
            <a:ext cx="5571744" cy="286512"/>
          </a:xfrm>
          <a:custGeom>
            <a:avLst/>
            <a:gdLst/>
            <a:ahLst/>
            <a:cxnLst/>
            <a:rect l="l" t="t" r="r" b="b"/>
            <a:pathLst>
              <a:path w="5571744" h="286512">
                <a:moveTo>
                  <a:pt x="0" y="286511"/>
                </a:moveTo>
                <a:lnTo>
                  <a:pt x="0" y="219367"/>
                </a:lnTo>
                <a:lnTo>
                  <a:pt x="1030973" y="219367"/>
                </a:lnTo>
                <a:lnTo>
                  <a:pt x="1030973" y="174599"/>
                </a:lnTo>
                <a:lnTo>
                  <a:pt x="1362684" y="174599"/>
                </a:lnTo>
                <a:lnTo>
                  <a:pt x="1362684" y="125348"/>
                </a:lnTo>
                <a:lnTo>
                  <a:pt x="1748167" y="125348"/>
                </a:lnTo>
                <a:lnTo>
                  <a:pt x="1748167" y="80581"/>
                </a:lnTo>
                <a:lnTo>
                  <a:pt x="2806039" y="80581"/>
                </a:lnTo>
                <a:lnTo>
                  <a:pt x="2806039" y="40284"/>
                </a:lnTo>
                <a:lnTo>
                  <a:pt x="2927070" y="40284"/>
                </a:lnTo>
                <a:lnTo>
                  <a:pt x="2927070" y="0"/>
                </a:lnTo>
                <a:lnTo>
                  <a:pt x="5571744" y="0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34430" y="5639193"/>
          <a:ext cx="6087567" cy="50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4895"/>
                <a:gridCol w="1385925"/>
                <a:gridCol w="1385925"/>
                <a:gridCol w="1385925"/>
                <a:gridCol w="964895"/>
              </a:tblGrid>
              <a:tr h="25145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720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708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704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689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70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656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5146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715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704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702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691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70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657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3773" y="338835"/>
            <a:ext cx="8120380" cy="496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 smtClean="0">
                <a:latin typeface="Arial"/>
                <a:cs typeface="Arial"/>
              </a:rPr>
              <a:t>D</a:t>
            </a:r>
            <a:r>
              <a:rPr sz="3200" b="1" spc="-5" dirty="0" smtClean="0">
                <a:latin typeface="Arial"/>
                <a:cs typeface="Arial"/>
              </a:rPr>
              <a:t>i</a:t>
            </a:r>
            <a:r>
              <a:rPr sz="3200" b="1" spc="-10" dirty="0" smtClean="0">
                <a:latin typeface="Arial"/>
                <a:cs typeface="Arial"/>
              </a:rPr>
              <a:t>sc</a:t>
            </a:r>
            <a:r>
              <a:rPr sz="3200" b="1" spc="-5" dirty="0" smtClean="0">
                <a:latin typeface="Arial"/>
                <a:cs typeface="Arial"/>
              </a:rPr>
              <a:t>lo</a:t>
            </a:r>
            <a:r>
              <a:rPr sz="3200" b="1" spc="-10" dirty="0" smtClean="0">
                <a:latin typeface="Arial"/>
                <a:cs typeface="Arial"/>
              </a:rPr>
              <a:t>s</a:t>
            </a:r>
            <a:r>
              <a:rPr sz="3200" b="1" spc="-5" dirty="0" smtClean="0">
                <a:latin typeface="Arial"/>
                <a:cs typeface="Arial"/>
              </a:rPr>
              <a:t>u</a:t>
            </a:r>
            <a:r>
              <a:rPr sz="3200" b="1" spc="0" dirty="0" smtClean="0">
                <a:latin typeface="Arial"/>
                <a:cs typeface="Arial"/>
              </a:rPr>
              <a:t>re</a:t>
            </a:r>
            <a:r>
              <a:rPr sz="3200" b="1" spc="-30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St</a:t>
            </a:r>
            <a:r>
              <a:rPr sz="3200" b="1" spc="-10" dirty="0" smtClean="0">
                <a:latin typeface="Arial"/>
                <a:cs typeface="Arial"/>
              </a:rPr>
              <a:t>a</a:t>
            </a:r>
            <a:r>
              <a:rPr sz="3200" b="1" spc="0" dirty="0" smtClean="0">
                <a:latin typeface="Arial"/>
                <a:cs typeface="Arial"/>
              </a:rPr>
              <a:t>t</a:t>
            </a:r>
            <a:r>
              <a:rPr sz="3200" b="1" spc="-10" dirty="0" smtClean="0">
                <a:latin typeface="Arial"/>
                <a:cs typeface="Arial"/>
              </a:rPr>
              <a:t>e</a:t>
            </a:r>
            <a:r>
              <a:rPr sz="3200" b="1" spc="-5" dirty="0" smtClean="0">
                <a:latin typeface="Arial"/>
                <a:cs typeface="Arial"/>
              </a:rPr>
              <a:t>m</a:t>
            </a:r>
            <a:r>
              <a:rPr sz="3200" b="1" spc="-10" dirty="0" smtClean="0">
                <a:latin typeface="Arial"/>
                <a:cs typeface="Arial"/>
              </a:rPr>
              <a:t>e</a:t>
            </a:r>
            <a:r>
              <a:rPr sz="3200" b="1" spc="-5" dirty="0" smtClean="0">
                <a:latin typeface="Arial"/>
                <a:cs typeface="Arial"/>
              </a:rPr>
              <a:t>n</a:t>
            </a:r>
            <a:r>
              <a:rPr sz="3200" b="1" spc="0" dirty="0" smtClean="0">
                <a:latin typeface="Arial"/>
                <a:cs typeface="Arial"/>
              </a:rPr>
              <a:t>t</a:t>
            </a:r>
            <a:r>
              <a:rPr sz="3200" b="1" spc="-15" dirty="0" smtClean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o</a:t>
            </a:r>
            <a:r>
              <a:rPr sz="3200" b="1" spc="0" dirty="0" smtClean="0">
                <a:latin typeface="Arial"/>
                <a:cs typeface="Arial"/>
              </a:rPr>
              <a:t>f</a:t>
            </a:r>
            <a:r>
              <a:rPr sz="3200" b="1" spc="-15" dirty="0" smtClean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Fin</a:t>
            </a:r>
            <a:r>
              <a:rPr sz="3200" b="1" spc="-10" dirty="0" smtClean="0">
                <a:latin typeface="Arial"/>
                <a:cs typeface="Arial"/>
              </a:rPr>
              <a:t>a</a:t>
            </a:r>
            <a:r>
              <a:rPr sz="3200" b="1" spc="-5" dirty="0" smtClean="0">
                <a:latin typeface="Arial"/>
                <a:cs typeface="Arial"/>
              </a:rPr>
              <a:t>n</a:t>
            </a:r>
            <a:r>
              <a:rPr sz="3200" b="1" spc="-10" dirty="0" smtClean="0">
                <a:latin typeface="Arial"/>
                <a:cs typeface="Arial"/>
              </a:rPr>
              <a:t>c</a:t>
            </a:r>
            <a:r>
              <a:rPr sz="3200" b="1" spc="-5" dirty="0" smtClean="0">
                <a:latin typeface="Arial"/>
                <a:cs typeface="Arial"/>
              </a:rPr>
              <a:t>i</a:t>
            </a:r>
            <a:r>
              <a:rPr sz="3200" b="1" spc="-10" dirty="0" smtClean="0">
                <a:latin typeface="Arial"/>
                <a:cs typeface="Arial"/>
              </a:rPr>
              <a:t>a</a:t>
            </a:r>
            <a:r>
              <a:rPr sz="3200" b="1" spc="0" dirty="0" smtClean="0">
                <a:latin typeface="Arial"/>
                <a:cs typeface="Arial"/>
              </a:rPr>
              <a:t>l</a:t>
            </a:r>
            <a:r>
              <a:rPr sz="3200" b="1" spc="-30" dirty="0" smtClean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In</a:t>
            </a:r>
            <a:r>
              <a:rPr sz="3200" b="1" spc="0" dirty="0" smtClean="0">
                <a:latin typeface="Arial"/>
                <a:cs typeface="Arial"/>
              </a:rPr>
              <a:t>t</a:t>
            </a:r>
            <a:r>
              <a:rPr sz="3200" b="1" spc="-10" dirty="0" smtClean="0">
                <a:latin typeface="Arial"/>
                <a:cs typeface="Arial"/>
              </a:rPr>
              <a:t>e</a:t>
            </a:r>
            <a:r>
              <a:rPr sz="3200" b="1" spc="0" dirty="0" smtClean="0">
                <a:latin typeface="Arial"/>
                <a:cs typeface="Arial"/>
              </a:rPr>
              <a:t>r</a:t>
            </a:r>
            <a:r>
              <a:rPr sz="3200" b="1" spc="-10" dirty="0" smtClean="0">
                <a:latin typeface="Arial"/>
                <a:cs typeface="Arial"/>
              </a:rPr>
              <a:t>es</a:t>
            </a:r>
            <a:r>
              <a:rPr sz="3200" b="1" spc="0" dirty="0" smtClean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2716021"/>
            <a:ext cx="2780030" cy="5461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02E4B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25" dirty="0" smtClean="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sz="1600" spc="-1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ant/Re</a:t>
            </a:r>
            <a:r>
              <a:rPr sz="1600" spc="-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ea</a:t>
            </a:r>
            <a:r>
              <a:rPr sz="1600" spc="-1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600" spc="-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1600" spc="3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Suppo</a:t>
            </a:r>
            <a:r>
              <a:rPr sz="1600" spc="-1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600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002E4B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Con</a:t>
            </a:r>
            <a:r>
              <a:rPr sz="1600" spc="-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sz="1600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1600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600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ng</a:t>
            </a:r>
            <a:r>
              <a:rPr sz="1600" spc="-15" dirty="0" smtClean="0">
                <a:solidFill>
                  <a:srgbClr val="002E4B"/>
                </a:solidFill>
                <a:latin typeface="Arial"/>
                <a:cs typeface="Arial"/>
              </a:rPr>
              <a:t> F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ee</a:t>
            </a:r>
            <a:r>
              <a:rPr sz="1600" spc="-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/Hono</a:t>
            </a:r>
            <a:r>
              <a:rPr sz="1600" spc="-1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600" spc="-1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600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3140" y="2716021"/>
            <a:ext cx="3458210" cy="2155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02E4B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Abbott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002E4B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5" dirty="0" smtClean="0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sz="1600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1600" spc="-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sz="1600" spc="-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1600" spc="-1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002E4B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Medt</a:t>
            </a:r>
            <a:r>
              <a:rPr sz="1600" spc="-1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sz="1600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002E4B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Mi</a:t>
            </a:r>
            <a:r>
              <a:rPr sz="1600" spc="-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ell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002E4B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600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nomed</a:t>
            </a:r>
            <a:r>
              <a:rPr sz="1600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600" spc="-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al</a:t>
            </a:r>
            <a:r>
              <a:rPr sz="1600" spc="-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600" spc="-1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600" spc="-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1600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sz="1600" spc="-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es </a:t>
            </a:r>
            <a:r>
              <a:rPr sz="1600" spc="-1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600" spc="-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hno</a:t>
            </a:r>
            <a:r>
              <a:rPr sz="1600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ogy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002E4B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Ph</a:t>
            </a:r>
            <a:r>
              <a:rPr sz="1600" spc="0" dirty="0" smtClean="0">
                <a:solidFill>
                  <a:srgbClr val="002E4B"/>
                </a:solidFill>
                <a:latin typeface="Arial"/>
                <a:cs typeface="Arial"/>
              </a:rPr>
              <a:t>ili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sz="1600" spc="-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/Vo</a:t>
            </a:r>
            <a:r>
              <a:rPr sz="1600" spc="-15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1600" spc="-20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ano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002E4B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Xe</a:t>
            </a:r>
            <a:r>
              <a:rPr sz="1600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1600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600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002E4B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0" dirty="0" smtClean="0">
                <a:solidFill>
                  <a:srgbClr val="002E4B"/>
                </a:solidFill>
                <a:latin typeface="Arial"/>
                <a:cs typeface="Arial"/>
              </a:rPr>
              <a:t>Hea</a:t>
            </a:r>
            <a:r>
              <a:rPr sz="1600" spc="-1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600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600" spc="-15" dirty="0" smtClean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sz="1600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1600" spc="-15" dirty="0" smtClean="0">
                <a:solidFill>
                  <a:srgbClr val="002E4B"/>
                </a:solidFill>
                <a:latin typeface="Arial"/>
                <a:cs typeface="Arial"/>
              </a:rPr>
              <a:t>ow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1257808"/>
            <a:ext cx="7963534" cy="620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000" dirty="0" smtClean="0">
                <a:latin typeface="Arial"/>
                <a:cs typeface="Arial"/>
              </a:rPr>
              <a:t>W</a:t>
            </a:r>
            <a:r>
              <a:rPr sz="2000" spc="-5" dirty="0" smtClean="0">
                <a:latin typeface="Arial"/>
                <a:cs typeface="Arial"/>
              </a:rPr>
              <a:t>it</a:t>
            </a:r>
            <a:r>
              <a:rPr sz="2000" spc="0" dirty="0" smtClean="0">
                <a:latin typeface="Arial"/>
                <a:cs typeface="Arial"/>
              </a:rPr>
              <a:t>h</a:t>
            </a:r>
            <a:r>
              <a:rPr sz="2000" spc="-5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-5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he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pa</a:t>
            </a:r>
            <a:r>
              <a:rPr sz="2000" spc="5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t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12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-5" dirty="0" smtClean="0">
                <a:latin typeface="Arial"/>
                <a:cs typeface="Arial"/>
              </a:rPr>
              <a:t>m</a:t>
            </a:r>
            <a:r>
              <a:rPr sz="2000" spc="0" dirty="0" smtClean="0">
                <a:latin typeface="Arial"/>
                <a:cs typeface="Arial"/>
              </a:rPr>
              <a:t>on</a:t>
            </a:r>
            <a:r>
              <a:rPr sz="2000" spc="-10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h</a:t>
            </a:r>
            <a:r>
              <a:rPr sz="2000" spc="5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3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I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or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-5" dirty="0" smtClean="0">
                <a:latin typeface="Arial"/>
                <a:cs typeface="Arial"/>
              </a:rPr>
              <a:t>m</a:t>
            </a:r>
            <a:r>
              <a:rPr sz="2000" spc="0" dirty="0" smtClean="0">
                <a:latin typeface="Arial"/>
                <a:cs typeface="Arial"/>
              </a:rPr>
              <a:t>y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5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pou</a:t>
            </a:r>
            <a:r>
              <a:rPr sz="2000" spc="5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10" dirty="0" smtClean="0">
                <a:latin typeface="Arial"/>
                <a:cs typeface="Arial"/>
              </a:rPr>
              <a:t>/</a:t>
            </a:r>
            <a:r>
              <a:rPr sz="2000" spc="0" dirty="0" smtClean="0">
                <a:latin typeface="Arial"/>
                <a:cs typeface="Arial"/>
              </a:rPr>
              <a:t>pa</a:t>
            </a:r>
            <a:r>
              <a:rPr sz="2000" spc="-10" dirty="0" smtClean="0">
                <a:latin typeface="Arial"/>
                <a:cs typeface="Arial"/>
              </a:rPr>
              <a:t>r</a:t>
            </a:r>
            <a:r>
              <a:rPr sz="2000" spc="-5" dirty="0" smtClean="0">
                <a:latin typeface="Arial"/>
                <a:cs typeface="Arial"/>
              </a:rPr>
              <a:t>t</a:t>
            </a:r>
            <a:r>
              <a:rPr sz="2000" spc="-15" dirty="0" smtClean="0">
                <a:latin typeface="Arial"/>
                <a:cs typeface="Arial"/>
              </a:rPr>
              <a:t>n</a:t>
            </a:r>
            <a:r>
              <a:rPr sz="2000" spc="0" dirty="0" smtClean="0">
                <a:latin typeface="Arial"/>
                <a:cs typeface="Arial"/>
              </a:rPr>
              <a:t>er</a:t>
            </a:r>
            <a:r>
              <a:rPr sz="2000" spc="-5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ha</a:t>
            </a:r>
            <a:r>
              <a:rPr sz="2000" spc="-10" dirty="0" smtClean="0">
                <a:latin typeface="Arial"/>
                <a:cs typeface="Arial"/>
              </a:rPr>
              <a:t>v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had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-5" dirty="0" smtClean="0">
                <a:latin typeface="Arial"/>
                <a:cs typeface="Arial"/>
              </a:rPr>
              <a:t> </a:t>
            </a:r>
            <a:r>
              <a:rPr sz="2000" spc="-10" dirty="0" smtClean="0">
                <a:latin typeface="Arial"/>
                <a:cs typeface="Arial"/>
              </a:rPr>
              <a:t>f</a:t>
            </a:r>
            <a:r>
              <a:rPr sz="2000" spc="-5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nan</a:t>
            </a:r>
            <a:r>
              <a:rPr sz="2000" spc="5" dirty="0" smtClean="0">
                <a:latin typeface="Arial"/>
                <a:cs typeface="Arial"/>
              </a:rPr>
              <a:t>c</a:t>
            </a:r>
            <a:r>
              <a:rPr sz="2000" spc="-5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al </a:t>
            </a:r>
            <a:r>
              <a:rPr sz="2000" spc="-5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-5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ere</a:t>
            </a:r>
            <a:r>
              <a:rPr sz="2000" spc="5" dirty="0" smtClean="0">
                <a:latin typeface="Arial"/>
                <a:cs typeface="Arial"/>
              </a:rPr>
              <a:t>s</a:t>
            </a:r>
            <a:r>
              <a:rPr sz="2000" spc="-5" dirty="0" smtClean="0">
                <a:latin typeface="Arial"/>
                <a:cs typeface="Arial"/>
              </a:rPr>
              <a:t>t</a:t>
            </a:r>
            <a:r>
              <a:rPr sz="2000" spc="-10" dirty="0" smtClean="0">
                <a:latin typeface="Arial"/>
                <a:cs typeface="Arial"/>
              </a:rPr>
              <a:t>/</a:t>
            </a:r>
            <a:r>
              <a:rPr sz="2000" spc="0" dirty="0" smtClean="0">
                <a:latin typeface="Arial"/>
                <a:cs typeface="Arial"/>
              </a:rPr>
              <a:t>ar</a:t>
            </a:r>
            <a:r>
              <a:rPr sz="2000" spc="-10" dirty="0" smtClean="0">
                <a:latin typeface="Arial"/>
                <a:cs typeface="Arial"/>
              </a:rPr>
              <a:t>r</a:t>
            </a:r>
            <a:r>
              <a:rPr sz="2000" spc="-15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nge</a:t>
            </a:r>
            <a:r>
              <a:rPr sz="2000" spc="-15" dirty="0" smtClean="0">
                <a:latin typeface="Arial"/>
                <a:cs typeface="Arial"/>
              </a:rPr>
              <a:t>m</a:t>
            </a:r>
            <a:r>
              <a:rPr sz="2000" spc="0" dirty="0" smtClean="0">
                <a:latin typeface="Arial"/>
                <a:cs typeface="Arial"/>
              </a:rPr>
              <a:t>ent</a:t>
            </a:r>
            <a:r>
              <a:rPr sz="2000" spc="-6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or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-45" dirty="0" smtClean="0">
                <a:latin typeface="Arial"/>
                <a:cs typeface="Arial"/>
              </a:rPr>
              <a:t>f</a:t>
            </a:r>
            <a:r>
              <a:rPr sz="2000" spc="-5" dirty="0" smtClean="0">
                <a:latin typeface="Arial"/>
                <a:cs typeface="Arial"/>
              </a:rPr>
              <a:t>fili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-10" dirty="0" smtClean="0">
                <a:latin typeface="Arial"/>
                <a:cs typeface="Arial"/>
              </a:rPr>
              <a:t>t</a:t>
            </a:r>
            <a:r>
              <a:rPr sz="2000" spc="-5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on</a:t>
            </a:r>
            <a:r>
              <a:rPr sz="2000" spc="-5" dirty="0" smtClean="0">
                <a:latin typeface="Arial"/>
                <a:cs typeface="Arial"/>
              </a:rPr>
              <a:t> </a:t>
            </a:r>
            <a:r>
              <a:rPr sz="2000" spc="5" dirty="0" smtClean="0">
                <a:latin typeface="Arial"/>
                <a:cs typeface="Arial"/>
              </a:rPr>
              <a:t>w</a:t>
            </a:r>
            <a:r>
              <a:rPr sz="2000" spc="-5" dirty="0" smtClean="0">
                <a:latin typeface="Arial"/>
                <a:cs typeface="Arial"/>
              </a:rPr>
              <a:t>i</a:t>
            </a:r>
            <a:r>
              <a:rPr sz="2000" spc="-10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h</a:t>
            </a:r>
            <a:r>
              <a:rPr sz="2000" spc="-5" dirty="0" smtClean="0">
                <a:latin typeface="Arial"/>
                <a:cs typeface="Arial"/>
              </a:rPr>
              <a:t> </a:t>
            </a:r>
            <a:r>
              <a:rPr sz="2000" spc="-10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he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organ</a:t>
            </a:r>
            <a:r>
              <a:rPr sz="2000" spc="-5" dirty="0" smtClean="0">
                <a:latin typeface="Arial"/>
                <a:cs typeface="Arial"/>
              </a:rPr>
              <a:t>i</a:t>
            </a:r>
            <a:r>
              <a:rPr sz="2000" spc="5" dirty="0" smtClean="0">
                <a:latin typeface="Arial"/>
                <a:cs typeface="Arial"/>
              </a:rPr>
              <a:t>z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-10" dirty="0" smtClean="0">
                <a:latin typeface="Arial"/>
                <a:cs typeface="Arial"/>
              </a:rPr>
              <a:t>t</a:t>
            </a:r>
            <a:r>
              <a:rPr sz="2000" spc="-5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on(</a:t>
            </a:r>
            <a:r>
              <a:rPr sz="2000" spc="-10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)</a:t>
            </a:r>
            <a:r>
              <a:rPr sz="2000" spc="-50" dirty="0" smtClean="0">
                <a:latin typeface="Arial"/>
                <a:cs typeface="Arial"/>
              </a:rPr>
              <a:t> </a:t>
            </a:r>
            <a:r>
              <a:rPr sz="2000" spc="-5" dirty="0" smtClean="0">
                <a:latin typeface="Arial"/>
                <a:cs typeface="Arial"/>
              </a:rPr>
              <a:t>li</a:t>
            </a:r>
            <a:r>
              <a:rPr sz="2000" spc="5" dirty="0" smtClean="0">
                <a:latin typeface="Arial"/>
                <a:cs typeface="Arial"/>
              </a:rPr>
              <a:t>s</a:t>
            </a:r>
            <a:r>
              <a:rPr sz="2000" spc="-5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ed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be</a:t>
            </a:r>
            <a:r>
              <a:rPr sz="2000" spc="-5" dirty="0" smtClean="0">
                <a:latin typeface="Arial"/>
                <a:cs typeface="Arial"/>
              </a:rPr>
              <a:t>l</a:t>
            </a:r>
            <a:r>
              <a:rPr sz="2000" spc="0" dirty="0" smtClean="0">
                <a:latin typeface="Arial"/>
                <a:cs typeface="Arial"/>
              </a:rPr>
              <a:t>o</a:t>
            </a:r>
            <a:r>
              <a:rPr sz="2000" spc="-105" dirty="0" smtClean="0">
                <a:latin typeface="Arial"/>
                <a:cs typeface="Arial"/>
              </a:rPr>
              <a:t>w</a:t>
            </a:r>
            <a:r>
              <a:rPr sz="2000" spc="0" dirty="0" smtClean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0616" y="2401823"/>
            <a:ext cx="356997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ffili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tion/Fin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1800" b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Re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tion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hip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3140" y="2401823"/>
            <a:ext cx="106743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ny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5797453"/>
            <a:ext cx="8670925" cy="1003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i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ll</a:t>
            </a:r>
            <a:r>
              <a:rPr sz="1400" i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002E4B"/>
                </a:solidFill>
                <a:latin typeface="Arial"/>
                <a:cs typeface="Arial"/>
              </a:rPr>
              <a:t>TC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T </a:t>
            </a:r>
            <a:r>
              <a:rPr sz="1400" i="1" spc="-5" dirty="0" smtClean="0">
                <a:solidFill>
                  <a:srgbClr val="002E4B"/>
                </a:solidFill>
                <a:latin typeface="Arial"/>
                <a:cs typeface="Arial"/>
              </a:rPr>
              <a:t>201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8</a:t>
            </a:r>
            <a:r>
              <a:rPr sz="1400" i="1" spc="-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400" i="1" spc="5" dirty="0" smtClean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sz="1400" i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400" i="1" spc="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1400" i="1" spc="-5" dirty="0" smtClean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1400" i="1" spc="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sz="1400" i="1" spc="-4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400" i="1" spc="5" dirty="0" smtClean="0">
                <a:solidFill>
                  <a:srgbClr val="002E4B"/>
                </a:solidFill>
                <a:latin typeface="Arial"/>
                <a:cs typeface="Arial"/>
              </a:rPr>
              <a:t>sc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1400" i="1" spc="-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1400" i="1" spc="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400" i="1" spc="-5" dirty="0" smtClean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400" i="1" spc="-1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400" i="1" spc="-4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re</a:t>
            </a:r>
            <a:r>
              <a:rPr sz="1400" i="1" spc="-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li</a:t>
            </a:r>
            <a:r>
              <a:rPr sz="1400" i="1" spc="5" dirty="0" smtClean="0">
                <a:solidFill>
                  <a:srgbClr val="002E4B"/>
                </a:solidFill>
                <a:latin typeface="Arial"/>
                <a:cs typeface="Arial"/>
              </a:rPr>
              <a:t>st</a:t>
            </a:r>
            <a:r>
              <a:rPr sz="1400" i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1400" i="1" spc="-3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li</a:t>
            </a:r>
            <a:r>
              <a:rPr sz="1400" i="1" spc="-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400" i="1" spc="-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002E4B"/>
                </a:solidFill>
                <a:latin typeface="Arial"/>
                <a:cs typeface="Arial"/>
              </a:rPr>
              <a:t>an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1400" i="1" spc="-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1400" i="1" spc="-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400" i="1" spc="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400" i="1" spc="-5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400" i="1" spc="-7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002E4B"/>
                </a:solidFill>
                <a:latin typeface="Arial"/>
                <a:cs typeface="Arial"/>
              </a:rPr>
              <a:t>App</a:t>
            </a:r>
            <a:r>
              <a:rPr sz="1400" i="1" spc="0" dirty="0" smtClean="0">
                <a:solidFill>
                  <a:srgbClr val="002E4B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6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R="12700" algn="r">
              <a:lnSpc>
                <a:spcPct val="100000"/>
              </a:lnSpc>
            </a:pP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7739" y="800100"/>
            <a:ext cx="6486432" cy="47998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48385">
              <a:lnSpc>
                <a:spcPct val="100000"/>
              </a:lnSpc>
            </a:pP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g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2800" b="1" spc="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v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ss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10" dirty="0" smtClean="0">
                <a:solidFill>
                  <a:srgbClr val="011893"/>
                </a:solidFill>
                <a:latin typeface="Tahoma"/>
                <a:cs typeface="Tahoma"/>
              </a:rPr>
              <a:t>l</a:t>
            </a:r>
            <a:r>
              <a:rPr sz="2800" b="1" spc="2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my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oc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di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10" dirty="0" smtClean="0">
                <a:solidFill>
                  <a:srgbClr val="011893"/>
                </a:solidFill>
                <a:latin typeface="Tahoma"/>
                <a:cs typeface="Tahoma"/>
              </a:rPr>
              <a:t>l</a:t>
            </a:r>
            <a:r>
              <a:rPr sz="2800" b="1" spc="5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in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f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cti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on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078" y="5651215"/>
            <a:ext cx="756920" cy="466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1200" b="1" spc="0" dirty="0" smtClean="0">
                <a:solidFill>
                  <a:srgbClr val="FF0000"/>
                </a:solidFill>
                <a:latin typeface="Tahoma"/>
                <a:cs typeface="Tahoma"/>
              </a:rPr>
              <a:t>up</a:t>
            </a: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1200" b="1" spc="0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flex</a:t>
            </a:r>
            <a:endParaRPr sz="1200">
              <a:latin typeface="Tahoma"/>
              <a:cs typeface="Tahoma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200" b="1" spc="-10" dirty="0" smtClean="0">
                <a:solidFill>
                  <a:srgbClr val="494BF5"/>
                </a:solidFill>
                <a:latin typeface="Tahoma"/>
                <a:cs typeface="Tahoma"/>
              </a:rPr>
              <a:t>X</a:t>
            </a:r>
            <a:r>
              <a:rPr sz="1200" b="1" spc="-5" dirty="0" smtClean="0">
                <a:solidFill>
                  <a:srgbClr val="494BF5"/>
                </a:solidFill>
                <a:latin typeface="Tahoma"/>
                <a:cs typeface="Tahoma"/>
              </a:rPr>
              <a:t>ie</a:t>
            </a:r>
            <a:r>
              <a:rPr sz="1200" b="1" spc="0" dirty="0" smtClean="0">
                <a:solidFill>
                  <a:srgbClr val="494BF5"/>
                </a:solidFill>
                <a:latin typeface="Tahoma"/>
                <a:cs typeface="Tahoma"/>
              </a:rPr>
              <a:t>nce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6069" y="5559775"/>
            <a:ext cx="448945" cy="557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50000"/>
              </a:lnSpc>
            </a:pPr>
            <a:r>
              <a:rPr sz="1200" spc="-15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t risk </a:t>
            </a:r>
            <a:r>
              <a:rPr sz="1200" spc="-15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t risk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7755" y="885444"/>
            <a:ext cx="1740408" cy="382524"/>
          </a:xfrm>
          <a:custGeom>
            <a:avLst/>
            <a:gdLst/>
            <a:ahLst/>
            <a:cxnLst/>
            <a:rect l="l" t="t" r="r" b="b"/>
            <a:pathLst>
              <a:path w="1740407" h="382524">
                <a:moveTo>
                  <a:pt x="0" y="0"/>
                </a:moveTo>
                <a:lnTo>
                  <a:pt x="1740408" y="0"/>
                </a:lnTo>
                <a:lnTo>
                  <a:pt x="1740408" y="382524"/>
                </a:lnTo>
                <a:lnTo>
                  <a:pt x="0" y="3825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52694" y="859835"/>
            <a:ext cx="601345" cy="398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6199"/>
              </a:lnSpc>
            </a:pPr>
            <a:r>
              <a:rPr sz="1100" spc="-5" dirty="0" smtClean="0">
                <a:latin typeface="Tahoma"/>
                <a:cs typeface="Tahoma"/>
              </a:rPr>
              <a:t>Su</a:t>
            </a:r>
            <a:r>
              <a:rPr sz="1100" spc="0" dirty="0" smtClean="0">
                <a:latin typeface="Tahoma"/>
                <a:cs typeface="Tahoma"/>
              </a:rPr>
              <a:t>p</a:t>
            </a:r>
            <a:r>
              <a:rPr sz="1100" spc="-5" dirty="0" smtClean="0">
                <a:latin typeface="Tahoma"/>
                <a:cs typeface="Tahoma"/>
              </a:rPr>
              <a:t>rafle</a:t>
            </a:r>
            <a:r>
              <a:rPr sz="1100" spc="0" dirty="0" smtClean="0">
                <a:latin typeface="Tahoma"/>
                <a:cs typeface="Tahoma"/>
              </a:rPr>
              <a:t>x </a:t>
            </a:r>
            <a:r>
              <a:rPr sz="1100" spc="-10" dirty="0" smtClean="0">
                <a:latin typeface="Tahoma"/>
                <a:cs typeface="Tahoma"/>
              </a:rPr>
              <a:t>X</a:t>
            </a:r>
            <a:r>
              <a:rPr sz="1100" spc="-5" dirty="0" smtClean="0">
                <a:latin typeface="Tahoma"/>
                <a:cs typeface="Tahoma"/>
              </a:rPr>
              <a:t>ienc</a:t>
            </a:r>
            <a:r>
              <a:rPr sz="1100" spc="0" dirty="0" smtClean="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8517" y="979169"/>
            <a:ext cx="216814" cy="0"/>
          </a:xfrm>
          <a:custGeom>
            <a:avLst/>
            <a:gdLst/>
            <a:ahLst/>
            <a:cxnLst/>
            <a:rect l="l" t="t" r="r" b="b"/>
            <a:pathLst>
              <a:path w="216814">
                <a:moveTo>
                  <a:pt x="0" y="0"/>
                </a:moveTo>
                <a:lnTo>
                  <a:pt x="216814" y="0"/>
                </a:lnTo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58517" y="1163574"/>
            <a:ext cx="216814" cy="0"/>
          </a:xfrm>
          <a:custGeom>
            <a:avLst/>
            <a:gdLst/>
            <a:ahLst/>
            <a:cxnLst/>
            <a:rect l="l" t="t" r="r" b="b"/>
            <a:pathLst>
              <a:path w="216814">
                <a:moveTo>
                  <a:pt x="0" y="0"/>
                </a:moveTo>
                <a:lnTo>
                  <a:pt x="216814" y="0"/>
                </a:lnTo>
              </a:path>
            </a:pathLst>
          </a:custGeom>
          <a:ln w="19812">
            <a:solidFill>
              <a:srgbClr val="4A4AF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309265" y="2358552"/>
            <a:ext cx="2506980" cy="554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l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g</a:t>
            </a:r>
            <a:r>
              <a:rPr sz="1800" b="1" spc="0" dirty="0" smtClean="0">
                <a:latin typeface="Tahoma"/>
                <a:cs typeface="Tahoma"/>
              </a:rPr>
              <a:t>-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ank</a:t>
            </a:r>
            <a:r>
              <a:rPr sz="1800" b="1" spc="-2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p</a:t>
            </a:r>
            <a:r>
              <a:rPr sz="1800" b="1" spc="0" dirty="0" smtClean="0">
                <a:latin typeface="Tahoma"/>
                <a:cs typeface="Tahoma"/>
              </a:rPr>
              <a:t>=</a:t>
            </a:r>
            <a:r>
              <a:rPr sz="1800" b="1" spc="5" dirty="0" smtClean="0">
                <a:latin typeface="Tahoma"/>
                <a:cs typeface="Tahoma"/>
              </a:rPr>
              <a:t>0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734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-</a:t>
            </a:r>
            <a:r>
              <a:rPr sz="1800" b="1" spc="5" dirty="0" smtClean="0">
                <a:latin typeface="Tahoma"/>
                <a:cs typeface="Tahoma"/>
              </a:rPr>
              <a:t>0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3</a:t>
            </a:r>
            <a:r>
              <a:rPr sz="1800" b="1" spc="0" dirty="0" smtClean="0">
                <a:latin typeface="Tahoma"/>
                <a:cs typeface="Tahoma"/>
              </a:rPr>
              <a:t>%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0" dirty="0" smtClean="0">
                <a:latin typeface="Tahoma"/>
                <a:cs typeface="Tahoma"/>
              </a:rPr>
              <a:t>-</a:t>
            </a:r>
            <a:r>
              <a:rPr sz="1800" b="1" spc="5" dirty="0" smtClean="0">
                <a:latin typeface="Tahoma"/>
                <a:cs typeface="Tahoma"/>
              </a:rPr>
              <a:t>2</a:t>
            </a:r>
            <a:r>
              <a:rPr sz="1800" b="1" spc="0" dirty="0" smtClean="0">
                <a:latin typeface="Tahoma"/>
                <a:cs typeface="Tahoma"/>
              </a:rPr>
              <a:t>.0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t</a:t>
            </a:r>
            <a:r>
              <a:rPr sz="1800" b="1" spc="0" dirty="0" smtClean="0">
                <a:latin typeface="Tahoma"/>
                <a:cs typeface="Tahoma"/>
              </a:rPr>
              <a:t>o</a:t>
            </a:r>
            <a:r>
              <a:rPr sz="1800" b="1" spc="5" dirty="0" smtClean="0">
                <a:latin typeface="Tahoma"/>
                <a:cs typeface="Tahoma"/>
              </a:rPr>
              <a:t> 1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4</a:t>
            </a:r>
            <a:r>
              <a:rPr sz="1800" b="1" spc="0" dirty="0" smtClean="0">
                <a:latin typeface="Tahoma"/>
                <a:cs typeface="Tahoma"/>
              </a:rPr>
              <a:t>%)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29601" y="139303"/>
            <a:ext cx="62484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TT)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19655" y="3191255"/>
            <a:ext cx="5544312" cy="1871472"/>
          </a:xfrm>
          <a:custGeom>
            <a:avLst/>
            <a:gdLst/>
            <a:ahLst/>
            <a:cxnLst/>
            <a:rect l="l" t="t" r="r" b="b"/>
            <a:pathLst>
              <a:path w="5544312" h="1871472">
                <a:moveTo>
                  <a:pt x="0" y="0"/>
                </a:moveTo>
                <a:lnTo>
                  <a:pt x="5544312" y="0"/>
                </a:lnTo>
                <a:lnTo>
                  <a:pt x="5544312" y="1871472"/>
                </a:lnTo>
                <a:lnTo>
                  <a:pt x="0" y="18714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562355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34400" y="10668"/>
            <a:ext cx="598931" cy="2194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24989" y="4274058"/>
            <a:ext cx="5550408" cy="772668"/>
          </a:xfrm>
          <a:custGeom>
            <a:avLst/>
            <a:gdLst/>
            <a:ahLst/>
            <a:cxnLst/>
            <a:rect l="l" t="t" r="r" b="b"/>
            <a:pathLst>
              <a:path w="5550408" h="772668">
                <a:moveTo>
                  <a:pt x="0" y="772668"/>
                </a:moveTo>
                <a:lnTo>
                  <a:pt x="0" y="640626"/>
                </a:lnTo>
                <a:lnTo>
                  <a:pt x="19558" y="621068"/>
                </a:lnTo>
                <a:lnTo>
                  <a:pt x="19558" y="557491"/>
                </a:lnTo>
                <a:lnTo>
                  <a:pt x="68465" y="557491"/>
                </a:lnTo>
                <a:lnTo>
                  <a:pt x="68465" y="508596"/>
                </a:lnTo>
                <a:lnTo>
                  <a:pt x="151599" y="508596"/>
                </a:lnTo>
                <a:lnTo>
                  <a:pt x="151599" y="464578"/>
                </a:lnTo>
                <a:lnTo>
                  <a:pt x="317868" y="464578"/>
                </a:lnTo>
                <a:lnTo>
                  <a:pt x="317868" y="410781"/>
                </a:lnTo>
                <a:lnTo>
                  <a:pt x="572160" y="410781"/>
                </a:lnTo>
                <a:lnTo>
                  <a:pt x="572160" y="361886"/>
                </a:lnTo>
                <a:lnTo>
                  <a:pt x="762876" y="361886"/>
                </a:lnTo>
                <a:lnTo>
                  <a:pt x="762876" y="312978"/>
                </a:lnTo>
                <a:lnTo>
                  <a:pt x="1286129" y="312978"/>
                </a:lnTo>
                <a:lnTo>
                  <a:pt x="1286129" y="259181"/>
                </a:lnTo>
                <a:lnTo>
                  <a:pt x="1696910" y="259181"/>
                </a:lnTo>
                <a:lnTo>
                  <a:pt x="1696910" y="210286"/>
                </a:lnTo>
                <a:lnTo>
                  <a:pt x="1912073" y="210286"/>
                </a:lnTo>
                <a:lnTo>
                  <a:pt x="1912073" y="161378"/>
                </a:lnTo>
                <a:lnTo>
                  <a:pt x="2782544" y="161378"/>
                </a:lnTo>
                <a:lnTo>
                  <a:pt x="2782544" y="122262"/>
                </a:lnTo>
                <a:lnTo>
                  <a:pt x="3701897" y="117373"/>
                </a:lnTo>
                <a:lnTo>
                  <a:pt x="3697008" y="78244"/>
                </a:lnTo>
                <a:lnTo>
                  <a:pt x="4098010" y="78244"/>
                </a:lnTo>
                <a:lnTo>
                  <a:pt x="4098010" y="39116"/>
                </a:lnTo>
                <a:lnTo>
                  <a:pt x="5124958" y="39116"/>
                </a:lnTo>
                <a:lnTo>
                  <a:pt x="5124958" y="0"/>
                </a:lnTo>
                <a:lnTo>
                  <a:pt x="5550408" y="0"/>
                </a:lnTo>
              </a:path>
            </a:pathLst>
          </a:custGeom>
          <a:ln w="25907">
            <a:solidFill>
              <a:srgbClr val="0432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20417" y="4331970"/>
            <a:ext cx="5565648" cy="716280"/>
          </a:xfrm>
          <a:custGeom>
            <a:avLst/>
            <a:gdLst/>
            <a:ahLst/>
            <a:cxnLst/>
            <a:rect l="l" t="t" r="r" b="b"/>
            <a:pathLst>
              <a:path w="5565648" h="716279">
                <a:moveTo>
                  <a:pt x="0" y="716279"/>
                </a:moveTo>
                <a:lnTo>
                  <a:pt x="0" y="551345"/>
                </a:lnTo>
                <a:lnTo>
                  <a:pt x="0" y="457098"/>
                </a:lnTo>
                <a:lnTo>
                  <a:pt x="47129" y="457098"/>
                </a:lnTo>
                <a:lnTo>
                  <a:pt x="47129" y="414693"/>
                </a:lnTo>
                <a:lnTo>
                  <a:pt x="183794" y="414693"/>
                </a:lnTo>
                <a:lnTo>
                  <a:pt x="183794" y="367563"/>
                </a:lnTo>
                <a:lnTo>
                  <a:pt x="612648" y="367563"/>
                </a:lnTo>
                <a:lnTo>
                  <a:pt x="612648" y="311010"/>
                </a:lnTo>
                <a:lnTo>
                  <a:pt x="933107" y="311010"/>
                </a:lnTo>
                <a:lnTo>
                  <a:pt x="933107" y="259181"/>
                </a:lnTo>
                <a:lnTo>
                  <a:pt x="1197013" y="259181"/>
                </a:lnTo>
                <a:lnTo>
                  <a:pt x="1197013" y="207340"/>
                </a:lnTo>
                <a:lnTo>
                  <a:pt x="2379891" y="207340"/>
                </a:lnTo>
                <a:lnTo>
                  <a:pt x="2379891" y="150799"/>
                </a:lnTo>
                <a:lnTo>
                  <a:pt x="3426104" y="150799"/>
                </a:lnTo>
                <a:lnTo>
                  <a:pt x="3426104" y="98958"/>
                </a:lnTo>
                <a:lnTo>
                  <a:pt x="4618405" y="98958"/>
                </a:lnTo>
                <a:lnTo>
                  <a:pt x="4618405" y="47129"/>
                </a:lnTo>
                <a:lnTo>
                  <a:pt x="5391277" y="47129"/>
                </a:lnTo>
                <a:lnTo>
                  <a:pt x="5391277" y="0"/>
                </a:lnTo>
                <a:lnTo>
                  <a:pt x="5565648" y="0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059285" y="3767366"/>
            <a:ext cx="1230630" cy="1057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2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.8%</a:t>
            </a:r>
            <a:r>
              <a:rPr sz="1800" b="1" spc="-10" dirty="0" smtClean="0">
                <a:solidFill>
                  <a:srgbClr val="494BF5"/>
                </a:solidFill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494BF5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20)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950"/>
              </a:lnSpc>
              <a:spcBef>
                <a:spcPts val="8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.5%</a:t>
            </a:r>
            <a:r>
              <a:rPr sz="1800" b="1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18)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23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34430" y="5639193"/>
          <a:ext cx="6087567" cy="50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4895"/>
                <a:gridCol w="1385925"/>
                <a:gridCol w="1385925"/>
                <a:gridCol w="1385925"/>
                <a:gridCol w="964895"/>
              </a:tblGrid>
              <a:tr h="25145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720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696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692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676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70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641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5146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715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692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688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676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70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643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3167" y="827532"/>
            <a:ext cx="6491007" cy="47566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86069" y="5559775"/>
            <a:ext cx="448945" cy="557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50000"/>
              </a:lnSpc>
            </a:pPr>
            <a:r>
              <a:rPr sz="1200" spc="-15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t risk </a:t>
            </a:r>
            <a:r>
              <a:rPr sz="1200" spc="-15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t risk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57755" y="885444"/>
            <a:ext cx="1740408" cy="382524"/>
          </a:xfrm>
          <a:custGeom>
            <a:avLst/>
            <a:gdLst/>
            <a:ahLst/>
            <a:cxnLst/>
            <a:rect l="l" t="t" r="r" b="b"/>
            <a:pathLst>
              <a:path w="1740407" h="382524">
                <a:moveTo>
                  <a:pt x="0" y="0"/>
                </a:moveTo>
                <a:lnTo>
                  <a:pt x="1740408" y="0"/>
                </a:lnTo>
                <a:lnTo>
                  <a:pt x="1740408" y="382524"/>
                </a:lnTo>
                <a:lnTo>
                  <a:pt x="0" y="3825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58517" y="979169"/>
            <a:ext cx="216814" cy="0"/>
          </a:xfrm>
          <a:custGeom>
            <a:avLst/>
            <a:gdLst/>
            <a:ahLst/>
            <a:cxnLst/>
            <a:rect l="l" t="t" r="r" b="b"/>
            <a:pathLst>
              <a:path w="216814">
                <a:moveTo>
                  <a:pt x="0" y="0"/>
                </a:moveTo>
                <a:lnTo>
                  <a:pt x="216814" y="0"/>
                </a:lnTo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58517" y="1163574"/>
            <a:ext cx="216814" cy="0"/>
          </a:xfrm>
          <a:custGeom>
            <a:avLst/>
            <a:gdLst/>
            <a:ahLst/>
            <a:cxnLst/>
            <a:rect l="l" t="t" r="r" b="b"/>
            <a:pathLst>
              <a:path w="216814">
                <a:moveTo>
                  <a:pt x="0" y="0"/>
                </a:moveTo>
                <a:lnTo>
                  <a:pt x="216814" y="0"/>
                </a:lnTo>
              </a:path>
            </a:pathLst>
          </a:custGeom>
          <a:ln w="19812">
            <a:solidFill>
              <a:srgbClr val="4A4AF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099945">
              <a:lnSpc>
                <a:spcPct val="100000"/>
              </a:lnSpc>
            </a:pP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Cl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ini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ll</a:t>
            </a:r>
            <a:r>
              <a:rPr sz="2800" b="1" spc="-10" dirty="0" smtClean="0">
                <a:solidFill>
                  <a:srgbClr val="011893"/>
                </a:solidFill>
                <a:latin typeface="Tahoma"/>
                <a:cs typeface="Tahoma"/>
              </a:rPr>
              <a:t>y-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in</a:t>
            </a:r>
            <a:r>
              <a:rPr sz="2800" b="1" spc="-5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ic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6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LR</a:t>
            </a:r>
            <a:r>
              <a:rPr sz="2800" b="1" spc="14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700" b="1" spc="-7" baseline="7716" dirty="0" smtClean="0">
                <a:solidFill>
                  <a:srgbClr val="011893"/>
                </a:solidFill>
                <a:latin typeface="Tahoma"/>
                <a:cs typeface="Tahoma"/>
              </a:rPr>
              <a:t>(</a:t>
            </a:r>
            <a:r>
              <a:rPr sz="2700" b="1" spc="7" baseline="7716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2700" b="1" spc="0" baseline="7716" dirty="0" smtClean="0">
                <a:solidFill>
                  <a:srgbClr val="011893"/>
                </a:solidFill>
                <a:latin typeface="Tahoma"/>
                <a:cs typeface="Tahoma"/>
              </a:rPr>
              <a:t>TT)</a:t>
            </a:r>
            <a:endParaRPr sz="2700" baseline="7716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078" y="5651215"/>
            <a:ext cx="756920" cy="466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1200" b="1" spc="0" dirty="0" smtClean="0">
                <a:solidFill>
                  <a:srgbClr val="FF0000"/>
                </a:solidFill>
                <a:latin typeface="Tahoma"/>
                <a:cs typeface="Tahoma"/>
              </a:rPr>
              <a:t>up</a:t>
            </a: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1200" b="1" spc="0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flex</a:t>
            </a:r>
            <a:endParaRPr sz="1200">
              <a:latin typeface="Tahoma"/>
              <a:cs typeface="Tahoma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200" b="1" spc="-10" dirty="0" smtClean="0">
                <a:solidFill>
                  <a:srgbClr val="494BF5"/>
                </a:solidFill>
                <a:latin typeface="Tahoma"/>
                <a:cs typeface="Tahoma"/>
              </a:rPr>
              <a:t>X</a:t>
            </a:r>
            <a:r>
              <a:rPr sz="1200" b="1" spc="-5" dirty="0" smtClean="0">
                <a:solidFill>
                  <a:srgbClr val="494BF5"/>
                </a:solidFill>
                <a:latin typeface="Tahoma"/>
                <a:cs typeface="Tahoma"/>
              </a:rPr>
              <a:t>ie</a:t>
            </a:r>
            <a:r>
              <a:rPr sz="1200" b="1" spc="0" dirty="0" smtClean="0">
                <a:solidFill>
                  <a:srgbClr val="494BF5"/>
                </a:solidFill>
                <a:latin typeface="Tahoma"/>
                <a:cs typeface="Tahoma"/>
              </a:rPr>
              <a:t>nce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52694" y="859835"/>
            <a:ext cx="601345" cy="398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6199"/>
              </a:lnSpc>
            </a:pPr>
            <a:r>
              <a:rPr sz="1100" spc="-5" dirty="0" smtClean="0">
                <a:latin typeface="Tahoma"/>
                <a:cs typeface="Tahoma"/>
              </a:rPr>
              <a:t>Su</a:t>
            </a:r>
            <a:r>
              <a:rPr sz="1100" spc="0" dirty="0" smtClean="0">
                <a:latin typeface="Tahoma"/>
                <a:cs typeface="Tahoma"/>
              </a:rPr>
              <a:t>p</a:t>
            </a:r>
            <a:r>
              <a:rPr sz="1100" spc="-5" dirty="0" smtClean="0">
                <a:latin typeface="Tahoma"/>
                <a:cs typeface="Tahoma"/>
              </a:rPr>
              <a:t>rafle</a:t>
            </a:r>
            <a:r>
              <a:rPr sz="1100" spc="0" dirty="0" smtClean="0">
                <a:latin typeface="Tahoma"/>
                <a:cs typeface="Tahoma"/>
              </a:rPr>
              <a:t>x </a:t>
            </a:r>
            <a:r>
              <a:rPr sz="1100" spc="-10" dirty="0" smtClean="0">
                <a:latin typeface="Tahoma"/>
                <a:cs typeface="Tahoma"/>
              </a:rPr>
              <a:t>X</a:t>
            </a:r>
            <a:r>
              <a:rPr sz="1100" spc="-5" dirty="0" smtClean="0">
                <a:latin typeface="Tahoma"/>
                <a:cs typeface="Tahoma"/>
              </a:rPr>
              <a:t>ienc</a:t>
            </a:r>
            <a:r>
              <a:rPr sz="1100" spc="0" dirty="0" smtClean="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19655" y="3191255"/>
            <a:ext cx="5544312" cy="1871472"/>
          </a:xfrm>
          <a:custGeom>
            <a:avLst/>
            <a:gdLst/>
            <a:ahLst/>
            <a:cxnLst/>
            <a:rect l="l" t="t" r="r" b="b"/>
            <a:pathLst>
              <a:path w="5544312" h="1871472">
                <a:moveTo>
                  <a:pt x="0" y="0"/>
                </a:moveTo>
                <a:lnTo>
                  <a:pt x="5544312" y="0"/>
                </a:lnTo>
                <a:lnTo>
                  <a:pt x="5544312" y="1871472"/>
                </a:lnTo>
                <a:lnTo>
                  <a:pt x="0" y="18714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562355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20417" y="3952494"/>
            <a:ext cx="5548883" cy="1110996"/>
          </a:xfrm>
          <a:custGeom>
            <a:avLst/>
            <a:gdLst/>
            <a:ahLst/>
            <a:cxnLst/>
            <a:rect l="l" t="t" r="r" b="b"/>
            <a:pathLst>
              <a:path w="5548883" h="1110996">
                <a:moveTo>
                  <a:pt x="0" y="1110996"/>
                </a:moveTo>
                <a:lnTo>
                  <a:pt x="0" y="1070102"/>
                </a:lnTo>
                <a:lnTo>
                  <a:pt x="59131" y="1070102"/>
                </a:lnTo>
                <a:lnTo>
                  <a:pt x="59131" y="1020102"/>
                </a:lnTo>
                <a:lnTo>
                  <a:pt x="159207" y="1020102"/>
                </a:lnTo>
                <a:lnTo>
                  <a:pt x="159207" y="974661"/>
                </a:lnTo>
                <a:lnTo>
                  <a:pt x="204698" y="974661"/>
                </a:lnTo>
                <a:lnTo>
                  <a:pt x="204698" y="924674"/>
                </a:lnTo>
                <a:lnTo>
                  <a:pt x="395744" y="924674"/>
                </a:lnTo>
                <a:lnTo>
                  <a:pt x="395744" y="874687"/>
                </a:lnTo>
                <a:lnTo>
                  <a:pt x="504913" y="874687"/>
                </a:lnTo>
                <a:lnTo>
                  <a:pt x="504913" y="833780"/>
                </a:lnTo>
                <a:lnTo>
                  <a:pt x="745998" y="833780"/>
                </a:lnTo>
                <a:lnTo>
                  <a:pt x="745998" y="788339"/>
                </a:lnTo>
                <a:lnTo>
                  <a:pt x="791489" y="788339"/>
                </a:lnTo>
                <a:lnTo>
                  <a:pt x="791489" y="747433"/>
                </a:lnTo>
                <a:lnTo>
                  <a:pt x="868819" y="747433"/>
                </a:lnTo>
                <a:lnTo>
                  <a:pt x="868819" y="706539"/>
                </a:lnTo>
                <a:lnTo>
                  <a:pt x="1073505" y="706539"/>
                </a:lnTo>
                <a:lnTo>
                  <a:pt x="1073505" y="664006"/>
                </a:lnTo>
                <a:lnTo>
                  <a:pt x="1388986" y="664006"/>
                </a:lnTo>
                <a:lnTo>
                  <a:pt x="1388986" y="623570"/>
                </a:lnTo>
                <a:lnTo>
                  <a:pt x="1712874" y="623570"/>
                </a:lnTo>
                <a:lnTo>
                  <a:pt x="1712874" y="583120"/>
                </a:lnTo>
                <a:lnTo>
                  <a:pt x="2033384" y="583120"/>
                </a:lnTo>
                <a:lnTo>
                  <a:pt x="2033384" y="522439"/>
                </a:lnTo>
                <a:lnTo>
                  <a:pt x="2532710" y="522439"/>
                </a:lnTo>
                <a:lnTo>
                  <a:pt x="2532710" y="478624"/>
                </a:lnTo>
                <a:lnTo>
                  <a:pt x="2586685" y="478624"/>
                </a:lnTo>
                <a:lnTo>
                  <a:pt x="2586685" y="438175"/>
                </a:lnTo>
                <a:lnTo>
                  <a:pt x="2778988" y="438175"/>
                </a:lnTo>
                <a:lnTo>
                  <a:pt x="2778988" y="411213"/>
                </a:lnTo>
                <a:lnTo>
                  <a:pt x="3315423" y="407847"/>
                </a:lnTo>
                <a:lnTo>
                  <a:pt x="3315423" y="364032"/>
                </a:lnTo>
                <a:lnTo>
                  <a:pt x="3713530" y="367398"/>
                </a:lnTo>
                <a:lnTo>
                  <a:pt x="3716909" y="323583"/>
                </a:lnTo>
                <a:lnTo>
                  <a:pt x="4108272" y="323583"/>
                </a:lnTo>
                <a:lnTo>
                  <a:pt x="4111637" y="242684"/>
                </a:lnTo>
                <a:lnTo>
                  <a:pt x="4283710" y="242684"/>
                </a:lnTo>
                <a:lnTo>
                  <a:pt x="4283710" y="208978"/>
                </a:lnTo>
                <a:lnTo>
                  <a:pt x="4587354" y="212344"/>
                </a:lnTo>
                <a:lnTo>
                  <a:pt x="4587354" y="148310"/>
                </a:lnTo>
                <a:lnTo>
                  <a:pt x="4651451" y="148310"/>
                </a:lnTo>
                <a:lnTo>
                  <a:pt x="4651451" y="104482"/>
                </a:lnTo>
                <a:lnTo>
                  <a:pt x="4830267" y="104482"/>
                </a:lnTo>
                <a:lnTo>
                  <a:pt x="4830267" y="57302"/>
                </a:lnTo>
                <a:lnTo>
                  <a:pt x="5130533" y="57302"/>
                </a:lnTo>
                <a:lnTo>
                  <a:pt x="5144788" y="57486"/>
                </a:lnTo>
                <a:lnTo>
                  <a:pt x="5186762" y="58217"/>
                </a:lnTo>
                <a:lnTo>
                  <a:pt x="5227815" y="59161"/>
                </a:lnTo>
                <a:lnTo>
                  <a:pt x="5268290" y="60250"/>
                </a:lnTo>
                <a:lnTo>
                  <a:pt x="5308528" y="61415"/>
                </a:lnTo>
                <a:lnTo>
                  <a:pt x="5321947" y="61809"/>
                </a:lnTo>
                <a:lnTo>
                  <a:pt x="5335391" y="62201"/>
                </a:lnTo>
                <a:lnTo>
                  <a:pt x="5375994" y="63341"/>
                </a:lnTo>
                <a:lnTo>
                  <a:pt x="5403418" y="64046"/>
                </a:lnTo>
                <a:lnTo>
                  <a:pt x="5400433" y="0"/>
                </a:lnTo>
                <a:lnTo>
                  <a:pt x="5548884" y="0"/>
                </a:lnTo>
              </a:path>
            </a:pathLst>
          </a:custGeom>
          <a:ln w="25908">
            <a:solidFill>
              <a:srgbClr val="0432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20417" y="4307585"/>
            <a:ext cx="5553456" cy="751332"/>
          </a:xfrm>
          <a:custGeom>
            <a:avLst/>
            <a:gdLst/>
            <a:ahLst/>
            <a:cxnLst/>
            <a:rect l="l" t="t" r="r" b="b"/>
            <a:pathLst>
              <a:path w="5553456" h="751331">
                <a:moveTo>
                  <a:pt x="0" y="751332"/>
                </a:moveTo>
                <a:lnTo>
                  <a:pt x="0" y="715975"/>
                </a:lnTo>
                <a:lnTo>
                  <a:pt x="61849" y="715975"/>
                </a:lnTo>
                <a:lnTo>
                  <a:pt x="61849" y="645261"/>
                </a:lnTo>
                <a:lnTo>
                  <a:pt x="101612" y="645261"/>
                </a:lnTo>
                <a:lnTo>
                  <a:pt x="101612" y="583387"/>
                </a:lnTo>
                <a:lnTo>
                  <a:pt x="172300" y="583387"/>
                </a:lnTo>
                <a:lnTo>
                  <a:pt x="172300" y="521512"/>
                </a:lnTo>
                <a:lnTo>
                  <a:pt x="459473" y="521512"/>
                </a:lnTo>
                <a:lnTo>
                  <a:pt x="459473" y="468477"/>
                </a:lnTo>
                <a:lnTo>
                  <a:pt x="543420" y="468477"/>
                </a:lnTo>
                <a:lnTo>
                  <a:pt x="543420" y="428701"/>
                </a:lnTo>
                <a:lnTo>
                  <a:pt x="618528" y="428701"/>
                </a:lnTo>
                <a:lnTo>
                  <a:pt x="618528" y="393344"/>
                </a:lnTo>
                <a:lnTo>
                  <a:pt x="1303312" y="393344"/>
                </a:lnTo>
                <a:lnTo>
                  <a:pt x="1303312" y="353567"/>
                </a:lnTo>
                <a:lnTo>
                  <a:pt x="1502130" y="353567"/>
                </a:lnTo>
                <a:lnTo>
                  <a:pt x="1502130" y="313791"/>
                </a:lnTo>
                <a:lnTo>
                  <a:pt x="2054377" y="313791"/>
                </a:lnTo>
                <a:lnTo>
                  <a:pt x="2054377" y="269595"/>
                </a:lnTo>
                <a:lnTo>
                  <a:pt x="2226678" y="269595"/>
                </a:lnTo>
                <a:lnTo>
                  <a:pt x="2226678" y="225399"/>
                </a:lnTo>
                <a:lnTo>
                  <a:pt x="3335604" y="225399"/>
                </a:lnTo>
                <a:lnTo>
                  <a:pt x="3335604" y="172364"/>
                </a:lnTo>
                <a:lnTo>
                  <a:pt x="3591852" y="172364"/>
                </a:lnTo>
                <a:lnTo>
                  <a:pt x="3591852" y="128168"/>
                </a:lnTo>
                <a:lnTo>
                  <a:pt x="3962971" y="128168"/>
                </a:lnTo>
                <a:lnTo>
                  <a:pt x="3962971" y="88391"/>
                </a:lnTo>
                <a:lnTo>
                  <a:pt x="4170616" y="88391"/>
                </a:lnTo>
                <a:lnTo>
                  <a:pt x="4170616" y="53035"/>
                </a:lnTo>
                <a:lnTo>
                  <a:pt x="4634509" y="57454"/>
                </a:lnTo>
                <a:lnTo>
                  <a:pt x="4630089" y="8839"/>
                </a:lnTo>
                <a:lnTo>
                  <a:pt x="5553456" y="0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309265" y="2358552"/>
            <a:ext cx="3980815" cy="1397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l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g</a:t>
            </a:r>
            <a:r>
              <a:rPr sz="1800" b="1" spc="0" dirty="0" smtClean="0">
                <a:latin typeface="Tahoma"/>
                <a:cs typeface="Tahoma"/>
              </a:rPr>
              <a:t>-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ank</a:t>
            </a:r>
            <a:r>
              <a:rPr sz="1800" b="1" spc="-2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p</a:t>
            </a:r>
            <a:r>
              <a:rPr sz="1800" b="1" spc="0" dirty="0" smtClean="0">
                <a:latin typeface="Tahoma"/>
                <a:cs typeface="Tahoma"/>
              </a:rPr>
              <a:t>=</a:t>
            </a:r>
            <a:r>
              <a:rPr sz="1800" b="1" spc="5" dirty="0" smtClean="0">
                <a:latin typeface="Tahoma"/>
                <a:cs typeface="Tahoma"/>
              </a:rPr>
              <a:t>0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183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-</a:t>
            </a:r>
            <a:r>
              <a:rPr sz="1800" b="1" spc="5" dirty="0" smtClean="0">
                <a:latin typeface="Tahoma"/>
                <a:cs typeface="Tahoma"/>
              </a:rPr>
              <a:t>1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3</a:t>
            </a:r>
            <a:r>
              <a:rPr sz="1800" b="1" spc="0" dirty="0" smtClean="0">
                <a:latin typeface="Tahoma"/>
                <a:cs typeface="Tahoma"/>
              </a:rPr>
              <a:t>%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0" dirty="0" smtClean="0">
                <a:latin typeface="Tahoma"/>
                <a:cs typeface="Tahoma"/>
              </a:rPr>
              <a:t>-</a:t>
            </a:r>
            <a:r>
              <a:rPr sz="1800" b="1" spc="5" dirty="0" smtClean="0">
                <a:latin typeface="Tahoma"/>
                <a:cs typeface="Tahoma"/>
              </a:rPr>
              <a:t>3</a:t>
            </a:r>
            <a:r>
              <a:rPr sz="1800" b="1" spc="0" dirty="0" smtClean="0">
                <a:latin typeface="Tahoma"/>
                <a:cs typeface="Tahoma"/>
              </a:rPr>
              <a:t>.2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t</a:t>
            </a:r>
            <a:r>
              <a:rPr sz="1800" b="1" spc="0" dirty="0" smtClean="0">
                <a:latin typeface="Tahoma"/>
                <a:cs typeface="Tahoma"/>
              </a:rPr>
              <a:t>o</a:t>
            </a:r>
            <a:r>
              <a:rPr sz="1800" b="1" spc="5" dirty="0" smtClean="0">
                <a:latin typeface="Tahoma"/>
                <a:cs typeface="Tahoma"/>
              </a:rPr>
              <a:t> 0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6</a:t>
            </a:r>
            <a:r>
              <a:rPr sz="1800" b="1" spc="0" dirty="0" smtClean="0">
                <a:latin typeface="Tahoma"/>
                <a:cs typeface="Tahoma"/>
              </a:rPr>
              <a:t>%)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70"/>
              </a:spcBef>
            </a:pPr>
            <a:endParaRPr sz="1400"/>
          </a:p>
          <a:p>
            <a:pPr marR="12700" algn="r">
              <a:lnSpc>
                <a:spcPct val="100000"/>
              </a:lnSpc>
            </a:pP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4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0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%</a:t>
            </a:r>
            <a:r>
              <a:rPr sz="1800" b="1" spc="-10" dirty="0" smtClean="0">
                <a:solidFill>
                  <a:srgbClr val="494BF5"/>
                </a:solidFill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494BF5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28)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24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59285" y="4544377"/>
            <a:ext cx="123063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7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%</a:t>
            </a:r>
            <a:r>
              <a:rPr sz="1800" b="1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19)</a:t>
            </a:r>
            <a:endParaRPr sz="1800">
              <a:latin typeface="Tahoma"/>
              <a:cs typeface="Tahom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534430" y="5639193"/>
          <a:ext cx="6087567" cy="50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4895"/>
                <a:gridCol w="1385925"/>
                <a:gridCol w="1385925"/>
                <a:gridCol w="1385925"/>
                <a:gridCol w="964895"/>
              </a:tblGrid>
              <a:tr h="25145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720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698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691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673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70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638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5146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715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693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685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670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70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633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600" y="789431"/>
            <a:ext cx="6475107" cy="4855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57755" y="885444"/>
            <a:ext cx="1740408" cy="382524"/>
          </a:xfrm>
          <a:custGeom>
            <a:avLst/>
            <a:gdLst/>
            <a:ahLst/>
            <a:cxnLst/>
            <a:rect l="l" t="t" r="r" b="b"/>
            <a:pathLst>
              <a:path w="1740407" h="382524">
                <a:moveTo>
                  <a:pt x="0" y="0"/>
                </a:moveTo>
                <a:lnTo>
                  <a:pt x="1740408" y="0"/>
                </a:lnTo>
                <a:lnTo>
                  <a:pt x="1740408" y="382524"/>
                </a:lnTo>
                <a:lnTo>
                  <a:pt x="0" y="3825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58517" y="979169"/>
            <a:ext cx="216814" cy="0"/>
          </a:xfrm>
          <a:custGeom>
            <a:avLst/>
            <a:gdLst/>
            <a:ahLst/>
            <a:cxnLst/>
            <a:rect l="l" t="t" r="r" b="b"/>
            <a:pathLst>
              <a:path w="216814">
                <a:moveTo>
                  <a:pt x="0" y="0"/>
                </a:moveTo>
                <a:lnTo>
                  <a:pt x="216814" y="0"/>
                </a:lnTo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58517" y="1163574"/>
            <a:ext cx="216814" cy="0"/>
          </a:xfrm>
          <a:custGeom>
            <a:avLst/>
            <a:gdLst/>
            <a:ahLst/>
            <a:cxnLst/>
            <a:rect l="l" t="t" r="r" b="b"/>
            <a:pathLst>
              <a:path w="216814">
                <a:moveTo>
                  <a:pt x="0" y="0"/>
                </a:moveTo>
                <a:lnTo>
                  <a:pt x="216814" y="0"/>
                </a:lnTo>
              </a:path>
            </a:pathLst>
          </a:custGeom>
          <a:ln w="19812">
            <a:solidFill>
              <a:srgbClr val="4A4AF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39236" y="43688"/>
            <a:ext cx="4220845" cy="647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algn="ctr">
              <a:lnSpc>
                <a:spcPts val="3279"/>
              </a:lnSpc>
            </a:pP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Cl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ini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ll</a:t>
            </a:r>
            <a:r>
              <a:rPr sz="2800" b="1" spc="-10" dirty="0" smtClean="0">
                <a:solidFill>
                  <a:srgbClr val="011893"/>
                </a:solidFill>
                <a:latin typeface="Tahoma"/>
                <a:cs typeface="Tahoma"/>
              </a:rPr>
              <a:t>y-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in</a:t>
            </a:r>
            <a:r>
              <a:rPr sz="2800" b="1" spc="-5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ic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6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LR</a:t>
            </a:r>
            <a:endParaRPr sz="2800">
              <a:latin typeface="Tahoma"/>
              <a:cs typeface="Tahoma"/>
            </a:endParaRPr>
          </a:p>
          <a:p>
            <a:pPr marL="3175" algn="ctr">
              <a:lnSpc>
                <a:spcPts val="1770"/>
              </a:lnSpc>
            </a:pP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(per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-</a:t>
            </a: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pr</a:t>
            </a:r>
            <a:r>
              <a:rPr sz="1800" b="1" spc="5" dirty="0" smtClean="0">
                <a:solidFill>
                  <a:srgbClr val="011893"/>
                </a:solidFill>
                <a:latin typeface="Tahoma"/>
                <a:cs typeface="Tahoma"/>
              </a:rPr>
              <a:t>o</a:t>
            </a: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1800" b="1" spc="5" dirty="0" smtClean="0">
                <a:solidFill>
                  <a:srgbClr val="011893"/>
                </a:solidFill>
                <a:latin typeface="Tahoma"/>
                <a:cs typeface="Tahoma"/>
              </a:rPr>
              <a:t>o</a:t>
            </a: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1800" b="1" spc="5" dirty="0" smtClean="0">
                <a:solidFill>
                  <a:srgbClr val="011893"/>
                </a:solidFill>
                <a:latin typeface="Tahoma"/>
                <a:cs typeface="Tahoma"/>
              </a:rPr>
              <a:t>o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l</a:t>
            </a: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ana</a:t>
            </a: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lysis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078" y="5651215"/>
            <a:ext cx="756920" cy="466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1200" b="1" spc="0" dirty="0" smtClean="0">
                <a:solidFill>
                  <a:srgbClr val="FF0000"/>
                </a:solidFill>
                <a:latin typeface="Tahoma"/>
                <a:cs typeface="Tahoma"/>
              </a:rPr>
              <a:t>up</a:t>
            </a: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1200" b="1" spc="0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flex</a:t>
            </a:r>
            <a:endParaRPr sz="1200">
              <a:latin typeface="Tahoma"/>
              <a:cs typeface="Tahoma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200" b="1" spc="-10" dirty="0" smtClean="0">
                <a:solidFill>
                  <a:srgbClr val="494BF5"/>
                </a:solidFill>
                <a:latin typeface="Tahoma"/>
                <a:cs typeface="Tahoma"/>
              </a:rPr>
              <a:t>X</a:t>
            </a:r>
            <a:r>
              <a:rPr sz="1200" b="1" spc="-5" dirty="0" smtClean="0">
                <a:solidFill>
                  <a:srgbClr val="494BF5"/>
                </a:solidFill>
                <a:latin typeface="Tahoma"/>
                <a:cs typeface="Tahoma"/>
              </a:rPr>
              <a:t>ie</a:t>
            </a:r>
            <a:r>
              <a:rPr sz="1200" b="1" spc="0" dirty="0" smtClean="0">
                <a:solidFill>
                  <a:srgbClr val="494BF5"/>
                </a:solidFill>
                <a:latin typeface="Tahoma"/>
                <a:cs typeface="Tahoma"/>
              </a:rPr>
              <a:t>nce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6069" y="5559775"/>
            <a:ext cx="448945" cy="557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50000"/>
              </a:lnSpc>
            </a:pPr>
            <a:r>
              <a:rPr sz="1200" spc="-15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t risk </a:t>
            </a:r>
            <a:r>
              <a:rPr sz="1200" spc="-15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t risk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52694" y="859835"/>
            <a:ext cx="601345" cy="398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6199"/>
              </a:lnSpc>
            </a:pPr>
            <a:r>
              <a:rPr sz="1100" spc="-5" dirty="0" smtClean="0">
                <a:latin typeface="Tahoma"/>
                <a:cs typeface="Tahoma"/>
              </a:rPr>
              <a:t>Su</a:t>
            </a:r>
            <a:r>
              <a:rPr sz="1100" spc="0" dirty="0" smtClean="0">
                <a:latin typeface="Tahoma"/>
                <a:cs typeface="Tahoma"/>
              </a:rPr>
              <a:t>p</a:t>
            </a:r>
            <a:r>
              <a:rPr sz="1100" spc="-5" dirty="0" smtClean="0">
                <a:latin typeface="Tahoma"/>
                <a:cs typeface="Tahoma"/>
              </a:rPr>
              <a:t>rafle</a:t>
            </a:r>
            <a:r>
              <a:rPr sz="1100" spc="0" dirty="0" smtClean="0">
                <a:latin typeface="Tahoma"/>
                <a:cs typeface="Tahoma"/>
              </a:rPr>
              <a:t>x </a:t>
            </a:r>
            <a:r>
              <a:rPr sz="1100" spc="-10" dirty="0" smtClean="0">
                <a:latin typeface="Tahoma"/>
                <a:cs typeface="Tahoma"/>
              </a:rPr>
              <a:t>X</a:t>
            </a:r>
            <a:r>
              <a:rPr sz="1100" spc="-5" dirty="0" smtClean="0">
                <a:latin typeface="Tahoma"/>
                <a:cs typeface="Tahoma"/>
              </a:rPr>
              <a:t>ienc</a:t>
            </a:r>
            <a:r>
              <a:rPr sz="1100" spc="0" dirty="0" smtClean="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10511" y="3201923"/>
            <a:ext cx="5564124" cy="1871472"/>
          </a:xfrm>
          <a:custGeom>
            <a:avLst/>
            <a:gdLst/>
            <a:ahLst/>
            <a:cxnLst/>
            <a:rect l="l" t="t" r="r" b="b"/>
            <a:pathLst>
              <a:path w="5564124" h="1871472">
                <a:moveTo>
                  <a:pt x="0" y="0"/>
                </a:moveTo>
                <a:lnTo>
                  <a:pt x="5564124" y="0"/>
                </a:lnTo>
                <a:lnTo>
                  <a:pt x="5564124" y="1871472"/>
                </a:lnTo>
                <a:lnTo>
                  <a:pt x="0" y="18714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562355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14322" y="4211573"/>
            <a:ext cx="5570220" cy="859536"/>
          </a:xfrm>
          <a:custGeom>
            <a:avLst/>
            <a:gdLst/>
            <a:ahLst/>
            <a:cxnLst/>
            <a:rect l="l" t="t" r="r" b="b"/>
            <a:pathLst>
              <a:path w="5570220" h="859536">
                <a:moveTo>
                  <a:pt x="0" y="859536"/>
                </a:moveTo>
                <a:lnTo>
                  <a:pt x="0" y="810704"/>
                </a:lnTo>
                <a:lnTo>
                  <a:pt x="151599" y="810704"/>
                </a:lnTo>
                <a:lnTo>
                  <a:pt x="405904" y="810704"/>
                </a:lnTo>
                <a:lnTo>
                  <a:pt x="405904" y="737438"/>
                </a:lnTo>
                <a:lnTo>
                  <a:pt x="753135" y="737438"/>
                </a:lnTo>
                <a:lnTo>
                  <a:pt x="753135" y="693483"/>
                </a:lnTo>
                <a:lnTo>
                  <a:pt x="880275" y="693483"/>
                </a:lnTo>
                <a:lnTo>
                  <a:pt x="880275" y="664184"/>
                </a:lnTo>
                <a:lnTo>
                  <a:pt x="1398663" y="664184"/>
                </a:lnTo>
                <a:lnTo>
                  <a:pt x="1398663" y="615353"/>
                </a:lnTo>
                <a:lnTo>
                  <a:pt x="1716544" y="615353"/>
                </a:lnTo>
                <a:lnTo>
                  <a:pt x="1716544" y="581164"/>
                </a:lnTo>
                <a:lnTo>
                  <a:pt x="2039315" y="581164"/>
                </a:lnTo>
                <a:lnTo>
                  <a:pt x="2039315" y="503021"/>
                </a:lnTo>
                <a:lnTo>
                  <a:pt x="2591943" y="503021"/>
                </a:lnTo>
                <a:lnTo>
                  <a:pt x="2591943" y="459066"/>
                </a:lnTo>
                <a:lnTo>
                  <a:pt x="2782658" y="459066"/>
                </a:lnTo>
                <a:lnTo>
                  <a:pt x="2782658" y="415112"/>
                </a:lnTo>
                <a:lnTo>
                  <a:pt x="3379304" y="415112"/>
                </a:lnTo>
                <a:lnTo>
                  <a:pt x="3384194" y="351624"/>
                </a:lnTo>
                <a:lnTo>
                  <a:pt x="3721633" y="351624"/>
                </a:lnTo>
                <a:lnTo>
                  <a:pt x="3721633" y="307670"/>
                </a:lnTo>
                <a:lnTo>
                  <a:pt x="4122648" y="307670"/>
                </a:lnTo>
                <a:lnTo>
                  <a:pt x="4122648" y="249072"/>
                </a:lnTo>
                <a:lnTo>
                  <a:pt x="4293819" y="249072"/>
                </a:lnTo>
                <a:lnTo>
                  <a:pt x="4293819" y="200228"/>
                </a:lnTo>
                <a:lnTo>
                  <a:pt x="4587240" y="200228"/>
                </a:lnTo>
                <a:lnTo>
                  <a:pt x="4587240" y="166052"/>
                </a:lnTo>
                <a:lnTo>
                  <a:pt x="4660595" y="166052"/>
                </a:lnTo>
                <a:lnTo>
                  <a:pt x="4660595" y="112331"/>
                </a:lnTo>
                <a:lnTo>
                  <a:pt x="4836655" y="112331"/>
                </a:lnTo>
                <a:lnTo>
                  <a:pt x="4836655" y="78143"/>
                </a:lnTo>
                <a:lnTo>
                  <a:pt x="5144757" y="78143"/>
                </a:lnTo>
                <a:lnTo>
                  <a:pt x="5144757" y="29298"/>
                </a:lnTo>
                <a:lnTo>
                  <a:pt x="5408841" y="29298"/>
                </a:lnTo>
                <a:lnTo>
                  <a:pt x="5408841" y="0"/>
                </a:lnTo>
                <a:lnTo>
                  <a:pt x="5570220" y="0"/>
                </a:lnTo>
              </a:path>
            </a:pathLst>
          </a:custGeom>
          <a:ln w="25907">
            <a:solidFill>
              <a:srgbClr val="0432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09750" y="4729734"/>
            <a:ext cx="5570220" cy="341375"/>
          </a:xfrm>
          <a:custGeom>
            <a:avLst/>
            <a:gdLst/>
            <a:ahLst/>
            <a:cxnLst/>
            <a:rect l="l" t="t" r="r" b="b"/>
            <a:pathLst>
              <a:path w="5570220" h="341375">
                <a:moveTo>
                  <a:pt x="0" y="341375"/>
                </a:moveTo>
                <a:lnTo>
                  <a:pt x="63576" y="341375"/>
                </a:lnTo>
                <a:lnTo>
                  <a:pt x="63576" y="297484"/>
                </a:lnTo>
                <a:lnTo>
                  <a:pt x="464591" y="297484"/>
                </a:lnTo>
                <a:lnTo>
                  <a:pt x="464591" y="253593"/>
                </a:lnTo>
                <a:lnTo>
                  <a:pt x="547725" y="253593"/>
                </a:lnTo>
                <a:lnTo>
                  <a:pt x="547725" y="219455"/>
                </a:lnTo>
                <a:lnTo>
                  <a:pt x="2058873" y="219455"/>
                </a:lnTo>
                <a:lnTo>
                  <a:pt x="2058873" y="175564"/>
                </a:lnTo>
                <a:lnTo>
                  <a:pt x="2230043" y="175564"/>
                </a:lnTo>
                <a:lnTo>
                  <a:pt x="2230043" y="136550"/>
                </a:lnTo>
                <a:lnTo>
                  <a:pt x="3232581" y="136550"/>
                </a:lnTo>
                <a:lnTo>
                  <a:pt x="3232581" y="92659"/>
                </a:lnTo>
                <a:lnTo>
                  <a:pt x="3345065" y="92659"/>
                </a:lnTo>
                <a:lnTo>
                  <a:pt x="3345065" y="43891"/>
                </a:lnTo>
                <a:lnTo>
                  <a:pt x="3604260" y="43891"/>
                </a:lnTo>
                <a:lnTo>
                  <a:pt x="3604260" y="0"/>
                </a:lnTo>
                <a:lnTo>
                  <a:pt x="5570220" y="0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11083" y="2358552"/>
            <a:ext cx="4078604" cy="26536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l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g</a:t>
            </a:r>
            <a:r>
              <a:rPr sz="1800" b="1" spc="0" dirty="0" smtClean="0">
                <a:latin typeface="Tahoma"/>
                <a:cs typeface="Tahoma"/>
              </a:rPr>
              <a:t>-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ank</a:t>
            </a:r>
            <a:r>
              <a:rPr sz="1800" b="1" spc="-2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021</a:t>
            </a:r>
            <a:endParaRPr sz="1800">
              <a:latin typeface="Tahoma"/>
              <a:cs typeface="Tahoma"/>
            </a:endParaRPr>
          </a:p>
          <a:p>
            <a:pPr marL="2413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-</a:t>
            </a:r>
            <a:r>
              <a:rPr sz="1800" b="1" spc="5" dirty="0" smtClean="0">
                <a:latin typeface="Tahoma"/>
                <a:cs typeface="Tahoma"/>
              </a:rPr>
              <a:t>1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9</a:t>
            </a:r>
            <a:r>
              <a:rPr sz="1800" b="1" spc="0" dirty="0" smtClean="0">
                <a:latin typeface="Tahoma"/>
                <a:cs typeface="Tahoma"/>
              </a:rPr>
              <a:t>%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0" dirty="0" smtClean="0">
                <a:latin typeface="Tahoma"/>
                <a:cs typeface="Tahoma"/>
              </a:rPr>
              <a:t>-</a:t>
            </a:r>
            <a:r>
              <a:rPr sz="1800" b="1" spc="5" dirty="0" smtClean="0">
                <a:latin typeface="Tahoma"/>
                <a:cs typeface="Tahoma"/>
              </a:rPr>
              <a:t>3</a:t>
            </a:r>
            <a:r>
              <a:rPr sz="1800" b="1" spc="0" dirty="0" smtClean="0">
                <a:latin typeface="Tahoma"/>
                <a:cs typeface="Tahoma"/>
              </a:rPr>
              <a:t>.5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t</a:t>
            </a:r>
            <a:r>
              <a:rPr sz="1800" b="1" spc="0" dirty="0" smtClean="0">
                <a:latin typeface="Tahoma"/>
                <a:cs typeface="Tahoma"/>
              </a:rPr>
              <a:t>o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-</a:t>
            </a:r>
            <a:r>
              <a:rPr sz="1800" b="1" spc="5" dirty="0" smtClean="0">
                <a:latin typeface="Tahoma"/>
                <a:cs typeface="Tahoma"/>
              </a:rPr>
              <a:t>0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3</a:t>
            </a:r>
            <a:r>
              <a:rPr sz="1800" b="1" spc="0" dirty="0" smtClean="0">
                <a:latin typeface="Tahoma"/>
                <a:cs typeface="Tahoma"/>
              </a:rPr>
              <a:t>%)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1300"/>
              </a:lnSpc>
              <a:spcBef>
                <a:spcPts val="37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900" spc="-65" dirty="0" smtClean="0">
                <a:solidFill>
                  <a:srgbClr val="011893"/>
                </a:solidFill>
                <a:latin typeface="Tahoma"/>
                <a:cs typeface="Tahoma"/>
              </a:rPr>
              <a:t>6</a:t>
            </a:r>
            <a:r>
              <a:rPr sz="1900" spc="-43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900" spc="-65" dirty="0" smtClean="0">
                <a:solidFill>
                  <a:srgbClr val="011893"/>
                </a:solidFill>
                <a:latin typeface="Tahoma"/>
                <a:cs typeface="Tahoma"/>
              </a:rPr>
              <a:t>1</a:t>
            </a:r>
            <a:r>
              <a:rPr sz="1900" spc="-43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900" spc="-114" dirty="0" smtClean="0">
                <a:solidFill>
                  <a:srgbClr val="011893"/>
                </a:solidFill>
                <a:latin typeface="Tahoma"/>
                <a:cs typeface="Tahoma"/>
              </a:rPr>
              <a:t>% </a:t>
            </a:r>
            <a:r>
              <a:rPr sz="1900" spc="-26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900" spc="85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1900" spc="5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1900" spc="95" dirty="0" smtClean="0">
                <a:solidFill>
                  <a:srgbClr val="011893"/>
                </a:solidFill>
                <a:latin typeface="Tahoma"/>
                <a:cs typeface="Tahoma"/>
              </a:rPr>
              <a:t>l</a:t>
            </a:r>
            <a:r>
              <a:rPr sz="1900" spc="75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1900" spc="100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1900" spc="95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1900" spc="85" dirty="0" smtClean="0">
                <a:solidFill>
                  <a:srgbClr val="011893"/>
                </a:solidFill>
                <a:latin typeface="Tahoma"/>
                <a:cs typeface="Tahoma"/>
              </a:rPr>
              <a:t>v</a:t>
            </a:r>
            <a:r>
              <a:rPr sz="1900" spc="-60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1900" spc="4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900" spc="85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1900" spc="5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1900" spc="65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1900" spc="80" dirty="0" smtClean="0">
                <a:solidFill>
                  <a:srgbClr val="011893"/>
                </a:solidFill>
                <a:latin typeface="Tahoma"/>
                <a:cs typeface="Tahoma"/>
              </a:rPr>
              <a:t>u</a:t>
            </a:r>
            <a:r>
              <a:rPr sz="1900" spc="60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1900" spc="100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1900" spc="95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1900" spc="70" dirty="0" smtClean="0">
                <a:solidFill>
                  <a:srgbClr val="011893"/>
                </a:solidFill>
                <a:latin typeface="Tahoma"/>
                <a:cs typeface="Tahoma"/>
              </a:rPr>
              <a:t>o</a:t>
            </a:r>
            <a:r>
              <a:rPr sz="1900" spc="-65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endParaRPr sz="1900">
              <a:latin typeface="Tahoma"/>
              <a:cs typeface="Tahom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R="12700" algn="r">
              <a:lnSpc>
                <a:spcPct val="100000"/>
              </a:lnSpc>
            </a:pP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3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1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%</a:t>
            </a:r>
            <a:r>
              <a:rPr sz="1800" b="1" spc="-10" dirty="0" smtClean="0">
                <a:solidFill>
                  <a:srgbClr val="494BF5"/>
                </a:solidFill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494BF5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21)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89"/>
              </a:spcBef>
            </a:pPr>
            <a:endParaRPr sz="1400"/>
          </a:p>
          <a:p>
            <a:pPr marR="159385" algn="r">
              <a:lnSpc>
                <a:spcPct val="100000"/>
              </a:lnSpc>
            </a:pP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.2%</a:t>
            </a:r>
            <a:r>
              <a:rPr sz="1800" b="1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8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534430" y="5639193"/>
          <a:ext cx="6087567" cy="50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4895"/>
                <a:gridCol w="1385925"/>
                <a:gridCol w="1385925"/>
                <a:gridCol w="1385925"/>
                <a:gridCol w="964895"/>
              </a:tblGrid>
              <a:tr h="25145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660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645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639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625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70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597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5146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685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670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664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649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70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613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54238" y="6438328"/>
            <a:ext cx="1809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26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62355" cy="542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84985">
              <a:lnSpc>
                <a:spcPct val="100000"/>
              </a:lnSpc>
            </a:pPr>
            <a:r>
              <a:rPr sz="3200" b="1" spc="-5" dirty="0" smtClean="0">
                <a:solidFill>
                  <a:srgbClr val="011893"/>
                </a:solidFill>
                <a:latin typeface="Tahoma"/>
                <a:cs typeface="Tahoma"/>
              </a:rPr>
              <a:t>B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3200" b="1" spc="-10" dirty="0" smtClean="0">
                <a:solidFill>
                  <a:srgbClr val="011893"/>
                </a:solidFill>
                <a:latin typeface="Tahoma"/>
                <a:cs typeface="Tahoma"/>
              </a:rPr>
              <a:t>s</a:t>
            </a:r>
            <a:r>
              <a:rPr sz="3200" b="1" spc="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line</a:t>
            </a:r>
            <a:r>
              <a:rPr sz="3200" b="1" spc="-3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charac</a:t>
            </a:r>
            <a:r>
              <a:rPr sz="3200" b="1" spc="-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3200" b="1" spc="-10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3200" b="1" spc="-10" dirty="0" smtClean="0">
                <a:solidFill>
                  <a:srgbClr val="011893"/>
                </a:solidFill>
                <a:latin typeface="Tahoma"/>
                <a:cs typeface="Tahoma"/>
              </a:rPr>
              <a:t>is</a:t>
            </a:r>
            <a:r>
              <a:rPr sz="3200" b="1" spc="-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3200" b="1" spc="-10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cs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627" y="6594417"/>
            <a:ext cx="9104630" cy="191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343785" algn="l"/>
              </a:tabLst>
            </a:pPr>
            <a:r>
              <a:rPr sz="1200" dirty="0" smtClean="0">
                <a:latin typeface="Tahoma"/>
                <a:cs typeface="Tahoma"/>
              </a:rPr>
              <a:t>D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-5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a</a:t>
            </a:r>
            <a:r>
              <a:rPr sz="1200" spc="-10" dirty="0" smtClean="0">
                <a:latin typeface="Tahoma"/>
                <a:cs typeface="Tahoma"/>
              </a:rPr>
              <a:t> a</a:t>
            </a:r>
            <a:r>
              <a:rPr sz="1200" spc="0" dirty="0" smtClean="0">
                <a:latin typeface="Tahoma"/>
                <a:cs typeface="Tahoma"/>
              </a:rPr>
              <a:t>re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me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n±SD</a:t>
            </a:r>
            <a:r>
              <a:rPr sz="1200" spc="-5" dirty="0" smtClean="0">
                <a:latin typeface="Tahoma"/>
                <a:cs typeface="Tahoma"/>
              </a:rPr>
              <a:t> (</a:t>
            </a:r>
            <a:r>
              <a:rPr sz="1200" spc="0" dirty="0" smtClean="0">
                <a:latin typeface="Tahoma"/>
                <a:cs typeface="Tahoma"/>
              </a:rPr>
              <a:t>n) </a:t>
            </a:r>
            <a:r>
              <a:rPr sz="1200" spc="-5" dirty="0" smtClean="0">
                <a:latin typeface="Tahoma"/>
                <a:cs typeface="Tahoma"/>
              </a:rPr>
              <a:t>o</a:t>
            </a:r>
            <a:r>
              <a:rPr sz="1200" spc="0" dirty="0" smtClean="0">
                <a:latin typeface="Tahoma"/>
                <a:cs typeface="Tahoma"/>
              </a:rPr>
              <a:t>r</a:t>
            </a:r>
            <a:r>
              <a:rPr sz="1200" spc="5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n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-5" dirty="0" smtClean="0">
                <a:latin typeface="Tahoma"/>
                <a:cs typeface="Tahoma"/>
              </a:rPr>
              <a:t>(</a:t>
            </a:r>
            <a:r>
              <a:rPr sz="1200" spc="0" dirty="0" smtClean="0">
                <a:latin typeface="Tahoma"/>
                <a:cs typeface="Tahoma"/>
              </a:rPr>
              <a:t>%)	*</a:t>
            </a:r>
            <a:r>
              <a:rPr sz="1200" spc="-30" dirty="0" smtClean="0">
                <a:latin typeface="Tahoma"/>
                <a:cs typeface="Tahoma"/>
              </a:rPr>
              <a:t>R</a:t>
            </a:r>
            <a:r>
              <a:rPr sz="1200" spc="0" dirty="0" smtClean="0">
                <a:latin typeface="Tahoma"/>
                <a:cs typeface="Tahoma"/>
              </a:rPr>
              <a:t>en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l</a:t>
            </a:r>
            <a:r>
              <a:rPr sz="1200" spc="-5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insu</a:t>
            </a:r>
            <a:r>
              <a:rPr sz="1200" spc="-10" dirty="0" smtClean="0">
                <a:latin typeface="Tahoma"/>
                <a:cs typeface="Tahoma"/>
              </a:rPr>
              <a:t>f</a:t>
            </a:r>
            <a:r>
              <a:rPr sz="1200" spc="0" dirty="0" smtClean="0">
                <a:latin typeface="Tahoma"/>
                <a:cs typeface="Tahoma"/>
              </a:rPr>
              <a:t>fi</a:t>
            </a:r>
            <a:r>
              <a:rPr sz="1200" spc="-5" dirty="0" smtClean="0">
                <a:latin typeface="Tahoma"/>
                <a:cs typeface="Tahoma"/>
              </a:rPr>
              <a:t>c</a:t>
            </a:r>
            <a:r>
              <a:rPr sz="1200" spc="0" dirty="0" smtClean="0">
                <a:latin typeface="Tahoma"/>
                <a:cs typeface="Tahoma"/>
              </a:rPr>
              <a:t>ien</a:t>
            </a:r>
            <a:r>
              <a:rPr sz="1200" spc="-5" dirty="0" smtClean="0">
                <a:latin typeface="Tahoma"/>
                <a:cs typeface="Tahoma"/>
              </a:rPr>
              <a:t>c</a:t>
            </a:r>
            <a:r>
              <a:rPr sz="1200" spc="0" dirty="0" smtClean="0">
                <a:latin typeface="Tahoma"/>
                <a:cs typeface="Tahoma"/>
              </a:rPr>
              <a:t>y</a:t>
            </a:r>
            <a:r>
              <a:rPr sz="1200" spc="20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is </a:t>
            </a:r>
            <a:r>
              <a:rPr sz="1200" spc="-5" dirty="0" smtClean="0">
                <a:latin typeface="Tahoma"/>
                <a:cs typeface="Tahoma"/>
              </a:rPr>
              <a:t>d</a:t>
            </a:r>
            <a:r>
              <a:rPr sz="1200" spc="0" dirty="0" smtClean="0">
                <a:latin typeface="Tahoma"/>
                <a:cs typeface="Tahoma"/>
              </a:rPr>
              <a:t>efined 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s serum</a:t>
            </a:r>
            <a:r>
              <a:rPr sz="1200" spc="5" dirty="0" smtClean="0">
                <a:latin typeface="Tahoma"/>
                <a:cs typeface="Tahoma"/>
              </a:rPr>
              <a:t> </a:t>
            </a:r>
            <a:r>
              <a:rPr sz="1200" spc="-5" dirty="0" smtClean="0">
                <a:latin typeface="Tahoma"/>
                <a:cs typeface="Tahoma"/>
              </a:rPr>
              <a:t>cr</a:t>
            </a:r>
            <a:r>
              <a:rPr sz="1200" spc="0" dirty="0" smtClean="0">
                <a:latin typeface="Tahoma"/>
                <a:cs typeface="Tahoma"/>
              </a:rPr>
              <a:t>e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-5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inine</a:t>
            </a:r>
            <a:r>
              <a:rPr sz="1200" spc="25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&gt;2</a:t>
            </a:r>
            <a:r>
              <a:rPr sz="1200" spc="-5" dirty="0" smtClean="0">
                <a:latin typeface="Tahoma"/>
                <a:cs typeface="Tahoma"/>
              </a:rPr>
              <a:t>.</a:t>
            </a:r>
            <a:r>
              <a:rPr sz="1200" spc="0" dirty="0" smtClean="0">
                <a:latin typeface="Tahoma"/>
                <a:cs typeface="Tahoma"/>
              </a:rPr>
              <a:t>5</a:t>
            </a:r>
            <a:r>
              <a:rPr sz="1200" spc="-25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m</a:t>
            </a:r>
            <a:r>
              <a:rPr sz="1200" spc="-5" dirty="0" smtClean="0">
                <a:latin typeface="Tahoma"/>
                <a:cs typeface="Tahoma"/>
              </a:rPr>
              <a:t>g/d</a:t>
            </a:r>
            <a:r>
              <a:rPr sz="1200" spc="0" dirty="0" smtClean="0">
                <a:latin typeface="Tahoma"/>
                <a:cs typeface="Tahoma"/>
              </a:rPr>
              <a:t>L</a:t>
            </a:r>
            <a:r>
              <a:rPr sz="1200" spc="20" dirty="0" smtClean="0">
                <a:latin typeface="Tahoma"/>
                <a:cs typeface="Tahoma"/>
              </a:rPr>
              <a:t> </a:t>
            </a:r>
            <a:r>
              <a:rPr sz="1200" spc="-5" dirty="0" smtClean="0">
                <a:latin typeface="Tahoma"/>
                <a:cs typeface="Tahoma"/>
              </a:rPr>
              <a:t>o</a:t>
            </a:r>
            <a:r>
              <a:rPr sz="1200" spc="0" dirty="0" smtClean="0">
                <a:latin typeface="Tahoma"/>
                <a:cs typeface="Tahoma"/>
              </a:rPr>
              <a:t>r</a:t>
            </a:r>
            <a:r>
              <a:rPr sz="1200" spc="5" dirty="0" smtClean="0">
                <a:latin typeface="Tahoma"/>
                <a:cs typeface="Tahoma"/>
              </a:rPr>
              <a:t> </a:t>
            </a:r>
            <a:r>
              <a:rPr sz="1200" spc="-5" dirty="0" smtClean="0">
                <a:latin typeface="Tahoma"/>
                <a:cs typeface="Tahoma"/>
              </a:rPr>
              <a:t>c</a:t>
            </a:r>
            <a:r>
              <a:rPr sz="1200" spc="0" dirty="0" smtClean="0">
                <a:latin typeface="Tahoma"/>
                <a:cs typeface="Tahoma"/>
              </a:rPr>
              <a:t>re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-5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inine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-5" dirty="0" smtClean="0">
                <a:latin typeface="Tahoma"/>
                <a:cs typeface="Tahoma"/>
              </a:rPr>
              <a:t>c</a:t>
            </a:r>
            <a:r>
              <a:rPr sz="1200" spc="0" dirty="0" smtClean="0">
                <a:latin typeface="Tahoma"/>
                <a:cs typeface="Tahoma"/>
              </a:rPr>
              <a:t>le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-25" dirty="0" smtClean="0">
                <a:latin typeface="Tahoma"/>
                <a:cs typeface="Tahoma"/>
              </a:rPr>
              <a:t>r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n</a:t>
            </a:r>
            <a:r>
              <a:rPr sz="1200" spc="-5" dirty="0" smtClean="0">
                <a:latin typeface="Tahoma"/>
                <a:cs typeface="Tahoma"/>
              </a:rPr>
              <a:t>c</a:t>
            </a:r>
            <a:r>
              <a:rPr sz="1200" spc="0" dirty="0" smtClean="0">
                <a:latin typeface="Tahoma"/>
                <a:cs typeface="Tahoma"/>
              </a:rPr>
              <a:t>e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≤</a:t>
            </a:r>
            <a:r>
              <a:rPr sz="1200" spc="-5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30mL</a:t>
            </a:r>
            <a:r>
              <a:rPr sz="1200" spc="-5" dirty="0" smtClean="0">
                <a:latin typeface="Tahoma"/>
                <a:cs typeface="Tahoma"/>
              </a:rPr>
              <a:t>/</a:t>
            </a:r>
            <a:r>
              <a:rPr sz="1200" spc="0" dirty="0" smtClean="0">
                <a:latin typeface="Tahoma"/>
                <a:cs typeface="Tahoma"/>
              </a:rPr>
              <a:t>min.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51286" y="6393402"/>
            <a:ext cx="1809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Calibri"/>
                <a:cs typeface="Calibri"/>
              </a:rPr>
              <a:t>27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11007" y="591079"/>
          <a:ext cx="8759460" cy="59898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4106"/>
                <a:gridCol w="2348868"/>
                <a:gridCol w="2201987"/>
                <a:gridCol w="1431797"/>
              </a:tblGrid>
              <a:tr h="37686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</a:t>
                      </a:r>
                      <a:r>
                        <a:rPr sz="1400" b="1" spc="-3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ic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441325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400" b="1" spc="-3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4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=720)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615950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ience</a:t>
                      </a:r>
                      <a:r>
                        <a:rPr sz="14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=715)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p-</a:t>
                      </a:r>
                      <a:r>
                        <a:rPr sz="1400" b="1" spc="-7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alue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20" dirty="0" smtClean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b="1" spc="-20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ea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2644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65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0±10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80391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64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7±10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75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76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5%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766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B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 (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k</a:t>
                      </a:r>
                      <a:r>
                        <a:rPr sz="1400" b="1" spc="30" dirty="0" smtClean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/m</a:t>
                      </a:r>
                      <a:r>
                        <a:rPr sz="1350" b="1" spc="7" baseline="24691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7216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28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3±4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8496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28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3±4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973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51993">
                <a:tc gridSpan="4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Risk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ac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rs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3359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Cu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5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40" dirty="0" smtClean="0">
                          <a:latin typeface="Calibri"/>
                          <a:cs typeface="Calibri"/>
                        </a:rPr>
                        <a:t>k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24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5%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250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24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852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Diab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es</a:t>
                      </a:r>
                      <a:r>
                        <a:rPr sz="1400" b="1" spc="-4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elli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us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21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24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9%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167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pe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ensi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65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3%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250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66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741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6854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pe</a:t>
                      </a:r>
                      <a:r>
                        <a:rPr sz="14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chole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2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61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60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2%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525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</a:tr>
              <a:tr h="376855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spc="-35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ily</a:t>
                      </a:r>
                      <a:r>
                        <a:rPr sz="14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hi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st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-3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CAD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46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3%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250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45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2%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661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51993">
                <a:tc gridSpan="4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Hi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st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of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3360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ious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MI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18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9%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250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17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9%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630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spc="-3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iphe</a:t>
                      </a:r>
                      <a:r>
                        <a:rPr sz="1400" b="1" spc="-3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al</a:t>
                      </a:r>
                      <a:r>
                        <a:rPr sz="1400" b="1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-3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disease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193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ious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CI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24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3%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250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21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190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1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ious</a:t>
                      </a:r>
                      <a:r>
                        <a:rPr sz="1400" b="1" spc="-1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CABG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9319">
                        <a:lnSpc>
                          <a:spcPts val="3095"/>
                        </a:lnSpc>
                        <a:tabLst>
                          <a:tab pos="2254250" algn="l"/>
                          <a:tab pos="3335654" algn="l"/>
                        </a:tabLst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	</a:t>
                      </a:r>
                      <a:r>
                        <a:rPr sz="4200" b="1" spc="0" baseline="-5952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	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7%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0.014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Hea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35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ailu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7716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7%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2382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9%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084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6854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spc="-2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enal</a:t>
                      </a:r>
                      <a:r>
                        <a:rPr sz="1400" b="1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nsu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ff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icienc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*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307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</a:tr>
              <a:tr h="351994">
                <a:tc gridSpan="4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ndi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3358">
                <a:tc>
                  <a:txBody>
                    <a:bodyPr/>
                    <a:lstStyle/>
                    <a:p>
                      <a:pPr marL="578485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able</a:t>
                      </a:r>
                      <a:r>
                        <a:rPr sz="1400" b="1" spc="-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an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ina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40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43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330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marL="578485">
                        <a:lnSpc>
                          <a:spcPct val="100000"/>
                        </a:lnSpc>
                      </a:pP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CS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59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250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56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370840" algn="ctr">
                        <a:lnSpc>
                          <a:spcPct val="100000"/>
                        </a:lnSpc>
                      </a:pPr>
                      <a:r>
                        <a:rPr sz="1400" b="1" spc="-4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AP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67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094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13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229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marL="0" marR="107314" algn="ctr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EM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8067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26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9%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17094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26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827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marL="0" marR="224790" algn="ctr">
                        <a:lnSpc>
                          <a:spcPct val="100000"/>
                        </a:lnSpc>
                      </a:pPr>
                      <a:r>
                        <a:rPr sz="1400" b="1" spc="-2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EM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67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5%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094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933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62355" cy="542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84985">
              <a:lnSpc>
                <a:spcPct val="100000"/>
              </a:lnSpc>
            </a:pPr>
            <a:r>
              <a:rPr sz="3200" b="1" spc="-5" dirty="0" smtClean="0">
                <a:solidFill>
                  <a:srgbClr val="011893"/>
                </a:solidFill>
                <a:latin typeface="Tahoma"/>
                <a:cs typeface="Tahoma"/>
              </a:rPr>
              <a:t>B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3200" b="1" spc="-10" dirty="0" smtClean="0">
                <a:solidFill>
                  <a:srgbClr val="011893"/>
                </a:solidFill>
                <a:latin typeface="Tahoma"/>
                <a:cs typeface="Tahoma"/>
              </a:rPr>
              <a:t>s</a:t>
            </a:r>
            <a:r>
              <a:rPr sz="3200" b="1" spc="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line</a:t>
            </a:r>
            <a:r>
              <a:rPr sz="3200" b="1" spc="-3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charac</a:t>
            </a:r>
            <a:r>
              <a:rPr sz="3200" b="1" spc="-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3200" b="1" spc="-10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3200" b="1" spc="-10" dirty="0" smtClean="0">
                <a:solidFill>
                  <a:srgbClr val="011893"/>
                </a:solidFill>
                <a:latin typeface="Tahoma"/>
                <a:cs typeface="Tahoma"/>
              </a:rPr>
              <a:t>is</a:t>
            </a:r>
            <a:r>
              <a:rPr sz="3200" b="1" spc="-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3200" b="1" spc="-10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cs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627" y="6594417"/>
            <a:ext cx="9104630" cy="191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343785" algn="l"/>
              </a:tabLst>
            </a:pPr>
            <a:r>
              <a:rPr sz="1200" dirty="0" smtClean="0">
                <a:latin typeface="Tahoma"/>
                <a:cs typeface="Tahoma"/>
              </a:rPr>
              <a:t>D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-5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a</a:t>
            </a:r>
            <a:r>
              <a:rPr sz="1200" spc="-10" dirty="0" smtClean="0">
                <a:latin typeface="Tahoma"/>
                <a:cs typeface="Tahoma"/>
              </a:rPr>
              <a:t> a</a:t>
            </a:r>
            <a:r>
              <a:rPr sz="1200" spc="0" dirty="0" smtClean="0">
                <a:latin typeface="Tahoma"/>
                <a:cs typeface="Tahoma"/>
              </a:rPr>
              <a:t>re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me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n±SD</a:t>
            </a:r>
            <a:r>
              <a:rPr sz="1200" spc="-5" dirty="0" smtClean="0">
                <a:latin typeface="Tahoma"/>
                <a:cs typeface="Tahoma"/>
              </a:rPr>
              <a:t> (</a:t>
            </a:r>
            <a:r>
              <a:rPr sz="1200" spc="0" dirty="0" smtClean="0">
                <a:latin typeface="Tahoma"/>
                <a:cs typeface="Tahoma"/>
              </a:rPr>
              <a:t>n) </a:t>
            </a:r>
            <a:r>
              <a:rPr sz="1200" spc="-5" dirty="0" smtClean="0">
                <a:latin typeface="Tahoma"/>
                <a:cs typeface="Tahoma"/>
              </a:rPr>
              <a:t>o</a:t>
            </a:r>
            <a:r>
              <a:rPr sz="1200" spc="0" dirty="0" smtClean="0">
                <a:latin typeface="Tahoma"/>
                <a:cs typeface="Tahoma"/>
              </a:rPr>
              <a:t>r</a:t>
            </a:r>
            <a:r>
              <a:rPr sz="1200" spc="5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n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-5" dirty="0" smtClean="0">
                <a:latin typeface="Tahoma"/>
                <a:cs typeface="Tahoma"/>
              </a:rPr>
              <a:t>(</a:t>
            </a:r>
            <a:r>
              <a:rPr sz="1200" spc="0" dirty="0" smtClean="0">
                <a:latin typeface="Tahoma"/>
                <a:cs typeface="Tahoma"/>
              </a:rPr>
              <a:t>%)	*</a:t>
            </a:r>
            <a:r>
              <a:rPr sz="1200" spc="-30" dirty="0" smtClean="0">
                <a:latin typeface="Tahoma"/>
                <a:cs typeface="Tahoma"/>
              </a:rPr>
              <a:t>R</a:t>
            </a:r>
            <a:r>
              <a:rPr sz="1200" spc="0" dirty="0" smtClean="0">
                <a:latin typeface="Tahoma"/>
                <a:cs typeface="Tahoma"/>
              </a:rPr>
              <a:t>en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l</a:t>
            </a:r>
            <a:r>
              <a:rPr sz="1200" spc="-5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insu</a:t>
            </a:r>
            <a:r>
              <a:rPr sz="1200" spc="-10" dirty="0" smtClean="0">
                <a:latin typeface="Tahoma"/>
                <a:cs typeface="Tahoma"/>
              </a:rPr>
              <a:t>f</a:t>
            </a:r>
            <a:r>
              <a:rPr sz="1200" spc="0" dirty="0" smtClean="0">
                <a:latin typeface="Tahoma"/>
                <a:cs typeface="Tahoma"/>
              </a:rPr>
              <a:t>fi</a:t>
            </a:r>
            <a:r>
              <a:rPr sz="1200" spc="-5" dirty="0" smtClean="0">
                <a:latin typeface="Tahoma"/>
                <a:cs typeface="Tahoma"/>
              </a:rPr>
              <a:t>c</a:t>
            </a:r>
            <a:r>
              <a:rPr sz="1200" spc="0" dirty="0" smtClean="0">
                <a:latin typeface="Tahoma"/>
                <a:cs typeface="Tahoma"/>
              </a:rPr>
              <a:t>ien</a:t>
            </a:r>
            <a:r>
              <a:rPr sz="1200" spc="-5" dirty="0" smtClean="0">
                <a:latin typeface="Tahoma"/>
                <a:cs typeface="Tahoma"/>
              </a:rPr>
              <a:t>c</a:t>
            </a:r>
            <a:r>
              <a:rPr sz="1200" spc="0" dirty="0" smtClean="0">
                <a:latin typeface="Tahoma"/>
                <a:cs typeface="Tahoma"/>
              </a:rPr>
              <a:t>y</a:t>
            </a:r>
            <a:r>
              <a:rPr sz="1200" spc="20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is </a:t>
            </a:r>
            <a:r>
              <a:rPr sz="1200" spc="-5" dirty="0" smtClean="0">
                <a:latin typeface="Tahoma"/>
                <a:cs typeface="Tahoma"/>
              </a:rPr>
              <a:t>d</a:t>
            </a:r>
            <a:r>
              <a:rPr sz="1200" spc="0" dirty="0" smtClean="0">
                <a:latin typeface="Tahoma"/>
                <a:cs typeface="Tahoma"/>
              </a:rPr>
              <a:t>efined 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s serum</a:t>
            </a:r>
            <a:r>
              <a:rPr sz="1200" spc="5" dirty="0" smtClean="0">
                <a:latin typeface="Tahoma"/>
                <a:cs typeface="Tahoma"/>
              </a:rPr>
              <a:t> </a:t>
            </a:r>
            <a:r>
              <a:rPr sz="1200" spc="-5" dirty="0" smtClean="0">
                <a:latin typeface="Tahoma"/>
                <a:cs typeface="Tahoma"/>
              </a:rPr>
              <a:t>cr</a:t>
            </a:r>
            <a:r>
              <a:rPr sz="1200" spc="0" dirty="0" smtClean="0">
                <a:latin typeface="Tahoma"/>
                <a:cs typeface="Tahoma"/>
              </a:rPr>
              <a:t>e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-5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inine</a:t>
            </a:r>
            <a:r>
              <a:rPr sz="1200" spc="25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&gt;2</a:t>
            </a:r>
            <a:r>
              <a:rPr sz="1200" spc="-5" dirty="0" smtClean="0">
                <a:latin typeface="Tahoma"/>
                <a:cs typeface="Tahoma"/>
              </a:rPr>
              <a:t>.</a:t>
            </a:r>
            <a:r>
              <a:rPr sz="1200" spc="0" dirty="0" smtClean="0">
                <a:latin typeface="Tahoma"/>
                <a:cs typeface="Tahoma"/>
              </a:rPr>
              <a:t>5</a:t>
            </a:r>
            <a:r>
              <a:rPr sz="1200" spc="-25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m</a:t>
            </a:r>
            <a:r>
              <a:rPr sz="1200" spc="-5" dirty="0" smtClean="0">
                <a:latin typeface="Tahoma"/>
                <a:cs typeface="Tahoma"/>
              </a:rPr>
              <a:t>g/d</a:t>
            </a:r>
            <a:r>
              <a:rPr sz="1200" spc="0" dirty="0" smtClean="0">
                <a:latin typeface="Tahoma"/>
                <a:cs typeface="Tahoma"/>
              </a:rPr>
              <a:t>L</a:t>
            </a:r>
            <a:r>
              <a:rPr sz="1200" spc="20" dirty="0" smtClean="0">
                <a:latin typeface="Tahoma"/>
                <a:cs typeface="Tahoma"/>
              </a:rPr>
              <a:t> </a:t>
            </a:r>
            <a:r>
              <a:rPr sz="1200" spc="-5" dirty="0" smtClean="0">
                <a:latin typeface="Tahoma"/>
                <a:cs typeface="Tahoma"/>
              </a:rPr>
              <a:t>o</a:t>
            </a:r>
            <a:r>
              <a:rPr sz="1200" spc="0" dirty="0" smtClean="0">
                <a:latin typeface="Tahoma"/>
                <a:cs typeface="Tahoma"/>
              </a:rPr>
              <a:t>r</a:t>
            </a:r>
            <a:r>
              <a:rPr sz="1200" spc="5" dirty="0" smtClean="0">
                <a:latin typeface="Tahoma"/>
                <a:cs typeface="Tahoma"/>
              </a:rPr>
              <a:t> </a:t>
            </a:r>
            <a:r>
              <a:rPr sz="1200" spc="-5" dirty="0" smtClean="0">
                <a:latin typeface="Tahoma"/>
                <a:cs typeface="Tahoma"/>
              </a:rPr>
              <a:t>c</a:t>
            </a:r>
            <a:r>
              <a:rPr sz="1200" spc="0" dirty="0" smtClean="0">
                <a:latin typeface="Tahoma"/>
                <a:cs typeface="Tahoma"/>
              </a:rPr>
              <a:t>re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-5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inine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-5" dirty="0" smtClean="0">
                <a:latin typeface="Tahoma"/>
                <a:cs typeface="Tahoma"/>
              </a:rPr>
              <a:t>c</a:t>
            </a:r>
            <a:r>
              <a:rPr sz="1200" spc="0" dirty="0" smtClean="0">
                <a:latin typeface="Tahoma"/>
                <a:cs typeface="Tahoma"/>
              </a:rPr>
              <a:t>le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-25" dirty="0" smtClean="0">
                <a:latin typeface="Tahoma"/>
                <a:cs typeface="Tahoma"/>
              </a:rPr>
              <a:t>r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n</a:t>
            </a:r>
            <a:r>
              <a:rPr sz="1200" spc="-5" dirty="0" smtClean="0">
                <a:latin typeface="Tahoma"/>
                <a:cs typeface="Tahoma"/>
              </a:rPr>
              <a:t>c</a:t>
            </a:r>
            <a:r>
              <a:rPr sz="1200" spc="0" dirty="0" smtClean="0">
                <a:latin typeface="Tahoma"/>
                <a:cs typeface="Tahoma"/>
              </a:rPr>
              <a:t>e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≤</a:t>
            </a:r>
            <a:r>
              <a:rPr sz="1200" spc="-5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30mL</a:t>
            </a:r>
            <a:r>
              <a:rPr sz="1200" spc="-5" dirty="0" smtClean="0">
                <a:latin typeface="Tahoma"/>
                <a:cs typeface="Tahoma"/>
              </a:rPr>
              <a:t>/</a:t>
            </a:r>
            <a:r>
              <a:rPr sz="1200" spc="0" dirty="0" smtClean="0">
                <a:latin typeface="Tahoma"/>
                <a:cs typeface="Tahoma"/>
              </a:rPr>
              <a:t>min.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51286" y="6393402"/>
            <a:ext cx="1809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Calibri"/>
                <a:cs typeface="Calibri"/>
              </a:rPr>
              <a:t>28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11007" y="578379"/>
          <a:ext cx="8765810" cy="5989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9108"/>
                <a:gridCol w="2544654"/>
                <a:gridCol w="2307365"/>
                <a:gridCol w="1315632"/>
              </a:tblGrid>
              <a:tr h="376864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</a:t>
                      </a:r>
                      <a:r>
                        <a:rPr sz="1400" b="1" spc="-3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ic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19760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400" b="1" spc="-3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4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=720)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9880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ience</a:t>
                      </a:r>
                      <a:r>
                        <a:rPr sz="14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=715)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p-</a:t>
                      </a:r>
                      <a:r>
                        <a:rPr sz="1400" b="1" spc="-7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alue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4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ea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65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0±10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64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7±10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3502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54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6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75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8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71628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54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7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76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766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(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sz="1400" b="1" spc="3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/m</a:t>
                      </a:r>
                      <a:r>
                        <a:rPr sz="1350" b="1" spc="7" baseline="2469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28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3±4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28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3±4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973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35199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Risk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Cu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5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3502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17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6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24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71628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17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2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24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852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Diab</a:t>
                      </a:r>
                      <a:r>
                        <a:rPr sz="14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</a:t>
                      </a:r>
                      <a:r>
                        <a:rPr sz="14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elli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3502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15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7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21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8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71628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17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8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24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167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ensi</a:t>
                      </a:r>
                      <a:r>
                        <a:rPr sz="14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3502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47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0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65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71628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47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2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741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376855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</a:t>
                      </a:r>
                      <a:r>
                        <a:rPr sz="14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chole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3502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44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4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61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8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71628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42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8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525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376855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spc="-3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ily</a:t>
                      </a:r>
                      <a:r>
                        <a:rPr sz="14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hi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-3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3502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31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1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46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71628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30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3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45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661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35199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Hi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ious</a:t>
                      </a:r>
                      <a:r>
                        <a:rPr sz="14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3502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13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6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18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71628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12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8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17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630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spc="-3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iphe</a:t>
                      </a:r>
                      <a:r>
                        <a:rPr sz="1400" b="1" spc="-3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4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-3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disease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1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4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193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ious</a:t>
                      </a:r>
                      <a:r>
                        <a:rPr sz="14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3439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17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5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24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71628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15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3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21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190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ious</a:t>
                      </a:r>
                      <a:r>
                        <a:rPr sz="14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CABG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3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5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014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Hea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3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ailu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4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9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084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376854">
                <a:tc>
                  <a:txBody>
                    <a:bodyPr/>
                    <a:lstStyle/>
                    <a:p>
                      <a:pPr marL="475615">
                        <a:lnSpc>
                          <a:spcPct val="100000"/>
                        </a:lnSpc>
                      </a:pPr>
                      <a:r>
                        <a:rPr sz="14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enal</a:t>
                      </a:r>
                      <a:r>
                        <a:rPr sz="14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nsu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ff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icienc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*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0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8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4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307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351994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ndi</a:t>
                      </a:r>
                      <a:r>
                        <a:rPr sz="14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able</a:t>
                      </a:r>
                      <a:r>
                        <a:rPr sz="1400" b="1" spc="-3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3439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29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1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40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71564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31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0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43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330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</a:pPr>
                      <a:r>
                        <a:rPr sz="14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3439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42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9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59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71628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40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5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56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marL="0" marR="180340" algn="ctr">
                        <a:lnSpc>
                          <a:spcPct val="100000"/>
                        </a:lnSpc>
                      </a:pPr>
                      <a:r>
                        <a:rPr sz="1400" b="1" spc="-4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AP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3439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11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6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76009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9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13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8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229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marL="81915" algn="ctr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EM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3439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19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4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26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71564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18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9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26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827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marL="0" marR="34925" algn="ctr">
                        <a:lnSpc>
                          <a:spcPct val="100000"/>
                        </a:lnSpc>
                      </a:pPr>
                      <a:r>
                        <a:rPr sz="14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EM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3439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11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9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71564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11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7 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16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400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933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62355" cy="542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35940">
              <a:lnSpc>
                <a:spcPts val="3279"/>
              </a:lnSpc>
            </a:pP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Le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si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on</a:t>
            </a:r>
            <a:r>
              <a:rPr sz="2800" b="1" spc="1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p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roc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ur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10" dirty="0" smtClean="0">
                <a:solidFill>
                  <a:srgbClr val="011893"/>
                </a:solidFill>
                <a:latin typeface="Tahoma"/>
                <a:cs typeface="Tahoma"/>
              </a:rPr>
              <a:t>l</a:t>
            </a:r>
            <a:r>
              <a:rPr sz="2800" b="1" spc="2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h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ct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istics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217" y="811847"/>
            <a:ext cx="1345742" cy="596811"/>
          </a:xfrm>
          <a:custGeom>
            <a:avLst/>
            <a:gdLst/>
            <a:ahLst/>
            <a:cxnLst/>
            <a:rect l="l" t="t" r="r" b="b"/>
            <a:pathLst>
              <a:path w="1345742" h="596811">
                <a:moveTo>
                  <a:pt x="0" y="0"/>
                </a:moveTo>
                <a:lnTo>
                  <a:pt x="1345742" y="0"/>
                </a:lnTo>
                <a:lnTo>
                  <a:pt x="1345742" y="596811"/>
                </a:lnTo>
                <a:lnTo>
                  <a:pt x="0" y="5968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07972" y="811847"/>
            <a:ext cx="1335227" cy="596811"/>
          </a:xfrm>
          <a:custGeom>
            <a:avLst/>
            <a:gdLst/>
            <a:ahLst/>
            <a:cxnLst/>
            <a:rect l="l" t="t" r="r" b="b"/>
            <a:pathLst>
              <a:path w="1335227" h="596811">
                <a:moveTo>
                  <a:pt x="0" y="0"/>
                </a:moveTo>
                <a:lnTo>
                  <a:pt x="1335227" y="0"/>
                </a:lnTo>
                <a:lnTo>
                  <a:pt x="1335227" y="596811"/>
                </a:lnTo>
                <a:lnTo>
                  <a:pt x="0" y="5968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43200" y="811847"/>
            <a:ext cx="1273327" cy="596811"/>
          </a:xfrm>
          <a:custGeom>
            <a:avLst/>
            <a:gdLst/>
            <a:ahLst/>
            <a:cxnLst/>
            <a:rect l="l" t="t" r="r" b="b"/>
            <a:pathLst>
              <a:path w="1273327" h="596811">
                <a:moveTo>
                  <a:pt x="0" y="0"/>
                </a:moveTo>
                <a:lnTo>
                  <a:pt x="1273327" y="0"/>
                </a:lnTo>
                <a:lnTo>
                  <a:pt x="1273327" y="596811"/>
                </a:lnTo>
                <a:lnTo>
                  <a:pt x="0" y="5968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16527" y="811847"/>
            <a:ext cx="555472" cy="596811"/>
          </a:xfrm>
          <a:custGeom>
            <a:avLst/>
            <a:gdLst/>
            <a:ahLst/>
            <a:cxnLst/>
            <a:rect l="l" t="t" r="r" b="b"/>
            <a:pathLst>
              <a:path w="555472" h="596811">
                <a:moveTo>
                  <a:pt x="0" y="0"/>
                </a:moveTo>
                <a:lnTo>
                  <a:pt x="555472" y="0"/>
                </a:lnTo>
                <a:lnTo>
                  <a:pt x="555472" y="596811"/>
                </a:lnTo>
                <a:lnTo>
                  <a:pt x="0" y="5968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217" y="1408658"/>
            <a:ext cx="1345742" cy="198932"/>
          </a:xfrm>
          <a:custGeom>
            <a:avLst/>
            <a:gdLst/>
            <a:ahLst/>
            <a:cxnLst/>
            <a:rect l="l" t="t" r="r" b="b"/>
            <a:pathLst>
              <a:path w="1345742" h="198932">
                <a:moveTo>
                  <a:pt x="0" y="0"/>
                </a:moveTo>
                <a:lnTo>
                  <a:pt x="1345742" y="0"/>
                </a:lnTo>
                <a:lnTo>
                  <a:pt x="134574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07972" y="1408658"/>
            <a:ext cx="1335227" cy="198932"/>
          </a:xfrm>
          <a:custGeom>
            <a:avLst/>
            <a:gdLst/>
            <a:ahLst/>
            <a:cxnLst/>
            <a:rect l="l" t="t" r="r" b="b"/>
            <a:pathLst>
              <a:path w="1335227" h="198932">
                <a:moveTo>
                  <a:pt x="0" y="0"/>
                </a:moveTo>
                <a:lnTo>
                  <a:pt x="1335227" y="0"/>
                </a:lnTo>
                <a:lnTo>
                  <a:pt x="1335227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43200" y="1408658"/>
            <a:ext cx="1273327" cy="198932"/>
          </a:xfrm>
          <a:custGeom>
            <a:avLst/>
            <a:gdLst/>
            <a:ahLst/>
            <a:cxnLst/>
            <a:rect l="l" t="t" r="r" b="b"/>
            <a:pathLst>
              <a:path w="1273327" h="198932">
                <a:moveTo>
                  <a:pt x="0" y="0"/>
                </a:moveTo>
                <a:lnTo>
                  <a:pt x="1273327" y="0"/>
                </a:lnTo>
                <a:lnTo>
                  <a:pt x="1273327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16527" y="1408658"/>
            <a:ext cx="555472" cy="198932"/>
          </a:xfrm>
          <a:custGeom>
            <a:avLst/>
            <a:gdLst/>
            <a:ahLst/>
            <a:cxnLst/>
            <a:rect l="l" t="t" r="r" b="b"/>
            <a:pathLst>
              <a:path w="555472" h="198932">
                <a:moveTo>
                  <a:pt x="0" y="0"/>
                </a:moveTo>
                <a:lnTo>
                  <a:pt x="555472" y="0"/>
                </a:lnTo>
                <a:lnTo>
                  <a:pt x="55547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217" y="1607591"/>
            <a:ext cx="1345742" cy="198932"/>
          </a:xfrm>
          <a:custGeom>
            <a:avLst/>
            <a:gdLst/>
            <a:ahLst/>
            <a:cxnLst/>
            <a:rect l="l" t="t" r="r" b="b"/>
            <a:pathLst>
              <a:path w="1345742" h="198932">
                <a:moveTo>
                  <a:pt x="0" y="0"/>
                </a:moveTo>
                <a:lnTo>
                  <a:pt x="1345742" y="0"/>
                </a:lnTo>
                <a:lnTo>
                  <a:pt x="134574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07972" y="1607591"/>
            <a:ext cx="1335227" cy="198932"/>
          </a:xfrm>
          <a:custGeom>
            <a:avLst/>
            <a:gdLst/>
            <a:ahLst/>
            <a:cxnLst/>
            <a:rect l="l" t="t" r="r" b="b"/>
            <a:pathLst>
              <a:path w="1335227" h="198932">
                <a:moveTo>
                  <a:pt x="0" y="0"/>
                </a:moveTo>
                <a:lnTo>
                  <a:pt x="1335227" y="0"/>
                </a:lnTo>
                <a:lnTo>
                  <a:pt x="1335227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43200" y="1607591"/>
            <a:ext cx="1273327" cy="198932"/>
          </a:xfrm>
          <a:custGeom>
            <a:avLst/>
            <a:gdLst/>
            <a:ahLst/>
            <a:cxnLst/>
            <a:rect l="l" t="t" r="r" b="b"/>
            <a:pathLst>
              <a:path w="1273327" h="198932">
                <a:moveTo>
                  <a:pt x="0" y="0"/>
                </a:moveTo>
                <a:lnTo>
                  <a:pt x="1273327" y="0"/>
                </a:lnTo>
                <a:lnTo>
                  <a:pt x="1273327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16527" y="1607591"/>
            <a:ext cx="555472" cy="198932"/>
          </a:xfrm>
          <a:custGeom>
            <a:avLst/>
            <a:gdLst/>
            <a:ahLst/>
            <a:cxnLst/>
            <a:rect l="l" t="t" r="r" b="b"/>
            <a:pathLst>
              <a:path w="555472" h="198932">
                <a:moveTo>
                  <a:pt x="0" y="0"/>
                </a:moveTo>
                <a:lnTo>
                  <a:pt x="555472" y="0"/>
                </a:lnTo>
                <a:lnTo>
                  <a:pt x="55547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217" y="1806524"/>
            <a:ext cx="1345742" cy="198932"/>
          </a:xfrm>
          <a:custGeom>
            <a:avLst/>
            <a:gdLst/>
            <a:ahLst/>
            <a:cxnLst/>
            <a:rect l="l" t="t" r="r" b="b"/>
            <a:pathLst>
              <a:path w="1345742" h="198932">
                <a:moveTo>
                  <a:pt x="0" y="0"/>
                </a:moveTo>
                <a:lnTo>
                  <a:pt x="1345742" y="0"/>
                </a:lnTo>
                <a:lnTo>
                  <a:pt x="134574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07972" y="1806524"/>
            <a:ext cx="1335227" cy="198932"/>
          </a:xfrm>
          <a:custGeom>
            <a:avLst/>
            <a:gdLst/>
            <a:ahLst/>
            <a:cxnLst/>
            <a:rect l="l" t="t" r="r" b="b"/>
            <a:pathLst>
              <a:path w="1335227" h="198932">
                <a:moveTo>
                  <a:pt x="0" y="0"/>
                </a:moveTo>
                <a:lnTo>
                  <a:pt x="1335227" y="0"/>
                </a:lnTo>
                <a:lnTo>
                  <a:pt x="1335227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43200" y="1806524"/>
            <a:ext cx="1273327" cy="198932"/>
          </a:xfrm>
          <a:custGeom>
            <a:avLst/>
            <a:gdLst/>
            <a:ahLst/>
            <a:cxnLst/>
            <a:rect l="l" t="t" r="r" b="b"/>
            <a:pathLst>
              <a:path w="1273327" h="198932">
                <a:moveTo>
                  <a:pt x="0" y="0"/>
                </a:moveTo>
                <a:lnTo>
                  <a:pt x="1273327" y="0"/>
                </a:lnTo>
                <a:lnTo>
                  <a:pt x="1273327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16527" y="1806524"/>
            <a:ext cx="555472" cy="198932"/>
          </a:xfrm>
          <a:custGeom>
            <a:avLst/>
            <a:gdLst/>
            <a:ahLst/>
            <a:cxnLst/>
            <a:rect l="l" t="t" r="r" b="b"/>
            <a:pathLst>
              <a:path w="555472" h="198932">
                <a:moveTo>
                  <a:pt x="0" y="0"/>
                </a:moveTo>
                <a:lnTo>
                  <a:pt x="555472" y="0"/>
                </a:lnTo>
                <a:lnTo>
                  <a:pt x="55547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217" y="2005469"/>
            <a:ext cx="1345742" cy="198932"/>
          </a:xfrm>
          <a:custGeom>
            <a:avLst/>
            <a:gdLst/>
            <a:ahLst/>
            <a:cxnLst/>
            <a:rect l="l" t="t" r="r" b="b"/>
            <a:pathLst>
              <a:path w="1345742" h="198932">
                <a:moveTo>
                  <a:pt x="0" y="0"/>
                </a:moveTo>
                <a:lnTo>
                  <a:pt x="1345742" y="0"/>
                </a:lnTo>
                <a:lnTo>
                  <a:pt x="134574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217" y="2204402"/>
            <a:ext cx="1345742" cy="198932"/>
          </a:xfrm>
          <a:custGeom>
            <a:avLst/>
            <a:gdLst/>
            <a:ahLst/>
            <a:cxnLst/>
            <a:rect l="l" t="t" r="r" b="b"/>
            <a:pathLst>
              <a:path w="1345742" h="198932">
                <a:moveTo>
                  <a:pt x="0" y="0"/>
                </a:moveTo>
                <a:lnTo>
                  <a:pt x="1345742" y="0"/>
                </a:lnTo>
                <a:lnTo>
                  <a:pt x="134574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217" y="2403335"/>
            <a:ext cx="1345742" cy="198932"/>
          </a:xfrm>
          <a:custGeom>
            <a:avLst/>
            <a:gdLst/>
            <a:ahLst/>
            <a:cxnLst/>
            <a:rect l="l" t="t" r="r" b="b"/>
            <a:pathLst>
              <a:path w="1345742" h="198932">
                <a:moveTo>
                  <a:pt x="0" y="0"/>
                </a:moveTo>
                <a:lnTo>
                  <a:pt x="1345742" y="0"/>
                </a:lnTo>
                <a:lnTo>
                  <a:pt x="134574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217" y="2602268"/>
            <a:ext cx="1345742" cy="397878"/>
          </a:xfrm>
          <a:custGeom>
            <a:avLst/>
            <a:gdLst/>
            <a:ahLst/>
            <a:cxnLst/>
            <a:rect l="l" t="t" r="r" b="b"/>
            <a:pathLst>
              <a:path w="1345742" h="397878">
                <a:moveTo>
                  <a:pt x="0" y="0"/>
                </a:moveTo>
                <a:lnTo>
                  <a:pt x="1345742" y="0"/>
                </a:lnTo>
                <a:lnTo>
                  <a:pt x="1345742" y="397878"/>
                </a:lnTo>
                <a:lnTo>
                  <a:pt x="0" y="3978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217" y="3000146"/>
            <a:ext cx="1345742" cy="596811"/>
          </a:xfrm>
          <a:custGeom>
            <a:avLst/>
            <a:gdLst/>
            <a:ahLst/>
            <a:cxnLst/>
            <a:rect l="l" t="t" r="r" b="b"/>
            <a:pathLst>
              <a:path w="1345742" h="596811">
                <a:moveTo>
                  <a:pt x="0" y="0"/>
                </a:moveTo>
                <a:lnTo>
                  <a:pt x="1345742" y="0"/>
                </a:lnTo>
                <a:lnTo>
                  <a:pt x="1345742" y="596811"/>
                </a:lnTo>
                <a:lnTo>
                  <a:pt x="0" y="5968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217" y="3596957"/>
            <a:ext cx="1345742" cy="397878"/>
          </a:xfrm>
          <a:custGeom>
            <a:avLst/>
            <a:gdLst/>
            <a:ahLst/>
            <a:cxnLst/>
            <a:rect l="l" t="t" r="r" b="b"/>
            <a:pathLst>
              <a:path w="1345742" h="397878">
                <a:moveTo>
                  <a:pt x="0" y="0"/>
                </a:moveTo>
                <a:lnTo>
                  <a:pt x="1345742" y="0"/>
                </a:lnTo>
                <a:lnTo>
                  <a:pt x="1345742" y="397878"/>
                </a:lnTo>
                <a:lnTo>
                  <a:pt x="0" y="3978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217" y="3994823"/>
            <a:ext cx="1345742" cy="198932"/>
          </a:xfrm>
          <a:custGeom>
            <a:avLst/>
            <a:gdLst/>
            <a:ahLst/>
            <a:cxnLst/>
            <a:rect l="l" t="t" r="r" b="b"/>
            <a:pathLst>
              <a:path w="1345742" h="198932">
                <a:moveTo>
                  <a:pt x="0" y="0"/>
                </a:moveTo>
                <a:lnTo>
                  <a:pt x="1345742" y="0"/>
                </a:lnTo>
                <a:lnTo>
                  <a:pt x="134574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217" y="4193768"/>
            <a:ext cx="1345742" cy="198932"/>
          </a:xfrm>
          <a:custGeom>
            <a:avLst/>
            <a:gdLst/>
            <a:ahLst/>
            <a:cxnLst/>
            <a:rect l="l" t="t" r="r" b="b"/>
            <a:pathLst>
              <a:path w="1345742" h="198932">
                <a:moveTo>
                  <a:pt x="0" y="0"/>
                </a:moveTo>
                <a:lnTo>
                  <a:pt x="1345742" y="0"/>
                </a:lnTo>
                <a:lnTo>
                  <a:pt x="134574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07972" y="4193768"/>
            <a:ext cx="1335227" cy="198932"/>
          </a:xfrm>
          <a:custGeom>
            <a:avLst/>
            <a:gdLst/>
            <a:ahLst/>
            <a:cxnLst/>
            <a:rect l="l" t="t" r="r" b="b"/>
            <a:pathLst>
              <a:path w="1335227" h="198932">
                <a:moveTo>
                  <a:pt x="0" y="0"/>
                </a:moveTo>
                <a:lnTo>
                  <a:pt x="1335227" y="0"/>
                </a:lnTo>
                <a:lnTo>
                  <a:pt x="1335227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43200" y="4193768"/>
            <a:ext cx="1273327" cy="198932"/>
          </a:xfrm>
          <a:custGeom>
            <a:avLst/>
            <a:gdLst/>
            <a:ahLst/>
            <a:cxnLst/>
            <a:rect l="l" t="t" r="r" b="b"/>
            <a:pathLst>
              <a:path w="1273327" h="198932">
                <a:moveTo>
                  <a:pt x="0" y="0"/>
                </a:moveTo>
                <a:lnTo>
                  <a:pt x="1273327" y="0"/>
                </a:lnTo>
                <a:lnTo>
                  <a:pt x="1273327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16527" y="4193768"/>
            <a:ext cx="555472" cy="198932"/>
          </a:xfrm>
          <a:custGeom>
            <a:avLst/>
            <a:gdLst/>
            <a:ahLst/>
            <a:cxnLst/>
            <a:rect l="l" t="t" r="r" b="b"/>
            <a:pathLst>
              <a:path w="555472" h="198932">
                <a:moveTo>
                  <a:pt x="0" y="0"/>
                </a:moveTo>
                <a:lnTo>
                  <a:pt x="555472" y="0"/>
                </a:lnTo>
                <a:lnTo>
                  <a:pt x="55547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217" y="4392701"/>
            <a:ext cx="1345742" cy="198932"/>
          </a:xfrm>
          <a:custGeom>
            <a:avLst/>
            <a:gdLst/>
            <a:ahLst/>
            <a:cxnLst/>
            <a:rect l="l" t="t" r="r" b="b"/>
            <a:pathLst>
              <a:path w="1345742" h="198932">
                <a:moveTo>
                  <a:pt x="0" y="0"/>
                </a:moveTo>
                <a:lnTo>
                  <a:pt x="1345742" y="0"/>
                </a:lnTo>
                <a:lnTo>
                  <a:pt x="134574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07972" y="4392701"/>
            <a:ext cx="1335227" cy="198932"/>
          </a:xfrm>
          <a:custGeom>
            <a:avLst/>
            <a:gdLst/>
            <a:ahLst/>
            <a:cxnLst/>
            <a:rect l="l" t="t" r="r" b="b"/>
            <a:pathLst>
              <a:path w="1335227" h="198932">
                <a:moveTo>
                  <a:pt x="0" y="0"/>
                </a:moveTo>
                <a:lnTo>
                  <a:pt x="1335227" y="0"/>
                </a:lnTo>
                <a:lnTo>
                  <a:pt x="1335227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217" y="4591634"/>
            <a:ext cx="1345742" cy="198932"/>
          </a:xfrm>
          <a:custGeom>
            <a:avLst/>
            <a:gdLst/>
            <a:ahLst/>
            <a:cxnLst/>
            <a:rect l="l" t="t" r="r" b="b"/>
            <a:pathLst>
              <a:path w="1345742" h="198932">
                <a:moveTo>
                  <a:pt x="0" y="0"/>
                </a:moveTo>
                <a:lnTo>
                  <a:pt x="1345742" y="0"/>
                </a:lnTo>
                <a:lnTo>
                  <a:pt x="134574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07972" y="4591634"/>
            <a:ext cx="1335227" cy="198932"/>
          </a:xfrm>
          <a:custGeom>
            <a:avLst/>
            <a:gdLst/>
            <a:ahLst/>
            <a:cxnLst/>
            <a:rect l="l" t="t" r="r" b="b"/>
            <a:pathLst>
              <a:path w="1335227" h="198932">
                <a:moveTo>
                  <a:pt x="0" y="0"/>
                </a:moveTo>
                <a:lnTo>
                  <a:pt x="1335227" y="0"/>
                </a:lnTo>
                <a:lnTo>
                  <a:pt x="1335227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2217" y="4790566"/>
            <a:ext cx="1345742" cy="198932"/>
          </a:xfrm>
          <a:custGeom>
            <a:avLst/>
            <a:gdLst/>
            <a:ahLst/>
            <a:cxnLst/>
            <a:rect l="l" t="t" r="r" b="b"/>
            <a:pathLst>
              <a:path w="1345742" h="198932">
                <a:moveTo>
                  <a:pt x="0" y="0"/>
                </a:moveTo>
                <a:lnTo>
                  <a:pt x="1345742" y="0"/>
                </a:lnTo>
                <a:lnTo>
                  <a:pt x="134574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07972" y="4790566"/>
            <a:ext cx="1335227" cy="198932"/>
          </a:xfrm>
          <a:custGeom>
            <a:avLst/>
            <a:gdLst/>
            <a:ahLst/>
            <a:cxnLst/>
            <a:rect l="l" t="t" r="r" b="b"/>
            <a:pathLst>
              <a:path w="1335227" h="198932">
                <a:moveTo>
                  <a:pt x="0" y="0"/>
                </a:moveTo>
                <a:lnTo>
                  <a:pt x="1335227" y="0"/>
                </a:lnTo>
                <a:lnTo>
                  <a:pt x="1335227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2217" y="4989512"/>
            <a:ext cx="1345742" cy="198932"/>
          </a:xfrm>
          <a:custGeom>
            <a:avLst/>
            <a:gdLst/>
            <a:ahLst/>
            <a:cxnLst/>
            <a:rect l="l" t="t" r="r" b="b"/>
            <a:pathLst>
              <a:path w="1345742" h="198932">
                <a:moveTo>
                  <a:pt x="0" y="0"/>
                </a:moveTo>
                <a:lnTo>
                  <a:pt x="1345742" y="0"/>
                </a:lnTo>
                <a:lnTo>
                  <a:pt x="134574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07972" y="4989512"/>
            <a:ext cx="1335227" cy="198932"/>
          </a:xfrm>
          <a:custGeom>
            <a:avLst/>
            <a:gdLst/>
            <a:ahLst/>
            <a:cxnLst/>
            <a:rect l="l" t="t" r="r" b="b"/>
            <a:pathLst>
              <a:path w="1335227" h="198932">
                <a:moveTo>
                  <a:pt x="0" y="0"/>
                </a:moveTo>
                <a:lnTo>
                  <a:pt x="1335227" y="0"/>
                </a:lnTo>
                <a:lnTo>
                  <a:pt x="1335227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2217" y="5188445"/>
            <a:ext cx="1345742" cy="198932"/>
          </a:xfrm>
          <a:custGeom>
            <a:avLst/>
            <a:gdLst/>
            <a:ahLst/>
            <a:cxnLst/>
            <a:rect l="l" t="t" r="r" b="b"/>
            <a:pathLst>
              <a:path w="1345742" h="198932">
                <a:moveTo>
                  <a:pt x="0" y="0"/>
                </a:moveTo>
                <a:lnTo>
                  <a:pt x="1345742" y="0"/>
                </a:lnTo>
                <a:lnTo>
                  <a:pt x="1345742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07972" y="5188445"/>
            <a:ext cx="1335227" cy="198932"/>
          </a:xfrm>
          <a:custGeom>
            <a:avLst/>
            <a:gdLst/>
            <a:ahLst/>
            <a:cxnLst/>
            <a:rect l="l" t="t" r="r" b="b"/>
            <a:pathLst>
              <a:path w="1335227" h="198932">
                <a:moveTo>
                  <a:pt x="0" y="0"/>
                </a:moveTo>
                <a:lnTo>
                  <a:pt x="1335227" y="0"/>
                </a:lnTo>
                <a:lnTo>
                  <a:pt x="1335227" y="198932"/>
                </a:lnTo>
                <a:lnTo>
                  <a:pt x="0" y="198932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2217" y="5387378"/>
            <a:ext cx="1345742" cy="397878"/>
          </a:xfrm>
          <a:custGeom>
            <a:avLst/>
            <a:gdLst/>
            <a:ahLst/>
            <a:cxnLst/>
            <a:rect l="l" t="t" r="r" b="b"/>
            <a:pathLst>
              <a:path w="1345742" h="397878">
                <a:moveTo>
                  <a:pt x="0" y="0"/>
                </a:moveTo>
                <a:lnTo>
                  <a:pt x="1345742" y="0"/>
                </a:lnTo>
                <a:lnTo>
                  <a:pt x="1345742" y="397878"/>
                </a:lnTo>
                <a:lnTo>
                  <a:pt x="0" y="3978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407972" y="5387378"/>
            <a:ext cx="1335227" cy="397878"/>
          </a:xfrm>
          <a:custGeom>
            <a:avLst/>
            <a:gdLst/>
            <a:ahLst/>
            <a:cxnLst/>
            <a:rect l="l" t="t" r="r" b="b"/>
            <a:pathLst>
              <a:path w="1335227" h="397878">
                <a:moveTo>
                  <a:pt x="0" y="0"/>
                </a:moveTo>
                <a:lnTo>
                  <a:pt x="1335227" y="0"/>
                </a:lnTo>
                <a:lnTo>
                  <a:pt x="1335227" y="397878"/>
                </a:lnTo>
                <a:lnTo>
                  <a:pt x="0" y="397878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2217" y="5785256"/>
            <a:ext cx="1345742" cy="397878"/>
          </a:xfrm>
          <a:custGeom>
            <a:avLst/>
            <a:gdLst/>
            <a:ahLst/>
            <a:cxnLst/>
            <a:rect l="l" t="t" r="r" b="b"/>
            <a:pathLst>
              <a:path w="1345742" h="397878">
                <a:moveTo>
                  <a:pt x="0" y="0"/>
                </a:moveTo>
                <a:lnTo>
                  <a:pt x="1345742" y="0"/>
                </a:lnTo>
                <a:lnTo>
                  <a:pt x="1345742" y="397878"/>
                </a:lnTo>
                <a:lnTo>
                  <a:pt x="0" y="3978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07972" y="5785256"/>
            <a:ext cx="1335227" cy="397878"/>
          </a:xfrm>
          <a:custGeom>
            <a:avLst/>
            <a:gdLst/>
            <a:ahLst/>
            <a:cxnLst/>
            <a:rect l="l" t="t" r="r" b="b"/>
            <a:pathLst>
              <a:path w="1335227" h="397878">
                <a:moveTo>
                  <a:pt x="0" y="0"/>
                </a:moveTo>
                <a:lnTo>
                  <a:pt x="1335227" y="0"/>
                </a:lnTo>
                <a:lnTo>
                  <a:pt x="1335227" y="397878"/>
                </a:lnTo>
                <a:lnTo>
                  <a:pt x="0" y="397878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2217" y="6183121"/>
            <a:ext cx="1345742" cy="397878"/>
          </a:xfrm>
          <a:custGeom>
            <a:avLst/>
            <a:gdLst/>
            <a:ahLst/>
            <a:cxnLst/>
            <a:rect l="l" t="t" r="r" b="b"/>
            <a:pathLst>
              <a:path w="1345742" h="397878">
                <a:moveTo>
                  <a:pt x="0" y="0"/>
                </a:moveTo>
                <a:lnTo>
                  <a:pt x="1345742" y="0"/>
                </a:lnTo>
                <a:lnTo>
                  <a:pt x="1345742" y="397878"/>
                </a:lnTo>
                <a:lnTo>
                  <a:pt x="0" y="3978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07972" y="6183121"/>
            <a:ext cx="1335227" cy="397878"/>
          </a:xfrm>
          <a:custGeom>
            <a:avLst/>
            <a:gdLst/>
            <a:ahLst/>
            <a:cxnLst/>
            <a:rect l="l" t="t" r="r" b="b"/>
            <a:pathLst>
              <a:path w="1335227" h="397878">
                <a:moveTo>
                  <a:pt x="0" y="0"/>
                </a:moveTo>
                <a:lnTo>
                  <a:pt x="1335227" y="0"/>
                </a:lnTo>
                <a:lnTo>
                  <a:pt x="1335227" y="397878"/>
                </a:lnTo>
                <a:lnTo>
                  <a:pt x="0" y="397878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43200" y="805498"/>
            <a:ext cx="0" cy="5781852"/>
          </a:xfrm>
          <a:custGeom>
            <a:avLst/>
            <a:gdLst/>
            <a:ahLst/>
            <a:cxnLst/>
            <a:rect l="l" t="t" r="r" b="b"/>
            <a:pathLst>
              <a:path h="5781852">
                <a:moveTo>
                  <a:pt x="0" y="0"/>
                </a:moveTo>
                <a:lnTo>
                  <a:pt x="0" y="578185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16523" y="805498"/>
            <a:ext cx="0" cy="5781852"/>
          </a:xfrm>
          <a:custGeom>
            <a:avLst/>
            <a:gdLst/>
            <a:ahLst/>
            <a:cxnLst/>
            <a:rect l="l" t="t" r="r" b="b"/>
            <a:pathLst>
              <a:path h="5781852">
                <a:moveTo>
                  <a:pt x="0" y="0"/>
                </a:moveTo>
                <a:lnTo>
                  <a:pt x="0" y="578185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72" y="1408657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5872" y="1607593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5872" y="1806530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5872" y="2005465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5872" y="2204402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5872" y="2403337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5872" y="2602273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5872" y="3000147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5872" y="3596956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5872" y="3994829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5872" y="4193764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5872" y="4392701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5872" y="4591636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5872" y="4790573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5872" y="4989508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5872" y="5188445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5872" y="5387380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5872" y="5785253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5872" y="6183127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2222" y="805498"/>
            <a:ext cx="0" cy="5781852"/>
          </a:xfrm>
          <a:custGeom>
            <a:avLst/>
            <a:gdLst/>
            <a:ahLst/>
            <a:cxnLst/>
            <a:rect l="l" t="t" r="r" b="b"/>
            <a:pathLst>
              <a:path h="5781852">
                <a:moveTo>
                  <a:pt x="0" y="0"/>
                </a:moveTo>
                <a:lnTo>
                  <a:pt x="0" y="578185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572000" y="805498"/>
            <a:ext cx="0" cy="5781852"/>
          </a:xfrm>
          <a:custGeom>
            <a:avLst/>
            <a:gdLst/>
            <a:ahLst/>
            <a:cxnLst/>
            <a:rect l="l" t="t" r="r" b="b"/>
            <a:pathLst>
              <a:path h="5781852">
                <a:moveTo>
                  <a:pt x="0" y="0"/>
                </a:moveTo>
                <a:lnTo>
                  <a:pt x="0" y="578185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5872" y="811848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5872" y="6581000"/>
            <a:ext cx="4522482" cy="0"/>
          </a:xfrm>
          <a:custGeom>
            <a:avLst/>
            <a:gdLst/>
            <a:ahLst/>
            <a:cxnLst/>
            <a:rect l="l" t="t" r="r" b="b"/>
            <a:pathLst>
              <a:path w="4522482">
                <a:moveTo>
                  <a:pt x="0" y="0"/>
                </a:moveTo>
                <a:lnTo>
                  <a:pt x="45224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630287" y="932468"/>
            <a:ext cx="889635" cy="358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58115">
              <a:lnSpc>
                <a:spcPct val="100899"/>
              </a:lnSpc>
            </a:pP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af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x 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=1046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925809" y="932468"/>
            <a:ext cx="1597660" cy="358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46379">
              <a:lnSpc>
                <a:spcPct val="100899"/>
              </a:lnSpc>
              <a:tabLst>
                <a:tab pos="1151255" algn="l"/>
              </a:tabLst>
            </a:pPr>
            <a:r>
              <a:rPr sz="1100" b="1" dirty="0" smtClean="0">
                <a:solidFill>
                  <a:srgbClr val="FFFFFF"/>
                </a:solidFill>
                <a:latin typeface="Calibri"/>
                <a:cs typeface="Calibri"/>
              </a:rPr>
              <a:t>Xi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e	P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ue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N=1030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10713" y="1417133"/>
            <a:ext cx="934085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n: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106809" y="1409066"/>
            <a:ext cx="37465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0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070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12821" y="1616129"/>
            <a:ext cx="259079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 smtClean="0">
                <a:solidFill>
                  <a:srgbClr val="FFFFFF"/>
                </a:solidFill>
                <a:latin typeface="Calibri"/>
                <a:cs typeface="Calibri"/>
              </a:rPr>
              <a:t>LAD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692710" y="1608001"/>
            <a:ext cx="7651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468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44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7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997406" y="1608001"/>
            <a:ext cx="7651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432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41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9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12821" y="1815066"/>
            <a:ext cx="236854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 smtClean="0">
                <a:solidFill>
                  <a:srgbClr val="FFFFFF"/>
                </a:solidFill>
                <a:latin typeface="Calibri"/>
                <a:cs typeface="Calibri"/>
              </a:rPr>
              <a:t>LCX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692710" y="1806938"/>
            <a:ext cx="7651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220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21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997406" y="1806938"/>
            <a:ext cx="7651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237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23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10713" y="2014001"/>
            <a:ext cx="1217930" cy="2376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0">
              <a:lnSpc>
                <a:spcPct val="100000"/>
              </a:lnSpc>
            </a:pPr>
            <a:r>
              <a:rPr sz="1100" b="1" dirty="0" smtClean="0">
                <a:solidFill>
                  <a:srgbClr val="FFFFFF"/>
                </a:solidFill>
                <a:latin typeface="Calibri"/>
                <a:cs typeface="Calibri"/>
              </a:rPr>
              <a:t>RCA</a:t>
            </a:r>
            <a:endParaRPr sz="1100">
              <a:latin typeface="Calibri"/>
              <a:cs typeface="Calibri"/>
            </a:endParaRPr>
          </a:p>
          <a:p>
            <a:pPr marL="114300" marR="393700">
              <a:lnSpc>
                <a:spcPct val="118700"/>
              </a:lnSpc>
            </a:pPr>
            <a:r>
              <a:rPr sz="1100" b="1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ef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 m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pa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11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gr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af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  <a:p>
            <a:pPr marL="12700" marR="146050">
              <a:lnSpc>
                <a:spcPct val="100899"/>
              </a:lnSpc>
              <a:spcBef>
                <a:spcPts val="345"/>
              </a:spcBef>
            </a:pPr>
            <a:r>
              <a:rPr sz="1100" b="1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f l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ns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tr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marL="12700" marR="29845">
              <a:lnSpc>
                <a:spcPct val="100899"/>
              </a:lnSpc>
            </a:pP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th 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pe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pa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ts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(mm)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5"/>
              </a:spcBef>
            </a:pPr>
            <a:endParaRPr sz="900"/>
          </a:p>
          <a:p>
            <a:pPr marL="12700" marR="12700">
              <a:lnSpc>
                <a:spcPct val="178000"/>
              </a:lnSpc>
            </a:pP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nde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11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PCI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pe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rm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ed </a:t>
            </a: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p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endParaRPr sz="11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245"/>
              </a:spcBef>
            </a:pP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12821" y="4401236"/>
            <a:ext cx="406400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12821" y="4600172"/>
            <a:ext cx="406400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12821" y="4799109"/>
            <a:ext cx="406400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12821" y="4998044"/>
            <a:ext cx="567055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10713" y="5196980"/>
            <a:ext cx="1019810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tic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10713" y="5410041"/>
            <a:ext cx="1158240" cy="356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 v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(≤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75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100" b="1" dirty="0" smtClean="0">
                <a:solidFill>
                  <a:srgbClr val="FFFFFF"/>
                </a:solidFill>
                <a:latin typeface="Calibri"/>
                <a:cs typeface="Calibri"/>
              </a:rPr>
              <a:t>mm)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10713" y="5806405"/>
            <a:ext cx="996315" cy="358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899"/>
              </a:lnSpc>
            </a:pPr>
            <a:r>
              <a:rPr sz="1100" b="1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(&gt;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18 mm)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10713" y="6291131"/>
            <a:ext cx="1198245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fu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634217" y="811847"/>
            <a:ext cx="1810969" cy="509244"/>
          </a:xfrm>
          <a:custGeom>
            <a:avLst/>
            <a:gdLst/>
            <a:ahLst/>
            <a:cxnLst/>
            <a:rect l="l" t="t" r="r" b="b"/>
            <a:pathLst>
              <a:path w="1810969" h="509244">
                <a:moveTo>
                  <a:pt x="0" y="0"/>
                </a:moveTo>
                <a:lnTo>
                  <a:pt x="1810969" y="0"/>
                </a:lnTo>
                <a:lnTo>
                  <a:pt x="1810969" y="509244"/>
                </a:lnTo>
                <a:lnTo>
                  <a:pt x="0" y="50924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445186" y="811847"/>
            <a:ext cx="1047559" cy="509244"/>
          </a:xfrm>
          <a:custGeom>
            <a:avLst/>
            <a:gdLst/>
            <a:ahLst/>
            <a:cxnLst/>
            <a:rect l="l" t="t" r="r" b="b"/>
            <a:pathLst>
              <a:path w="1047559" h="509244">
                <a:moveTo>
                  <a:pt x="0" y="0"/>
                </a:moveTo>
                <a:lnTo>
                  <a:pt x="1047559" y="0"/>
                </a:lnTo>
                <a:lnTo>
                  <a:pt x="1047559" y="509244"/>
                </a:lnTo>
                <a:lnTo>
                  <a:pt x="0" y="50924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492758" y="811847"/>
            <a:ext cx="1091958" cy="509244"/>
          </a:xfrm>
          <a:custGeom>
            <a:avLst/>
            <a:gdLst/>
            <a:ahLst/>
            <a:cxnLst/>
            <a:rect l="l" t="t" r="r" b="b"/>
            <a:pathLst>
              <a:path w="1091958" h="509244">
                <a:moveTo>
                  <a:pt x="0" y="0"/>
                </a:moveTo>
                <a:lnTo>
                  <a:pt x="1091958" y="0"/>
                </a:lnTo>
                <a:lnTo>
                  <a:pt x="1091958" y="509244"/>
                </a:lnTo>
                <a:lnTo>
                  <a:pt x="0" y="50924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584704" y="811847"/>
            <a:ext cx="559295" cy="509244"/>
          </a:xfrm>
          <a:custGeom>
            <a:avLst/>
            <a:gdLst/>
            <a:ahLst/>
            <a:cxnLst/>
            <a:rect l="l" t="t" r="r" b="b"/>
            <a:pathLst>
              <a:path w="559295" h="509244">
                <a:moveTo>
                  <a:pt x="0" y="509244"/>
                </a:moveTo>
                <a:lnTo>
                  <a:pt x="559295" y="509244"/>
                </a:lnTo>
                <a:lnTo>
                  <a:pt x="559295" y="0"/>
                </a:lnTo>
                <a:lnTo>
                  <a:pt x="0" y="0"/>
                </a:lnTo>
                <a:lnTo>
                  <a:pt x="0" y="5092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634217" y="1321092"/>
            <a:ext cx="1810969" cy="182879"/>
          </a:xfrm>
          <a:custGeom>
            <a:avLst/>
            <a:gdLst/>
            <a:ahLst/>
            <a:cxnLst/>
            <a:rect l="l" t="t" r="r" b="b"/>
            <a:pathLst>
              <a:path w="1810969" h="182879">
                <a:moveTo>
                  <a:pt x="0" y="0"/>
                </a:moveTo>
                <a:lnTo>
                  <a:pt x="1810969" y="0"/>
                </a:lnTo>
                <a:lnTo>
                  <a:pt x="1810969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445186" y="1321092"/>
            <a:ext cx="1047559" cy="182879"/>
          </a:xfrm>
          <a:custGeom>
            <a:avLst/>
            <a:gdLst/>
            <a:ahLst/>
            <a:cxnLst/>
            <a:rect l="l" t="t" r="r" b="b"/>
            <a:pathLst>
              <a:path w="1047559" h="182879">
                <a:moveTo>
                  <a:pt x="0" y="0"/>
                </a:moveTo>
                <a:lnTo>
                  <a:pt x="1047559" y="0"/>
                </a:lnTo>
                <a:lnTo>
                  <a:pt x="1047559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492758" y="1321092"/>
            <a:ext cx="1091958" cy="182879"/>
          </a:xfrm>
          <a:custGeom>
            <a:avLst/>
            <a:gdLst/>
            <a:ahLst/>
            <a:cxnLst/>
            <a:rect l="l" t="t" r="r" b="b"/>
            <a:pathLst>
              <a:path w="1091958" h="182879">
                <a:moveTo>
                  <a:pt x="0" y="0"/>
                </a:moveTo>
                <a:lnTo>
                  <a:pt x="1091958" y="0"/>
                </a:lnTo>
                <a:lnTo>
                  <a:pt x="1091958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584704" y="1321092"/>
            <a:ext cx="559295" cy="182879"/>
          </a:xfrm>
          <a:custGeom>
            <a:avLst/>
            <a:gdLst/>
            <a:ahLst/>
            <a:cxnLst/>
            <a:rect l="l" t="t" r="r" b="b"/>
            <a:pathLst>
              <a:path w="559295" h="182879">
                <a:moveTo>
                  <a:pt x="0" y="182879"/>
                </a:moveTo>
                <a:lnTo>
                  <a:pt x="559295" y="182879"/>
                </a:lnTo>
                <a:lnTo>
                  <a:pt x="559295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634217" y="1503972"/>
            <a:ext cx="1810969" cy="182879"/>
          </a:xfrm>
          <a:custGeom>
            <a:avLst/>
            <a:gdLst/>
            <a:ahLst/>
            <a:cxnLst/>
            <a:rect l="l" t="t" r="r" b="b"/>
            <a:pathLst>
              <a:path w="1810969" h="182879">
                <a:moveTo>
                  <a:pt x="0" y="0"/>
                </a:moveTo>
                <a:lnTo>
                  <a:pt x="1810969" y="0"/>
                </a:lnTo>
                <a:lnTo>
                  <a:pt x="1810969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445186" y="1503972"/>
            <a:ext cx="1047559" cy="182879"/>
          </a:xfrm>
          <a:custGeom>
            <a:avLst/>
            <a:gdLst/>
            <a:ahLst/>
            <a:cxnLst/>
            <a:rect l="l" t="t" r="r" b="b"/>
            <a:pathLst>
              <a:path w="1047559" h="182879">
                <a:moveTo>
                  <a:pt x="0" y="0"/>
                </a:moveTo>
                <a:lnTo>
                  <a:pt x="1047559" y="0"/>
                </a:lnTo>
                <a:lnTo>
                  <a:pt x="1047559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492758" y="1503972"/>
            <a:ext cx="1091958" cy="182879"/>
          </a:xfrm>
          <a:custGeom>
            <a:avLst/>
            <a:gdLst/>
            <a:ahLst/>
            <a:cxnLst/>
            <a:rect l="l" t="t" r="r" b="b"/>
            <a:pathLst>
              <a:path w="1091958" h="182879">
                <a:moveTo>
                  <a:pt x="0" y="0"/>
                </a:moveTo>
                <a:lnTo>
                  <a:pt x="1091958" y="0"/>
                </a:lnTo>
                <a:lnTo>
                  <a:pt x="1091958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584704" y="1503972"/>
            <a:ext cx="559295" cy="182879"/>
          </a:xfrm>
          <a:custGeom>
            <a:avLst/>
            <a:gdLst/>
            <a:ahLst/>
            <a:cxnLst/>
            <a:rect l="l" t="t" r="r" b="b"/>
            <a:pathLst>
              <a:path w="559295" h="182879">
                <a:moveTo>
                  <a:pt x="0" y="182879"/>
                </a:moveTo>
                <a:lnTo>
                  <a:pt x="559295" y="182879"/>
                </a:lnTo>
                <a:lnTo>
                  <a:pt x="559295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634217" y="1686852"/>
            <a:ext cx="1810969" cy="361403"/>
          </a:xfrm>
          <a:custGeom>
            <a:avLst/>
            <a:gdLst/>
            <a:ahLst/>
            <a:cxnLst/>
            <a:rect l="l" t="t" r="r" b="b"/>
            <a:pathLst>
              <a:path w="1810969" h="361403">
                <a:moveTo>
                  <a:pt x="0" y="0"/>
                </a:moveTo>
                <a:lnTo>
                  <a:pt x="1810969" y="0"/>
                </a:lnTo>
                <a:lnTo>
                  <a:pt x="1810969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445186" y="1686852"/>
            <a:ext cx="1047559" cy="361403"/>
          </a:xfrm>
          <a:custGeom>
            <a:avLst/>
            <a:gdLst/>
            <a:ahLst/>
            <a:cxnLst/>
            <a:rect l="l" t="t" r="r" b="b"/>
            <a:pathLst>
              <a:path w="1047559" h="361403">
                <a:moveTo>
                  <a:pt x="0" y="0"/>
                </a:moveTo>
                <a:lnTo>
                  <a:pt x="1047559" y="0"/>
                </a:lnTo>
                <a:lnTo>
                  <a:pt x="1047559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492758" y="1686852"/>
            <a:ext cx="1091958" cy="361403"/>
          </a:xfrm>
          <a:custGeom>
            <a:avLst/>
            <a:gdLst/>
            <a:ahLst/>
            <a:cxnLst/>
            <a:rect l="l" t="t" r="r" b="b"/>
            <a:pathLst>
              <a:path w="1091958" h="361403">
                <a:moveTo>
                  <a:pt x="0" y="0"/>
                </a:moveTo>
                <a:lnTo>
                  <a:pt x="1091958" y="0"/>
                </a:lnTo>
                <a:lnTo>
                  <a:pt x="1091958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584704" y="1686852"/>
            <a:ext cx="559295" cy="361403"/>
          </a:xfrm>
          <a:custGeom>
            <a:avLst/>
            <a:gdLst/>
            <a:ahLst/>
            <a:cxnLst/>
            <a:rect l="l" t="t" r="r" b="b"/>
            <a:pathLst>
              <a:path w="559295" h="361403">
                <a:moveTo>
                  <a:pt x="0" y="361403"/>
                </a:moveTo>
                <a:lnTo>
                  <a:pt x="559295" y="361403"/>
                </a:lnTo>
                <a:lnTo>
                  <a:pt x="559295" y="0"/>
                </a:lnTo>
                <a:lnTo>
                  <a:pt x="0" y="0"/>
                </a:lnTo>
                <a:lnTo>
                  <a:pt x="0" y="36140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445186" y="2048255"/>
            <a:ext cx="1047559" cy="361403"/>
          </a:xfrm>
          <a:custGeom>
            <a:avLst/>
            <a:gdLst/>
            <a:ahLst/>
            <a:cxnLst/>
            <a:rect l="l" t="t" r="r" b="b"/>
            <a:pathLst>
              <a:path w="1047559" h="361403">
                <a:moveTo>
                  <a:pt x="0" y="0"/>
                </a:moveTo>
                <a:lnTo>
                  <a:pt x="1047559" y="0"/>
                </a:lnTo>
                <a:lnTo>
                  <a:pt x="1047559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492758" y="2048255"/>
            <a:ext cx="1091958" cy="361403"/>
          </a:xfrm>
          <a:custGeom>
            <a:avLst/>
            <a:gdLst/>
            <a:ahLst/>
            <a:cxnLst/>
            <a:rect l="l" t="t" r="r" b="b"/>
            <a:pathLst>
              <a:path w="1091958" h="361403">
                <a:moveTo>
                  <a:pt x="0" y="0"/>
                </a:moveTo>
                <a:lnTo>
                  <a:pt x="1091958" y="0"/>
                </a:lnTo>
                <a:lnTo>
                  <a:pt x="1091958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584704" y="2048255"/>
            <a:ext cx="559295" cy="361403"/>
          </a:xfrm>
          <a:custGeom>
            <a:avLst/>
            <a:gdLst/>
            <a:ahLst/>
            <a:cxnLst/>
            <a:rect l="l" t="t" r="r" b="b"/>
            <a:pathLst>
              <a:path w="559295" h="361403">
                <a:moveTo>
                  <a:pt x="0" y="361403"/>
                </a:moveTo>
                <a:lnTo>
                  <a:pt x="559295" y="361403"/>
                </a:lnTo>
                <a:lnTo>
                  <a:pt x="559295" y="0"/>
                </a:lnTo>
                <a:lnTo>
                  <a:pt x="0" y="0"/>
                </a:lnTo>
                <a:lnTo>
                  <a:pt x="0" y="361403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445186" y="2409659"/>
            <a:ext cx="1047559" cy="182879"/>
          </a:xfrm>
          <a:custGeom>
            <a:avLst/>
            <a:gdLst/>
            <a:ahLst/>
            <a:cxnLst/>
            <a:rect l="l" t="t" r="r" b="b"/>
            <a:pathLst>
              <a:path w="1047559" h="182879">
                <a:moveTo>
                  <a:pt x="0" y="0"/>
                </a:moveTo>
                <a:lnTo>
                  <a:pt x="1047559" y="0"/>
                </a:lnTo>
                <a:lnTo>
                  <a:pt x="1047559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492758" y="2409659"/>
            <a:ext cx="1091958" cy="182879"/>
          </a:xfrm>
          <a:custGeom>
            <a:avLst/>
            <a:gdLst/>
            <a:ahLst/>
            <a:cxnLst/>
            <a:rect l="l" t="t" r="r" b="b"/>
            <a:pathLst>
              <a:path w="1091958" h="182879">
                <a:moveTo>
                  <a:pt x="0" y="0"/>
                </a:moveTo>
                <a:lnTo>
                  <a:pt x="1091958" y="0"/>
                </a:lnTo>
                <a:lnTo>
                  <a:pt x="1091958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584704" y="2409659"/>
            <a:ext cx="559295" cy="182879"/>
          </a:xfrm>
          <a:custGeom>
            <a:avLst/>
            <a:gdLst/>
            <a:ahLst/>
            <a:cxnLst/>
            <a:rect l="l" t="t" r="r" b="b"/>
            <a:pathLst>
              <a:path w="559295" h="182879">
                <a:moveTo>
                  <a:pt x="0" y="182879"/>
                </a:moveTo>
                <a:lnTo>
                  <a:pt x="559295" y="182879"/>
                </a:lnTo>
                <a:lnTo>
                  <a:pt x="559295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445186" y="2592539"/>
            <a:ext cx="1047559" cy="361403"/>
          </a:xfrm>
          <a:custGeom>
            <a:avLst/>
            <a:gdLst/>
            <a:ahLst/>
            <a:cxnLst/>
            <a:rect l="l" t="t" r="r" b="b"/>
            <a:pathLst>
              <a:path w="1047559" h="361403">
                <a:moveTo>
                  <a:pt x="0" y="0"/>
                </a:moveTo>
                <a:lnTo>
                  <a:pt x="1047559" y="0"/>
                </a:lnTo>
                <a:lnTo>
                  <a:pt x="1047559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492758" y="2592539"/>
            <a:ext cx="1091958" cy="361403"/>
          </a:xfrm>
          <a:custGeom>
            <a:avLst/>
            <a:gdLst/>
            <a:ahLst/>
            <a:cxnLst/>
            <a:rect l="l" t="t" r="r" b="b"/>
            <a:pathLst>
              <a:path w="1091958" h="361403">
                <a:moveTo>
                  <a:pt x="0" y="0"/>
                </a:moveTo>
                <a:lnTo>
                  <a:pt x="1091958" y="0"/>
                </a:lnTo>
                <a:lnTo>
                  <a:pt x="1091958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584704" y="2592539"/>
            <a:ext cx="559295" cy="361391"/>
          </a:xfrm>
          <a:custGeom>
            <a:avLst/>
            <a:gdLst/>
            <a:ahLst/>
            <a:cxnLst/>
            <a:rect l="l" t="t" r="r" b="b"/>
            <a:pathLst>
              <a:path w="559295" h="361391">
                <a:moveTo>
                  <a:pt x="0" y="361391"/>
                </a:moveTo>
                <a:lnTo>
                  <a:pt x="559295" y="361391"/>
                </a:lnTo>
                <a:lnTo>
                  <a:pt x="559295" y="0"/>
                </a:lnTo>
                <a:lnTo>
                  <a:pt x="0" y="0"/>
                </a:lnTo>
                <a:lnTo>
                  <a:pt x="0" y="361391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445186" y="2953931"/>
            <a:ext cx="1047559" cy="361403"/>
          </a:xfrm>
          <a:custGeom>
            <a:avLst/>
            <a:gdLst/>
            <a:ahLst/>
            <a:cxnLst/>
            <a:rect l="l" t="t" r="r" b="b"/>
            <a:pathLst>
              <a:path w="1047559" h="361403">
                <a:moveTo>
                  <a:pt x="0" y="0"/>
                </a:moveTo>
                <a:lnTo>
                  <a:pt x="1047559" y="0"/>
                </a:lnTo>
                <a:lnTo>
                  <a:pt x="1047559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492758" y="2953931"/>
            <a:ext cx="1091958" cy="361403"/>
          </a:xfrm>
          <a:custGeom>
            <a:avLst/>
            <a:gdLst/>
            <a:ahLst/>
            <a:cxnLst/>
            <a:rect l="l" t="t" r="r" b="b"/>
            <a:pathLst>
              <a:path w="1091958" h="361403">
                <a:moveTo>
                  <a:pt x="0" y="0"/>
                </a:moveTo>
                <a:lnTo>
                  <a:pt x="1091958" y="0"/>
                </a:lnTo>
                <a:lnTo>
                  <a:pt x="1091958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584704" y="2953931"/>
            <a:ext cx="559295" cy="361403"/>
          </a:xfrm>
          <a:custGeom>
            <a:avLst/>
            <a:gdLst/>
            <a:ahLst/>
            <a:cxnLst/>
            <a:rect l="l" t="t" r="r" b="b"/>
            <a:pathLst>
              <a:path w="559295" h="361403">
                <a:moveTo>
                  <a:pt x="0" y="361403"/>
                </a:moveTo>
                <a:lnTo>
                  <a:pt x="559295" y="361403"/>
                </a:lnTo>
                <a:lnTo>
                  <a:pt x="559295" y="0"/>
                </a:lnTo>
                <a:lnTo>
                  <a:pt x="0" y="0"/>
                </a:lnTo>
                <a:lnTo>
                  <a:pt x="0" y="36140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445186" y="3315334"/>
            <a:ext cx="1047559" cy="361403"/>
          </a:xfrm>
          <a:custGeom>
            <a:avLst/>
            <a:gdLst/>
            <a:ahLst/>
            <a:cxnLst/>
            <a:rect l="l" t="t" r="r" b="b"/>
            <a:pathLst>
              <a:path w="1047559" h="361403">
                <a:moveTo>
                  <a:pt x="0" y="0"/>
                </a:moveTo>
                <a:lnTo>
                  <a:pt x="1047559" y="0"/>
                </a:lnTo>
                <a:lnTo>
                  <a:pt x="1047559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492758" y="3315334"/>
            <a:ext cx="1091958" cy="361403"/>
          </a:xfrm>
          <a:custGeom>
            <a:avLst/>
            <a:gdLst/>
            <a:ahLst/>
            <a:cxnLst/>
            <a:rect l="l" t="t" r="r" b="b"/>
            <a:pathLst>
              <a:path w="1091958" h="361403">
                <a:moveTo>
                  <a:pt x="0" y="0"/>
                </a:moveTo>
                <a:lnTo>
                  <a:pt x="1091958" y="0"/>
                </a:lnTo>
                <a:lnTo>
                  <a:pt x="1091958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584704" y="3315347"/>
            <a:ext cx="559295" cy="361391"/>
          </a:xfrm>
          <a:custGeom>
            <a:avLst/>
            <a:gdLst/>
            <a:ahLst/>
            <a:cxnLst/>
            <a:rect l="l" t="t" r="r" b="b"/>
            <a:pathLst>
              <a:path w="559295" h="361391">
                <a:moveTo>
                  <a:pt x="0" y="361391"/>
                </a:moveTo>
                <a:lnTo>
                  <a:pt x="559295" y="361391"/>
                </a:lnTo>
                <a:lnTo>
                  <a:pt x="559295" y="0"/>
                </a:lnTo>
                <a:lnTo>
                  <a:pt x="0" y="0"/>
                </a:lnTo>
                <a:lnTo>
                  <a:pt x="0" y="361391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445186" y="3676738"/>
            <a:ext cx="1047559" cy="361403"/>
          </a:xfrm>
          <a:custGeom>
            <a:avLst/>
            <a:gdLst/>
            <a:ahLst/>
            <a:cxnLst/>
            <a:rect l="l" t="t" r="r" b="b"/>
            <a:pathLst>
              <a:path w="1047559" h="361403">
                <a:moveTo>
                  <a:pt x="0" y="0"/>
                </a:moveTo>
                <a:lnTo>
                  <a:pt x="1047559" y="0"/>
                </a:lnTo>
                <a:lnTo>
                  <a:pt x="1047559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492758" y="3676738"/>
            <a:ext cx="1091958" cy="361403"/>
          </a:xfrm>
          <a:custGeom>
            <a:avLst/>
            <a:gdLst/>
            <a:ahLst/>
            <a:cxnLst/>
            <a:rect l="l" t="t" r="r" b="b"/>
            <a:pathLst>
              <a:path w="1091958" h="361403">
                <a:moveTo>
                  <a:pt x="0" y="0"/>
                </a:moveTo>
                <a:lnTo>
                  <a:pt x="1091958" y="0"/>
                </a:lnTo>
                <a:lnTo>
                  <a:pt x="1091958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584704" y="3676738"/>
            <a:ext cx="559295" cy="361403"/>
          </a:xfrm>
          <a:custGeom>
            <a:avLst/>
            <a:gdLst/>
            <a:ahLst/>
            <a:cxnLst/>
            <a:rect l="l" t="t" r="r" b="b"/>
            <a:pathLst>
              <a:path w="559295" h="361403">
                <a:moveTo>
                  <a:pt x="0" y="361403"/>
                </a:moveTo>
                <a:lnTo>
                  <a:pt x="559295" y="361403"/>
                </a:lnTo>
                <a:lnTo>
                  <a:pt x="559295" y="0"/>
                </a:lnTo>
                <a:lnTo>
                  <a:pt x="0" y="0"/>
                </a:lnTo>
                <a:lnTo>
                  <a:pt x="0" y="36140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445186" y="4038142"/>
            <a:ext cx="1047559" cy="361403"/>
          </a:xfrm>
          <a:custGeom>
            <a:avLst/>
            <a:gdLst/>
            <a:ahLst/>
            <a:cxnLst/>
            <a:rect l="l" t="t" r="r" b="b"/>
            <a:pathLst>
              <a:path w="1047559" h="361403">
                <a:moveTo>
                  <a:pt x="0" y="0"/>
                </a:moveTo>
                <a:lnTo>
                  <a:pt x="1047559" y="0"/>
                </a:lnTo>
                <a:lnTo>
                  <a:pt x="1047559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492758" y="4038142"/>
            <a:ext cx="1091958" cy="361403"/>
          </a:xfrm>
          <a:custGeom>
            <a:avLst/>
            <a:gdLst/>
            <a:ahLst/>
            <a:cxnLst/>
            <a:rect l="l" t="t" r="r" b="b"/>
            <a:pathLst>
              <a:path w="1091958" h="361403">
                <a:moveTo>
                  <a:pt x="0" y="0"/>
                </a:moveTo>
                <a:lnTo>
                  <a:pt x="1091958" y="0"/>
                </a:lnTo>
                <a:lnTo>
                  <a:pt x="1091958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584704" y="4038142"/>
            <a:ext cx="559295" cy="361403"/>
          </a:xfrm>
          <a:custGeom>
            <a:avLst/>
            <a:gdLst/>
            <a:ahLst/>
            <a:cxnLst/>
            <a:rect l="l" t="t" r="r" b="b"/>
            <a:pathLst>
              <a:path w="559295" h="361403">
                <a:moveTo>
                  <a:pt x="0" y="361403"/>
                </a:moveTo>
                <a:lnTo>
                  <a:pt x="559295" y="361403"/>
                </a:lnTo>
                <a:lnTo>
                  <a:pt x="559295" y="0"/>
                </a:lnTo>
                <a:lnTo>
                  <a:pt x="0" y="0"/>
                </a:lnTo>
                <a:lnTo>
                  <a:pt x="0" y="361403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634217" y="4399546"/>
            <a:ext cx="1810969" cy="361403"/>
          </a:xfrm>
          <a:custGeom>
            <a:avLst/>
            <a:gdLst/>
            <a:ahLst/>
            <a:cxnLst/>
            <a:rect l="l" t="t" r="r" b="b"/>
            <a:pathLst>
              <a:path w="1810969" h="361403">
                <a:moveTo>
                  <a:pt x="0" y="0"/>
                </a:moveTo>
                <a:lnTo>
                  <a:pt x="1810969" y="0"/>
                </a:lnTo>
                <a:lnTo>
                  <a:pt x="1810969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445186" y="4399546"/>
            <a:ext cx="1047559" cy="361403"/>
          </a:xfrm>
          <a:custGeom>
            <a:avLst/>
            <a:gdLst/>
            <a:ahLst/>
            <a:cxnLst/>
            <a:rect l="l" t="t" r="r" b="b"/>
            <a:pathLst>
              <a:path w="1047559" h="361403">
                <a:moveTo>
                  <a:pt x="0" y="0"/>
                </a:moveTo>
                <a:lnTo>
                  <a:pt x="1047559" y="0"/>
                </a:lnTo>
                <a:lnTo>
                  <a:pt x="1047559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492758" y="4399546"/>
            <a:ext cx="1091958" cy="361403"/>
          </a:xfrm>
          <a:custGeom>
            <a:avLst/>
            <a:gdLst/>
            <a:ahLst/>
            <a:cxnLst/>
            <a:rect l="l" t="t" r="r" b="b"/>
            <a:pathLst>
              <a:path w="1091958" h="361403">
                <a:moveTo>
                  <a:pt x="0" y="0"/>
                </a:moveTo>
                <a:lnTo>
                  <a:pt x="1091958" y="0"/>
                </a:lnTo>
                <a:lnTo>
                  <a:pt x="1091958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584704" y="4399546"/>
            <a:ext cx="559295" cy="361391"/>
          </a:xfrm>
          <a:custGeom>
            <a:avLst/>
            <a:gdLst/>
            <a:ahLst/>
            <a:cxnLst/>
            <a:rect l="l" t="t" r="r" b="b"/>
            <a:pathLst>
              <a:path w="559295" h="361391">
                <a:moveTo>
                  <a:pt x="0" y="361391"/>
                </a:moveTo>
                <a:lnTo>
                  <a:pt x="559295" y="361391"/>
                </a:lnTo>
                <a:lnTo>
                  <a:pt x="559295" y="0"/>
                </a:lnTo>
                <a:lnTo>
                  <a:pt x="0" y="0"/>
                </a:lnTo>
                <a:lnTo>
                  <a:pt x="0" y="361391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634217" y="4760938"/>
            <a:ext cx="1810969" cy="182880"/>
          </a:xfrm>
          <a:custGeom>
            <a:avLst/>
            <a:gdLst/>
            <a:ahLst/>
            <a:cxnLst/>
            <a:rect l="l" t="t" r="r" b="b"/>
            <a:pathLst>
              <a:path w="1810969" h="182879">
                <a:moveTo>
                  <a:pt x="0" y="0"/>
                </a:moveTo>
                <a:lnTo>
                  <a:pt x="1810969" y="0"/>
                </a:lnTo>
                <a:lnTo>
                  <a:pt x="1810969" y="182880"/>
                </a:lnTo>
                <a:lnTo>
                  <a:pt x="0" y="1828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445186" y="4760938"/>
            <a:ext cx="1047559" cy="182880"/>
          </a:xfrm>
          <a:custGeom>
            <a:avLst/>
            <a:gdLst/>
            <a:ahLst/>
            <a:cxnLst/>
            <a:rect l="l" t="t" r="r" b="b"/>
            <a:pathLst>
              <a:path w="1047559" h="182879">
                <a:moveTo>
                  <a:pt x="0" y="0"/>
                </a:moveTo>
                <a:lnTo>
                  <a:pt x="1047559" y="0"/>
                </a:lnTo>
                <a:lnTo>
                  <a:pt x="1047559" y="182880"/>
                </a:lnTo>
                <a:lnTo>
                  <a:pt x="0" y="182880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492758" y="4760938"/>
            <a:ext cx="1091958" cy="182880"/>
          </a:xfrm>
          <a:custGeom>
            <a:avLst/>
            <a:gdLst/>
            <a:ahLst/>
            <a:cxnLst/>
            <a:rect l="l" t="t" r="r" b="b"/>
            <a:pathLst>
              <a:path w="1091958" h="182879">
                <a:moveTo>
                  <a:pt x="0" y="0"/>
                </a:moveTo>
                <a:lnTo>
                  <a:pt x="1091958" y="0"/>
                </a:lnTo>
                <a:lnTo>
                  <a:pt x="1091958" y="182880"/>
                </a:lnTo>
                <a:lnTo>
                  <a:pt x="0" y="182880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584704" y="4760938"/>
            <a:ext cx="559295" cy="182880"/>
          </a:xfrm>
          <a:custGeom>
            <a:avLst/>
            <a:gdLst/>
            <a:ahLst/>
            <a:cxnLst/>
            <a:rect l="l" t="t" r="r" b="b"/>
            <a:pathLst>
              <a:path w="559295" h="182879">
                <a:moveTo>
                  <a:pt x="0" y="182880"/>
                </a:moveTo>
                <a:lnTo>
                  <a:pt x="559295" y="182880"/>
                </a:lnTo>
                <a:lnTo>
                  <a:pt x="559295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634217" y="4943818"/>
            <a:ext cx="1810969" cy="361403"/>
          </a:xfrm>
          <a:custGeom>
            <a:avLst/>
            <a:gdLst/>
            <a:ahLst/>
            <a:cxnLst/>
            <a:rect l="l" t="t" r="r" b="b"/>
            <a:pathLst>
              <a:path w="1810969" h="361403">
                <a:moveTo>
                  <a:pt x="0" y="0"/>
                </a:moveTo>
                <a:lnTo>
                  <a:pt x="1810969" y="0"/>
                </a:lnTo>
                <a:lnTo>
                  <a:pt x="1810969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445186" y="4943818"/>
            <a:ext cx="1047559" cy="361403"/>
          </a:xfrm>
          <a:custGeom>
            <a:avLst/>
            <a:gdLst/>
            <a:ahLst/>
            <a:cxnLst/>
            <a:rect l="l" t="t" r="r" b="b"/>
            <a:pathLst>
              <a:path w="1047559" h="361403">
                <a:moveTo>
                  <a:pt x="0" y="0"/>
                </a:moveTo>
                <a:lnTo>
                  <a:pt x="1047559" y="0"/>
                </a:lnTo>
                <a:lnTo>
                  <a:pt x="1047559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492758" y="4943818"/>
            <a:ext cx="1091958" cy="361403"/>
          </a:xfrm>
          <a:custGeom>
            <a:avLst/>
            <a:gdLst/>
            <a:ahLst/>
            <a:cxnLst/>
            <a:rect l="l" t="t" r="r" b="b"/>
            <a:pathLst>
              <a:path w="1091958" h="361403">
                <a:moveTo>
                  <a:pt x="0" y="0"/>
                </a:moveTo>
                <a:lnTo>
                  <a:pt x="1091958" y="0"/>
                </a:lnTo>
                <a:lnTo>
                  <a:pt x="1091958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584704" y="4943818"/>
            <a:ext cx="559295" cy="361403"/>
          </a:xfrm>
          <a:custGeom>
            <a:avLst/>
            <a:gdLst/>
            <a:ahLst/>
            <a:cxnLst/>
            <a:rect l="l" t="t" r="r" b="b"/>
            <a:pathLst>
              <a:path w="559295" h="361403">
                <a:moveTo>
                  <a:pt x="0" y="361403"/>
                </a:moveTo>
                <a:lnTo>
                  <a:pt x="559295" y="361403"/>
                </a:lnTo>
                <a:lnTo>
                  <a:pt x="559295" y="0"/>
                </a:lnTo>
                <a:lnTo>
                  <a:pt x="0" y="0"/>
                </a:lnTo>
                <a:lnTo>
                  <a:pt x="0" y="36140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634217" y="5305221"/>
            <a:ext cx="1810969" cy="361403"/>
          </a:xfrm>
          <a:custGeom>
            <a:avLst/>
            <a:gdLst/>
            <a:ahLst/>
            <a:cxnLst/>
            <a:rect l="l" t="t" r="r" b="b"/>
            <a:pathLst>
              <a:path w="1810969" h="361403">
                <a:moveTo>
                  <a:pt x="0" y="0"/>
                </a:moveTo>
                <a:lnTo>
                  <a:pt x="1810969" y="0"/>
                </a:lnTo>
                <a:lnTo>
                  <a:pt x="1810969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445186" y="5305221"/>
            <a:ext cx="1047559" cy="361403"/>
          </a:xfrm>
          <a:custGeom>
            <a:avLst/>
            <a:gdLst/>
            <a:ahLst/>
            <a:cxnLst/>
            <a:rect l="l" t="t" r="r" b="b"/>
            <a:pathLst>
              <a:path w="1047559" h="361403">
                <a:moveTo>
                  <a:pt x="0" y="0"/>
                </a:moveTo>
                <a:lnTo>
                  <a:pt x="1047559" y="0"/>
                </a:lnTo>
                <a:lnTo>
                  <a:pt x="1047559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492758" y="5305221"/>
            <a:ext cx="1091958" cy="361403"/>
          </a:xfrm>
          <a:custGeom>
            <a:avLst/>
            <a:gdLst/>
            <a:ahLst/>
            <a:cxnLst/>
            <a:rect l="l" t="t" r="r" b="b"/>
            <a:pathLst>
              <a:path w="1091958" h="361403">
                <a:moveTo>
                  <a:pt x="0" y="0"/>
                </a:moveTo>
                <a:lnTo>
                  <a:pt x="1091958" y="0"/>
                </a:lnTo>
                <a:lnTo>
                  <a:pt x="1091958" y="361403"/>
                </a:lnTo>
                <a:lnTo>
                  <a:pt x="0" y="361403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584704" y="5305221"/>
            <a:ext cx="559295" cy="361403"/>
          </a:xfrm>
          <a:custGeom>
            <a:avLst/>
            <a:gdLst/>
            <a:ahLst/>
            <a:cxnLst/>
            <a:rect l="l" t="t" r="r" b="b"/>
            <a:pathLst>
              <a:path w="559295" h="361403">
                <a:moveTo>
                  <a:pt x="0" y="361403"/>
                </a:moveTo>
                <a:lnTo>
                  <a:pt x="559295" y="361403"/>
                </a:lnTo>
                <a:lnTo>
                  <a:pt x="559295" y="0"/>
                </a:lnTo>
                <a:lnTo>
                  <a:pt x="0" y="0"/>
                </a:lnTo>
                <a:lnTo>
                  <a:pt x="0" y="361403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634217" y="5666625"/>
            <a:ext cx="1810969" cy="182880"/>
          </a:xfrm>
          <a:custGeom>
            <a:avLst/>
            <a:gdLst/>
            <a:ahLst/>
            <a:cxnLst/>
            <a:rect l="l" t="t" r="r" b="b"/>
            <a:pathLst>
              <a:path w="1810969" h="182879">
                <a:moveTo>
                  <a:pt x="0" y="0"/>
                </a:moveTo>
                <a:lnTo>
                  <a:pt x="1810969" y="0"/>
                </a:lnTo>
                <a:lnTo>
                  <a:pt x="1810969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445186" y="5666625"/>
            <a:ext cx="1047559" cy="182880"/>
          </a:xfrm>
          <a:custGeom>
            <a:avLst/>
            <a:gdLst/>
            <a:ahLst/>
            <a:cxnLst/>
            <a:rect l="l" t="t" r="r" b="b"/>
            <a:pathLst>
              <a:path w="1047559" h="182879">
                <a:moveTo>
                  <a:pt x="0" y="0"/>
                </a:moveTo>
                <a:lnTo>
                  <a:pt x="1047559" y="0"/>
                </a:lnTo>
                <a:lnTo>
                  <a:pt x="1047559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492758" y="5666625"/>
            <a:ext cx="1091958" cy="182880"/>
          </a:xfrm>
          <a:custGeom>
            <a:avLst/>
            <a:gdLst/>
            <a:ahLst/>
            <a:cxnLst/>
            <a:rect l="l" t="t" r="r" b="b"/>
            <a:pathLst>
              <a:path w="1091958" h="182879">
                <a:moveTo>
                  <a:pt x="0" y="0"/>
                </a:moveTo>
                <a:lnTo>
                  <a:pt x="1091958" y="0"/>
                </a:lnTo>
                <a:lnTo>
                  <a:pt x="1091958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584704" y="5666625"/>
            <a:ext cx="559295" cy="182880"/>
          </a:xfrm>
          <a:custGeom>
            <a:avLst/>
            <a:gdLst/>
            <a:ahLst/>
            <a:cxnLst/>
            <a:rect l="l" t="t" r="r" b="b"/>
            <a:pathLst>
              <a:path w="559295" h="182879">
                <a:moveTo>
                  <a:pt x="0" y="182880"/>
                </a:moveTo>
                <a:lnTo>
                  <a:pt x="559295" y="182880"/>
                </a:lnTo>
                <a:lnTo>
                  <a:pt x="559295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634217" y="5849505"/>
            <a:ext cx="1810969" cy="182880"/>
          </a:xfrm>
          <a:custGeom>
            <a:avLst/>
            <a:gdLst/>
            <a:ahLst/>
            <a:cxnLst/>
            <a:rect l="l" t="t" r="r" b="b"/>
            <a:pathLst>
              <a:path w="1810969" h="182879">
                <a:moveTo>
                  <a:pt x="0" y="0"/>
                </a:moveTo>
                <a:lnTo>
                  <a:pt x="1810969" y="0"/>
                </a:lnTo>
                <a:lnTo>
                  <a:pt x="1810969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445186" y="5849505"/>
            <a:ext cx="1047559" cy="182880"/>
          </a:xfrm>
          <a:custGeom>
            <a:avLst/>
            <a:gdLst/>
            <a:ahLst/>
            <a:cxnLst/>
            <a:rect l="l" t="t" r="r" b="b"/>
            <a:pathLst>
              <a:path w="1047559" h="182879">
                <a:moveTo>
                  <a:pt x="0" y="0"/>
                </a:moveTo>
                <a:lnTo>
                  <a:pt x="1047559" y="0"/>
                </a:lnTo>
                <a:lnTo>
                  <a:pt x="1047559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492758" y="5849505"/>
            <a:ext cx="1091958" cy="182880"/>
          </a:xfrm>
          <a:custGeom>
            <a:avLst/>
            <a:gdLst/>
            <a:ahLst/>
            <a:cxnLst/>
            <a:rect l="l" t="t" r="r" b="b"/>
            <a:pathLst>
              <a:path w="1091958" h="182879">
                <a:moveTo>
                  <a:pt x="0" y="0"/>
                </a:moveTo>
                <a:lnTo>
                  <a:pt x="1091958" y="0"/>
                </a:lnTo>
                <a:lnTo>
                  <a:pt x="1091958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584704" y="5849505"/>
            <a:ext cx="559295" cy="182880"/>
          </a:xfrm>
          <a:custGeom>
            <a:avLst/>
            <a:gdLst/>
            <a:ahLst/>
            <a:cxnLst/>
            <a:rect l="l" t="t" r="r" b="b"/>
            <a:pathLst>
              <a:path w="559295" h="182879">
                <a:moveTo>
                  <a:pt x="0" y="182879"/>
                </a:moveTo>
                <a:lnTo>
                  <a:pt x="559295" y="182879"/>
                </a:lnTo>
                <a:lnTo>
                  <a:pt x="559295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634217" y="6032385"/>
            <a:ext cx="1810969" cy="182879"/>
          </a:xfrm>
          <a:custGeom>
            <a:avLst/>
            <a:gdLst/>
            <a:ahLst/>
            <a:cxnLst/>
            <a:rect l="l" t="t" r="r" b="b"/>
            <a:pathLst>
              <a:path w="1810969" h="182879">
                <a:moveTo>
                  <a:pt x="0" y="0"/>
                </a:moveTo>
                <a:lnTo>
                  <a:pt x="1810969" y="0"/>
                </a:lnTo>
                <a:lnTo>
                  <a:pt x="1810969" y="182880"/>
                </a:lnTo>
                <a:lnTo>
                  <a:pt x="0" y="1828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445186" y="6032385"/>
            <a:ext cx="1047559" cy="182879"/>
          </a:xfrm>
          <a:custGeom>
            <a:avLst/>
            <a:gdLst/>
            <a:ahLst/>
            <a:cxnLst/>
            <a:rect l="l" t="t" r="r" b="b"/>
            <a:pathLst>
              <a:path w="1047559" h="182879">
                <a:moveTo>
                  <a:pt x="0" y="0"/>
                </a:moveTo>
                <a:lnTo>
                  <a:pt x="1047559" y="0"/>
                </a:lnTo>
                <a:lnTo>
                  <a:pt x="1047559" y="182880"/>
                </a:lnTo>
                <a:lnTo>
                  <a:pt x="0" y="18288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492758" y="6032385"/>
            <a:ext cx="1091958" cy="182879"/>
          </a:xfrm>
          <a:custGeom>
            <a:avLst/>
            <a:gdLst/>
            <a:ahLst/>
            <a:cxnLst/>
            <a:rect l="l" t="t" r="r" b="b"/>
            <a:pathLst>
              <a:path w="1091958" h="182879">
                <a:moveTo>
                  <a:pt x="0" y="0"/>
                </a:moveTo>
                <a:lnTo>
                  <a:pt x="1091958" y="0"/>
                </a:lnTo>
                <a:lnTo>
                  <a:pt x="1091958" y="182880"/>
                </a:lnTo>
                <a:lnTo>
                  <a:pt x="0" y="18288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584704" y="6032385"/>
            <a:ext cx="559295" cy="182879"/>
          </a:xfrm>
          <a:custGeom>
            <a:avLst/>
            <a:gdLst/>
            <a:ahLst/>
            <a:cxnLst/>
            <a:rect l="l" t="t" r="r" b="b"/>
            <a:pathLst>
              <a:path w="559295" h="182879">
                <a:moveTo>
                  <a:pt x="0" y="182880"/>
                </a:moveTo>
                <a:lnTo>
                  <a:pt x="559295" y="182880"/>
                </a:lnTo>
                <a:lnTo>
                  <a:pt x="559295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634217" y="6215265"/>
            <a:ext cx="1810969" cy="182879"/>
          </a:xfrm>
          <a:custGeom>
            <a:avLst/>
            <a:gdLst/>
            <a:ahLst/>
            <a:cxnLst/>
            <a:rect l="l" t="t" r="r" b="b"/>
            <a:pathLst>
              <a:path w="1810969" h="182879">
                <a:moveTo>
                  <a:pt x="0" y="0"/>
                </a:moveTo>
                <a:lnTo>
                  <a:pt x="1810969" y="0"/>
                </a:lnTo>
                <a:lnTo>
                  <a:pt x="1810969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445186" y="6215265"/>
            <a:ext cx="1047559" cy="182879"/>
          </a:xfrm>
          <a:custGeom>
            <a:avLst/>
            <a:gdLst/>
            <a:ahLst/>
            <a:cxnLst/>
            <a:rect l="l" t="t" r="r" b="b"/>
            <a:pathLst>
              <a:path w="1047559" h="182879">
                <a:moveTo>
                  <a:pt x="0" y="0"/>
                </a:moveTo>
                <a:lnTo>
                  <a:pt x="1047559" y="0"/>
                </a:lnTo>
                <a:lnTo>
                  <a:pt x="1047559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492758" y="6215265"/>
            <a:ext cx="1091958" cy="182879"/>
          </a:xfrm>
          <a:custGeom>
            <a:avLst/>
            <a:gdLst/>
            <a:ahLst/>
            <a:cxnLst/>
            <a:rect l="l" t="t" r="r" b="b"/>
            <a:pathLst>
              <a:path w="1091958" h="182879">
                <a:moveTo>
                  <a:pt x="0" y="0"/>
                </a:moveTo>
                <a:lnTo>
                  <a:pt x="1091958" y="0"/>
                </a:lnTo>
                <a:lnTo>
                  <a:pt x="1091958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584704" y="6215265"/>
            <a:ext cx="559295" cy="182879"/>
          </a:xfrm>
          <a:custGeom>
            <a:avLst/>
            <a:gdLst/>
            <a:ahLst/>
            <a:cxnLst/>
            <a:rect l="l" t="t" r="r" b="b"/>
            <a:pathLst>
              <a:path w="559295" h="182879">
                <a:moveTo>
                  <a:pt x="0" y="182879"/>
                </a:moveTo>
                <a:lnTo>
                  <a:pt x="559295" y="182879"/>
                </a:lnTo>
                <a:lnTo>
                  <a:pt x="559295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634217" y="6398145"/>
            <a:ext cx="1810969" cy="182879"/>
          </a:xfrm>
          <a:custGeom>
            <a:avLst/>
            <a:gdLst/>
            <a:ahLst/>
            <a:cxnLst/>
            <a:rect l="l" t="t" r="r" b="b"/>
            <a:pathLst>
              <a:path w="1810969" h="182879">
                <a:moveTo>
                  <a:pt x="0" y="0"/>
                </a:moveTo>
                <a:lnTo>
                  <a:pt x="1810969" y="0"/>
                </a:lnTo>
                <a:lnTo>
                  <a:pt x="1810969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445186" y="6398145"/>
            <a:ext cx="1047559" cy="182879"/>
          </a:xfrm>
          <a:custGeom>
            <a:avLst/>
            <a:gdLst/>
            <a:ahLst/>
            <a:cxnLst/>
            <a:rect l="l" t="t" r="r" b="b"/>
            <a:pathLst>
              <a:path w="1047559" h="182879">
                <a:moveTo>
                  <a:pt x="0" y="0"/>
                </a:moveTo>
                <a:lnTo>
                  <a:pt x="1047559" y="0"/>
                </a:lnTo>
                <a:lnTo>
                  <a:pt x="1047559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492758" y="6398145"/>
            <a:ext cx="1091958" cy="182879"/>
          </a:xfrm>
          <a:custGeom>
            <a:avLst/>
            <a:gdLst/>
            <a:ahLst/>
            <a:cxnLst/>
            <a:rect l="l" t="t" r="r" b="b"/>
            <a:pathLst>
              <a:path w="1091958" h="182879">
                <a:moveTo>
                  <a:pt x="0" y="0"/>
                </a:moveTo>
                <a:lnTo>
                  <a:pt x="1091958" y="0"/>
                </a:lnTo>
                <a:lnTo>
                  <a:pt x="1091958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584704" y="6398145"/>
            <a:ext cx="559295" cy="182880"/>
          </a:xfrm>
          <a:custGeom>
            <a:avLst/>
            <a:gdLst/>
            <a:ahLst/>
            <a:cxnLst/>
            <a:rect l="l" t="t" r="r" b="b"/>
            <a:pathLst>
              <a:path w="559295" h="182879">
                <a:moveTo>
                  <a:pt x="0" y="182880"/>
                </a:moveTo>
                <a:lnTo>
                  <a:pt x="559295" y="182880"/>
                </a:lnTo>
                <a:lnTo>
                  <a:pt x="559295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634217" y="6581025"/>
            <a:ext cx="1810969" cy="182880"/>
          </a:xfrm>
          <a:custGeom>
            <a:avLst/>
            <a:gdLst/>
            <a:ahLst/>
            <a:cxnLst/>
            <a:rect l="l" t="t" r="r" b="b"/>
            <a:pathLst>
              <a:path w="1810969" h="182879">
                <a:moveTo>
                  <a:pt x="0" y="0"/>
                </a:moveTo>
                <a:lnTo>
                  <a:pt x="1810969" y="0"/>
                </a:lnTo>
                <a:lnTo>
                  <a:pt x="1810969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445186" y="6581025"/>
            <a:ext cx="1047559" cy="182880"/>
          </a:xfrm>
          <a:custGeom>
            <a:avLst/>
            <a:gdLst/>
            <a:ahLst/>
            <a:cxnLst/>
            <a:rect l="l" t="t" r="r" b="b"/>
            <a:pathLst>
              <a:path w="1047559" h="182879">
                <a:moveTo>
                  <a:pt x="0" y="0"/>
                </a:moveTo>
                <a:lnTo>
                  <a:pt x="1047559" y="0"/>
                </a:lnTo>
                <a:lnTo>
                  <a:pt x="1047559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492758" y="6581025"/>
            <a:ext cx="1091958" cy="182880"/>
          </a:xfrm>
          <a:custGeom>
            <a:avLst/>
            <a:gdLst/>
            <a:ahLst/>
            <a:cxnLst/>
            <a:rect l="l" t="t" r="r" b="b"/>
            <a:pathLst>
              <a:path w="1091958" h="182879">
                <a:moveTo>
                  <a:pt x="0" y="0"/>
                </a:moveTo>
                <a:lnTo>
                  <a:pt x="1091958" y="0"/>
                </a:lnTo>
                <a:lnTo>
                  <a:pt x="1091958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584704" y="6581025"/>
            <a:ext cx="559295" cy="182880"/>
          </a:xfrm>
          <a:custGeom>
            <a:avLst/>
            <a:gdLst/>
            <a:ahLst/>
            <a:cxnLst/>
            <a:rect l="l" t="t" r="r" b="b"/>
            <a:pathLst>
              <a:path w="559295" h="182879">
                <a:moveTo>
                  <a:pt x="0" y="182879"/>
                </a:moveTo>
                <a:lnTo>
                  <a:pt x="559295" y="182879"/>
                </a:lnTo>
                <a:lnTo>
                  <a:pt x="559295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445187" y="805497"/>
            <a:ext cx="0" cy="5964758"/>
          </a:xfrm>
          <a:custGeom>
            <a:avLst/>
            <a:gdLst/>
            <a:ahLst/>
            <a:cxnLst/>
            <a:rect l="l" t="t" r="r" b="b"/>
            <a:pathLst>
              <a:path h="5964758">
                <a:moveTo>
                  <a:pt x="0" y="0"/>
                </a:moveTo>
                <a:lnTo>
                  <a:pt x="0" y="596475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584707" y="805497"/>
            <a:ext cx="0" cy="5964758"/>
          </a:xfrm>
          <a:custGeom>
            <a:avLst/>
            <a:gdLst/>
            <a:ahLst/>
            <a:cxnLst/>
            <a:rect l="l" t="t" r="r" b="b"/>
            <a:pathLst>
              <a:path h="5964758">
                <a:moveTo>
                  <a:pt x="0" y="0"/>
                </a:moveTo>
                <a:lnTo>
                  <a:pt x="0" y="596475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627872" y="1321093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627872" y="1503974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627872" y="1686854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627872" y="2048254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627872" y="3315337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627872" y="3676738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627872" y="4038140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627872" y="4399541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627872" y="4760941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627872" y="4943821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627872" y="5305223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627872" y="5666624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627872" y="5849504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627872" y="6032384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627872" y="6215264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627872" y="6398144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627872" y="6581024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634222" y="805497"/>
            <a:ext cx="0" cy="5964758"/>
          </a:xfrm>
          <a:custGeom>
            <a:avLst/>
            <a:gdLst/>
            <a:ahLst/>
            <a:cxnLst/>
            <a:rect l="l" t="t" r="r" b="b"/>
            <a:pathLst>
              <a:path h="5964758">
                <a:moveTo>
                  <a:pt x="0" y="0"/>
                </a:moveTo>
                <a:lnTo>
                  <a:pt x="0" y="596475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144000" y="805497"/>
            <a:ext cx="0" cy="5964758"/>
          </a:xfrm>
          <a:custGeom>
            <a:avLst/>
            <a:gdLst/>
            <a:ahLst/>
            <a:cxnLst/>
            <a:rect l="l" t="t" r="r" b="b"/>
            <a:pathLst>
              <a:path h="5964758">
                <a:moveTo>
                  <a:pt x="0" y="0"/>
                </a:moveTo>
                <a:lnTo>
                  <a:pt x="0" y="596475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627872" y="811847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627872" y="6763904"/>
            <a:ext cx="4516127" cy="0"/>
          </a:xfrm>
          <a:custGeom>
            <a:avLst/>
            <a:gdLst/>
            <a:ahLst/>
            <a:cxnLst/>
            <a:rect l="l" t="t" r="r" b="b"/>
            <a:pathLst>
              <a:path w="4516127">
                <a:moveTo>
                  <a:pt x="0" y="0"/>
                </a:moveTo>
                <a:lnTo>
                  <a:pt x="451612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 txBox="1"/>
          <p:nvPr/>
        </p:nvSpPr>
        <p:spPr>
          <a:xfrm>
            <a:off x="4756265" y="6581532"/>
            <a:ext cx="567055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6663883" y="6573404"/>
            <a:ext cx="60960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31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3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7734341" y="6573404"/>
            <a:ext cx="60960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42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4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1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1021557" y="6625197"/>
            <a:ext cx="2205355" cy="191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ahoma"/>
                <a:cs typeface="Tahoma"/>
              </a:rPr>
              <a:t>D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-5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a</a:t>
            </a:r>
            <a:r>
              <a:rPr sz="1200" spc="-10" dirty="0" smtClean="0">
                <a:latin typeface="Tahoma"/>
                <a:cs typeface="Tahoma"/>
              </a:rPr>
              <a:t> a</a:t>
            </a:r>
            <a:r>
              <a:rPr sz="1200" spc="0" dirty="0" smtClean="0">
                <a:latin typeface="Tahoma"/>
                <a:cs typeface="Tahoma"/>
              </a:rPr>
              <a:t>re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me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n±SD</a:t>
            </a:r>
            <a:r>
              <a:rPr sz="1200" spc="-5" dirty="0" smtClean="0">
                <a:latin typeface="Tahoma"/>
                <a:cs typeface="Tahoma"/>
              </a:rPr>
              <a:t> (</a:t>
            </a:r>
            <a:r>
              <a:rPr sz="1200" spc="0" dirty="0" smtClean="0">
                <a:latin typeface="Tahoma"/>
                <a:cs typeface="Tahoma"/>
              </a:rPr>
              <a:t>n) </a:t>
            </a:r>
            <a:r>
              <a:rPr sz="1200" spc="-5" dirty="0" smtClean="0">
                <a:latin typeface="Tahoma"/>
                <a:cs typeface="Tahoma"/>
              </a:rPr>
              <a:t>o</a:t>
            </a:r>
            <a:r>
              <a:rPr sz="1200" spc="0" dirty="0" smtClean="0">
                <a:latin typeface="Tahoma"/>
                <a:cs typeface="Tahoma"/>
              </a:rPr>
              <a:t>r</a:t>
            </a:r>
            <a:r>
              <a:rPr sz="1200" spc="5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n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-5" dirty="0" smtClean="0">
                <a:latin typeface="Tahoma"/>
                <a:cs typeface="Tahoma"/>
              </a:rPr>
              <a:t>(</a:t>
            </a:r>
            <a:r>
              <a:rPr sz="1200" spc="0" dirty="0" smtClean="0">
                <a:latin typeface="Tahoma"/>
                <a:cs typeface="Tahoma"/>
              </a:rPr>
              <a:t>%)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8951277" y="6663179"/>
            <a:ext cx="1809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Calibri"/>
                <a:cs typeface="Calibri"/>
              </a:rPr>
              <a:t>29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78739" y="531764"/>
            <a:ext cx="7915275" cy="297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tabLst>
                <a:tab pos="4584065" algn="l"/>
              </a:tabLst>
            </a:pPr>
            <a:r>
              <a:rPr sz="2000" b="1" spc="5" dirty="0" smtClean="0">
                <a:latin typeface="Tahoma"/>
                <a:cs typeface="Tahoma"/>
              </a:rPr>
              <a:t>L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s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0" dirty="0" smtClean="0">
                <a:latin typeface="Tahoma"/>
                <a:cs typeface="Tahoma"/>
              </a:rPr>
              <a:t>on</a:t>
            </a:r>
            <a:r>
              <a:rPr sz="2000" b="1" spc="-10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cha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0" dirty="0" smtClean="0">
                <a:latin typeface="Tahoma"/>
                <a:cs typeface="Tahoma"/>
              </a:rPr>
              <a:t>ac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-10" dirty="0" smtClean="0">
                <a:latin typeface="Tahoma"/>
                <a:cs typeface="Tahoma"/>
              </a:rPr>
              <a:t>ri</a:t>
            </a:r>
            <a:r>
              <a:rPr sz="2000" b="1" spc="0" dirty="0" smtClean="0">
                <a:latin typeface="Tahoma"/>
                <a:cs typeface="Tahoma"/>
              </a:rPr>
              <a:t>s</a:t>
            </a:r>
            <a:r>
              <a:rPr sz="2000" b="1" spc="-20" dirty="0" smtClean="0">
                <a:latin typeface="Tahoma"/>
                <a:cs typeface="Tahoma"/>
              </a:rPr>
              <a:t>t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0" dirty="0" smtClean="0">
                <a:latin typeface="Tahoma"/>
                <a:cs typeface="Tahoma"/>
              </a:rPr>
              <a:t>cs	P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oced</a:t>
            </a:r>
            <a:r>
              <a:rPr sz="2000" b="1" spc="0" dirty="0" smtClean="0">
                <a:latin typeface="Tahoma"/>
                <a:cs typeface="Tahoma"/>
              </a:rPr>
              <a:t>u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0" dirty="0" smtClean="0">
                <a:latin typeface="Tahoma"/>
                <a:cs typeface="Tahoma"/>
              </a:rPr>
              <a:t>l</a:t>
            </a:r>
            <a:r>
              <a:rPr sz="2000" b="1" spc="-30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c</a:t>
            </a:r>
            <a:r>
              <a:rPr sz="2000" b="1" spc="0" dirty="0" smtClean="0">
                <a:latin typeface="Tahoma"/>
                <a:cs typeface="Tahoma"/>
              </a:rPr>
              <a:t>h</a:t>
            </a: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ac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-10" dirty="0" smtClean="0">
                <a:latin typeface="Tahoma"/>
                <a:cs typeface="Tahoma"/>
              </a:rPr>
              <a:t>ri</a:t>
            </a:r>
            <a:r>
              <a:rPr sz="2000" b="1" spc="0" dirty="0" smtClean="0">
                <a:latin typeface="Tahoma"/>
                <a:cs typeface="Tahoma"/>
              </a:rPr>
              <a:t>s</a:t>
            </a:r>
            <a:r>
              <a:rPr sz="2000" b="1" spc="-10" dirty="0" smtClean="0">
                <a:latin typeface="Tahoma"/>
                <a:cs typeface="Tahoma"/>
              </a:rPr>
              <a:t>ti</a:t>
            </a:r>
            <a:r>
              <a:rPr sz="2000" b="1" spc="-5" dirty="0" smtClean="0">
                <a:latin typeface="Tahoma"/>
                <a:cs typeface="Tahoma"/>
              </a:rPr>
              <a:t>c</a:t>
            </a:r>
            <a:r>
              <a:rPr sz="2000" b="1" spc="0" dirty="0" smtClean="0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6605971" y="821614"/>
            <a:ext cx="725170" cy="324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af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b="1" spc="-5" dirty="0" smtClean="0">
                <a:solidFill>
                  <a:srgbClr val="FFFFFF"/>
                </a:solidFill>
                <a:latin typeface="Calibri"/>
                <a:cs typeface="Calibri"/>
              </a:rPr>
              <a:t>=1046</a:t>
            </a:r>
            <a:r>
              <a:rPr sz="9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9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-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ion</a:t>
            </a:r>
            <a:r>
              <a:rPr sz="900" b="1" spc="-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7670270" y="821614"/>
            <a:ext cx="737235" cy="324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35" algn="ctr">
              <a:lnSpc>
                <a:spcPct val="100000"/>
              </a:lnSpc>
            </a:pPr>
            <a:r>
              <a:rPr sz="1100" b="1" dirty="0" smtClean="0">
                <a:solidFill>
                  <a:srgbClr val="FFFFFF"/>
                </a:solidFill>
                <a:latin typeface="Calibri"/>
                <a:cs typeface="Calibri"/>
              </a:rPr>
              <a:t>Xi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b="1" spc="-5" dirty="0" smtClean="0">
                <a:solidFill>
                  <a:srgbClr val="FFFFFF"/>
                </a:solidFill>
                <a:latin typeface="Calibri"/>
                <a:cs typeface="Calibri"/>
              </a:rPr>
              <a:t>=1030</a:t>
            </a:r>
            <a:r>
              <a:rPr sz="9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9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-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ion</a:t>
            </a:r>
            <a:r>
              <a:rPr sz="900" b="1" spc="-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8604641" y="975538"/>
            <a:ext cx="458470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ue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4654140" y="1321572"/>
            <a:ext cx="828040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 smtClean="0">
                <a:solidFill>
                  <a:srgbClr val="FFFFFF"/>
                </a:solidFill>
                <a:latin typeface="Calibri"/>
                <a:cs typeface="Calibri"/>
              </a:rPr>
              <a:t>Pr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e-d</a:t>
            </a: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586160" y="1313474"/>
            <a:ext cx="7651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807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77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2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7656617" y="1313474"/>
            <a:ext cx="7651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782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75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9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8676478" y="1313474"/>
            <a:ext cx="37465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0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509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4756265" y="1504481"/>
            <a:ext cx="1160780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11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1100" b="1" spc="-4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tm)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6685220" y="1496354"/>
            <a:ext cx="56578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13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6±4</a:t>
            </a:r>
            <a:r>
              <a:rPr sz="1200" spc="-5" dirty="0" smtClean="0">
                <a:latin typeface="Calibri"/>
                <a:cs typeface="Calibri"/>
              </a:rPr>
              <a:t>.3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7755677" y="1496354"/>
            <a:ext cx="56578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13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5±4</a:t>
            </a:r>
            <a:r>
              <a:rPr sz="1200" spc="-5" dirty="0" smtClean="0">
                <a:latin typeface="Calibri"/>
                <a:cs typeface="Calibri"/>
              </a:rPr>
              <a:t>.1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8676478" y="1496354"/>
            <a:ext cx="37465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0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677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4756265" y="1689769"/>
            <a:ext cx="1151255" cy="358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899"/>
              </a:lnSpc>
            </a:pP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11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ba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oo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100" b="1" spc="5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100" b="1" spc="0" dirty="0" smtClean="0">
                <a:solidFill>
                  <a:srgbClr val="FFFFFF"/>
                </a:solidFill>
                <a:latin typeface="Calibri"/>
                <a:cs typeface="Calibri"/>
              </a:rPr>
              <a:t>th (mm)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6607496" y="1768493"/>
            <a:ext cx="72199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15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75±4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77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7677953" y="1768493"/>
            <a:ext cx="72199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15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40±4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50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8676478" y="1768493"/>
            <a:ext cx="37465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0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130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6586160" y="4481181"/>
            <a:ext cx="7651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544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52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7656617" y="4481181"/>
            <a:ext cx="7651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538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52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2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8676478" y="4481181"/>
            <a:ext cx="37465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0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918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6685220" y="4753321"/>
            <a:ext cx="56578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17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1±4</a:t>
            </a:r>
            <a:r>
              <a:rPr sz="1200" spc="-5" dirty="0" smtClean="0">
                <a:latin typeface="Calibri"/>
                <a:cs typeface="Calibri"/>
              </a:rPr>
              <a:t>.3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7755677" y="4753321"/>
            <a:ext cx="56578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17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5±3</a:t>
            </a:r>
            <a:r>
              <a:rPr sz="1200" spc="-5" dirty="0" smtClean="0">
                <a:latin typeface="Calibri"/>
                <a:cs typeface="Calibri"/>
              </a:rPr>
              <a:t>.9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8676478" y="4753321"/>
            <a:ext cx="37465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0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096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6607496" y="5025462"/>
            <a:ext cx="72199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13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79±4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83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7677953" y="5025462"/>
            <a:ext cx="72199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14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39±4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88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8676478" y="5025462"/>
            <a:ext cx="37465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0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041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6647088" y="5386863"/>
            <a:ext cx="64452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3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30±0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58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7716022" y="5386863"/>
            <a:ext cx="64452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3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29±0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60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8676447" y="5386863"/>
            <a:ext cx="37465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0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804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8676455" y="5659004"/>
            <a:ext cx="37465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0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-10" dirty="0" smtClean="0">
                <a:latin typeface="Calibri"/>
                <a:cs typeface="Calibri"/>
              </a:rPr>
              <a:t>198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6703476" y="5841884"/>
            <a:ext cx="53213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7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7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7772410" y="5841884"/>
            <a:ext cx="53213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1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1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6703476" y="6024764"/>
            <a:ext cx="53213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2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2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7772410" y="6024764"/>
            <a:ext cx="53213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3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3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6663883" y="6207644"/>
            <a:ext cx="60960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11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1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1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7772289" y="6207644"/>
            <a:ext cx="53213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9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9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6586160" y="6390524"/>
            <a:ext cx="7651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995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95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1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7656617" y="6390524"/>
            <a:ext cx="765175" cy="251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975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0" dirty="0" smtClean="0">
                <a:latin typeface="Calibri"/>
                <a:cs typeface="Calibri"/>
              </a:rPr>
              <a:t>94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7</a:t>
            </a:r>
            <a:r>
              <a:rPr sz="1200" spc="-765" dirty="0" smtClean="0">
                <a:latin typeface="Calibri"/>
                <a:cs typeface="Calibri"/>
              </a:rPr>
              <a:t>%</a:t>
            </a:r>
            <a:r>
              <a:rPr sz="1800" spc="-15" baseline="-18518" dirty="0" smtClean="0">
                <a:solidFill>
                  <a:srgbClr val="8A8A8A"/>
                </a:solidFill>
                <a:latin typeface="Calibri"/>
                <a:cs typeface="Calibri"/>
              </a:rPr>
              <a:t>2</a:t>
            </a:r>
            <a:r>
              <a:rPr sz="1800" spc="-719" baseline="-18518" dirty="0" smtClean="0">
                <a:solidFill>
                  <a:srgbClr val="8A8A8A"/>
                </a:solidFill>
                <a:latin typeface="Calibri"/>
                <a:cs typeface="Calibri"/>
              </a:rPr>
              <a:t>9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192" name="object 192"/>
          <p:cNvGraphicFramePr>
            <a:graphicFrameLocks noGrp="1"/>
          </p:cNvGraphicFramePr>
          <p:nvPr/>
        </p:nvGraphicFramePr>
        <p:xfrm>
          <a:off x="1481890" y="2035261"/>
          <a:ext cx="7620271" cy="239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1309"/>
                <a:gridCol w="1273323"/>
                <a:gridCol w="617698"/>
                <a:gridCol w="1810965"/>
                <a:gridCol w="1084607"/>
                <a:gridCol w="1019227"/>
                <a:gridCol w="553138"/>
              </a:tblGrid>
              <a:tr h="199909"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338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32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328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31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8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1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ll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</a:t>
                      </a: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tabLst>
                          <a:tab pos="1276985" algn="l"/>
                          <a:tab pos="2237105" algn="l"/>
                        </a:tabLst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52±0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43	2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46±0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43	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006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0835"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15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16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(mm)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2617"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risti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787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45±0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77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=720)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44±0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74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715)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760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28270" marR="350520">
                        <a:lnSpc>
                          <a:spcPct val="100899"/>
                        </a:lnSpc>
                      </a:pPr>
                      <a:r>
                        <a:rPr sz="11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 st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ts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u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 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2±0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27622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2±0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592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40603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37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2±27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=709)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37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2±27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710)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961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28270" marR="640080">
                        <a:lnSpc>
                          <a:spcPct val="100899"/>
                        </a:lnSpc>
                      </a:pP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gth 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(mm)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28270">
                        <a:lnSpc>
                          <a:spcPts val="730"/>
                        </a:lnSpc>
                        <a:spcBef>
                          <a:spcPts val="190"/>
                        </a:spcBef>
                      </a:pP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rl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app</a:t>
                      </a: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1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7±14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26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0±14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623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CCCCC"/>
                    </a:solidFill>
                  </a:tcPr>
                </a:tc>
              </a:tr>
              <a:tr h="190771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900"/>
                        </a:lnSpc>
                      </a:pP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221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21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201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19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361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8E8E8"/>
                    </a:solidFill>
                  </a:tcPr>
                </a:tc>
              </a:tr>
              <a:tr h="397873"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715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99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715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062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28270" marR="796925">
                        <a:lnSpc>
                          <a:spcPct val="100899"/>
                        </a:lnSpc>
                      </a:pP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gth 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(mm)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21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3±8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21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8±8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120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CCCCCC"/>
                    </a:solidFill>
                  </a:tcPr>
                </a:tc>
              </a:tr>
              <a:tr h="430029"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143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13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112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10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122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34620">
                        <a:lnSpc>
                          <a:spcPts val="1115"/>
                        </a:lnSpc>
                      </a:pP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34620">
                        <a:lnSpc>
                          <a:spcPts val="935"/>
                        </a:lnSpc>
                        <a:tabLst>
                          <a:tab pos="2153285" algn="l"/>
                          <a:tab pos="3171825" algn="l"/>
                          <a:tab pos="4403725" algn="r"/>
                        </a:tabLst>
                      </a:pPr>
                      <a:r>
                        <a:rPr sz="1650" b="1" spc="-7" baseline="-30303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</a:t>
                      </a:r>
                      <a:r>
                        <a:rPr sz="1650" b="1" spc="0" baseline="-30303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50" b="1" spc="-15" baseline="-30303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50" b="1" spc="0" baseline="-30303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650" b="1" spc="-7" baseline="-30303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650" b="1" spc="0" baseline="-30303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50" b="1" spc="7" baseline="-30303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50" b="1" spc="0" baseline="-30303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(mm)	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0±0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5	3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0±0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.5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 	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186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93" name="object 193"/>
          <p:cNvGraphicFramePr>
            <a:graphicFrameLocks noGrp="1"/>
          </p:cNvGraphicFramePr>
          <p:nvPr/>
        </p:nvGraphicFramePr>
        <p:xfrm>
          <a:off x="1680010" y="4386548"/>
          <a:ext cx="4400324" cy="2213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7546"/>
                <a:gridCol w="1047546"/>
                <a:gridCol w="803250"/>
                <a:gridCol w="1501979"/>
              </a:tblGrid>
              <a:tr h="211438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40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8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  <a:tabLst>
                          <a:tab pos="1938655" algn="l"/>
                        </a:tabLst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42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	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ba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ll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7825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66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  <a:tabLst>
                          <a:tab pos="1938655" algn="l"/>
                        </a:tabLst>
                      </a:pPr>
                      <a:r>
                        <a:rPr sz="1800" baseline="-11574" dirty="0" smtClean="0">
                          <a:latin typeface="Calibri"/>
                          <a:cs typeface="Calibri"/>
                        </a:rPr>
                        <a:t>84</a:t>
                      </a:r>
                      <a:r>
                        <a:rPr sz="1800" spc="7" baseline="-11574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7" baseline="-11574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800" spc="0" baseline="-11574" dirty="0" smtClean="0">
                          <a:latin typeface="Calibri"/>
                          <a:cs typeface="Calibri"/>
                        </a:rPr>
                        <a:t>8</a:t>
                      </a:r>
                      <a:r>
                        <a:rPr sz="1800" spc="-7" baseline="-11574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800" spc="0" baseline="-11574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800" spc="-15" baseline="-11574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800" spc="0" baseline="-11574" dirty="0" smtClean="0">
                          <a:latin typeface="Calibri"/>
                          <a:cs typeface="Calibri"/>
                        </a:rPr>
                        <a:t>)	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004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758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72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  <a:tabLst>
                          <a:tab pos="2040889" algn="l"/>
                        </a:tabLst>
                      </a:pPr>
                      <a:r>
                        <a:rPr sz="1800" baseline="-16203" dirty="0" smtClean="0">
                          <a:latin typeface="Calibri"/>
                          <a:cs typeface="Calibri"/>
                        </a:rPr>
                        <a:t>744</a:t>
                      </a:r>
                      <a:r>
                        <a:rPr sz="1800" spc="7" baseline="-16203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7" baseline="-16203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800" spc="0" baseline="-16203" dirty="0" smtClean="0">
                          <a:latin typeface="Calibri"/>
                          <a:cs typeface="Calibri"/>
                        </a:rPr>
                        <a:t>72</a:t>
                      </a:r>
                      <a:r>
                        <a:rPr sz="1800" spc="-7" baseline="-16203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800" spc="0" baseline="-16203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800" spc="-15" baseline="-16203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800" spc="0" baseline="-16203" dirty="0" smtClean="0">
                          <a:latin typeface="Calibri"/>
                          <a:cs typeface="Calibri"/>
                        </a:rPr>
                        <a:t>)	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1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ss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</a:t>
                      </a:r>
                      <a:r>
                        <a:rPr sz="11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tm)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8936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39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  <a:tabLst>
                          <a:tab pos="2040889" algn="l"/>
                        </a:tabLst>
                      </a:pPr>
                      <a:r>
                        <a:rPr sz="1800" baseline="-20833" dirty="0" smtClean="0">
                          <a:latin typeface="Calibri"/>
                          <a:cs typeface="Calibri"/>
                        </a:rPr>
                        <a:t>48</a:t>
                      </a:r>
                      <a:r>
                        <a:rPr sz="1800" spc="7" baseline="-20833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7" baseline="-20833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800" spc="0" baseline="-20833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800" spc="-7" baseline="-20833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800" spc="0" baseline="-20833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800" spc="-15" baseline="-20833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800" spc="0" baseline="-20833" dirty="0" smtClean="0">
                          <a:latin typeface="Calibri"/>
                          <a:cs typeface="Calibri"/>
                        </a:rPr>
                        <a:t>)	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1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ll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96808">
                <a:tc>
                  <a:txBody>
                    <a:bodyPr/>
                    <a:lstStyle/>
                    <a:p>
                      <a:pPr marR="25717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44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ts val="900"/>
                        </a:lnSpc>
                        <a:spcBef>
                          <a:spcPts val="9"/>
                        </a:spcBef>
                      </a:pPr>
                      <a:endParaRPr sz="900"/>
                    </a:p>
                    <a:p>
                      <a:pPr marR="25654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420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40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5654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42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ts val="900"/>
                        </a:lnSpc>
                        <a:spcBef>
                          <a:spcPts val="9"/>
                        </a:spcBef>
                      </a:pPr>
                      <a:endParaRPr sz="900"/>
                    </a:p>
                    <a:p>
                      <a:pPr marL="25654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414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40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883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ts val="900"/>
                        </a:lnSpc>
                        <a:spcBef>
                          <a:spcPts val="9"/>
                        </a:spcBef>
                      </a:pPr>
                      <a:endParaRPr sz="900"/>
                    </a:p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999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(mm)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90500" marR="25400">
                        <a:lnSpc>
                          <a:spcPct val="100899"/>
                        </a:lnSpc>
                        <a:spcBef>
                          <a:spcPts val="180"/>
                        </a:spcBef>
                      </a:pP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1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ll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</a:t>
                      </a: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 (mm)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88265">
                        <a:lnSpc>
                          <a:spcPts val="930"/>
                        </a:lnSpc>
                        <a:spcBef>
                          <a:spcPts val="160"/>
                        </a:spcBef>
                      </a:pP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1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p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43001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518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49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511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49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964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</a:pP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90500">
                        <a:lnSpc>
                          <a:spcPts val="1260"/>
                        </a:lnSpc>
                        <a:spcBef>
                          <a:spcPts val="120"/>
                        </a:spcBef>
                      </a:pP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167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16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157</a:t>
                      </a:r>
                      <a:r>
                        <a:rPr sz="12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15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0" dirty="0" smtClean="0">
                          <a:latin typeface="Calibri"/>
                          <a:cs typeface="Calibri"/>
                        </a:rPr>
                        <a:t>650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</a:pP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032000">
              <a:lnSpc>
                <a:spcPts val="3279"/>
              </a:lnSpc>
            </a:pPr>
            <a:r>
              <a:rPr sz="2800" b="1" spc="-25" dirty="0" smtClean="0">
                <a:latin typeface="Tahoma"/>
                <a:cs typeface="Tahoma"/>
              </a:rPr>
              <a:t>Prim</a:t>
            </a:r>
            <a:r>
              <a:rPr sz="2800" b="1" spc="-30" dirty="0" smtClean="0">
                <a:latin typeface="Tahoma"/>
                <a:cs typeface="Tahoma"/>
              </a:rPr>
              <a:t>a</a:t>
            </a:r>
            <a:r>
              <a:rPr sz="2800" b="1" spc="-20" dirty="0" smtClean="0">
                <a:latin typeface="Tahoma"/>
                <a:cs typeface="Tahoma"/>
              </a:rPr>
              <a:t>ry</a:t>
            </a:r>
            <a:r>
              <a:rPr sz="2800" b="1" spc="40" dirty="0" smtClean="0">
                <a:latin typeface="Tahoma"/>
                <a:cs typeface="Tahoma"/>
              </a:rPr>
              <a:t> </a:t>
            </a:r>
            <a:r>
              <a:rPr sz="2800" b="1" spc="-25" dirty="0" smtClean="0">
                <a:latin typeface="Tahoma"/>
                <a:cs typeface="Tahoma"/>
              </a:rPr>
              <a:t>en</a:t>
            </a:r>
            <a:r>
              <a:rPr sz="2800" b="1" spc="-15" dirty="0" smtClean="0">
                <a:latin typeface="Tahoma"/>
                <a:cs typeface="Tahoma"/>
              </a:rPr>
              <a:t>dp</a:t>
            </a:r>
            <a:r>
              <a:rPr sz="2800" b="1" spc="-20" dirty="0" smtClean="0">
                <a:latin typeface="Tahoma"/>
                <a:cs typeface="Tahoma"/>
              </a:rPr>
              <a:t>oin</a:t>
            </a:r>
            <a:r>
              <a:rPr sz="2800" b="1" spc="-15" dirty="0" smtClean="0">
                <a:latin typeface="Tahoma"/>
                <a:cs typeface="Tahoma"/>
              </a:rPr>
              <a:t>t: </a:t>
            </a:r>
            <a:r>
              <a:rPr sz="2800" b="1" spc="-30" dirty="0" smtClean="0">
                <a:latin typeface="Tahoma"/>
                <a:cs typeface="Tahoma"/>
              </a:rPr>
              <a:t>DO</a:t>
            </a:r>
            <a:r>
              <a:rPr sz="2800" b="1" spc="-15" dirty="0" smtClean="0">
                <a:latin typeface="Tahoma"/>
                <a:cs typeface="Tahoma"/>
              </a:rPr>
              <a:t>C</a:t>
            </a:r>
            <a:r>
              <a:rPr sz="2800" b="1" spc="-20" dirty="0" smtClean="0"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70733" y="509742"/>
            <a:ext cx="4753610" cy="238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875"/>
              </a:lnSpc>
            </a:pPr>
            <a:r>
              <a:rPr sz="1600" b="1" spc="-15" dirty="0" smtClean="0">
                <a:latin typeface="Tahoma"/>
                <a:cs typeface="Tahoma"/>
              </a:rPr>
              <a:t>(A</a:t>
            </a:r>
            <a:r>
              <a:rPr sz="1600" b="1" spc="20" dirty="0" smtClean="0">
                <a:latin typeface="Tahoma"/>
                <a:cs typeface="Tahoma"/>
              </a:rPr>
              <a:t> </a:t>
            </a:r>
            <a:r>
              <a:rPr sz="1600" b="1" spc="-15" dirty="0" smtClean="0">
                <a:latin typeface="Tahoma"/>
                <a:cs typeface="Tahoma"/>
              </a:rPr>
              <a:t>compo</a:t>
            </a:r>
            <a:r>
              <a:rPr sz="1600" b="1" spc="-20" dirty="0" smtClean="0">
                <a:latin typeface="Tahoma"/>
                <a:cs typeface="Tahoma"/>
              </a:rPr>
              <a:t>s</a:t>
            </a:r>
            <a:r>
              <a:rPr sz="1600" b="1" spc="-15" dirty="0" smtClean="0">
                <a:latin typeface="Tahoma"/>
                <a:cs typeface="Tahoma"/>
              </a:rPr>
              <a:t>it</a:t>
            </a:r>
            <a:r>
              <a:rPr sz="1600" b="1" spc="-10" dirty="0" smtClean="0">
                <a:latin typeface="Tahoma"/>
                <a:cs typeface="Tahoma"/>
              </a:rPr>
              <a:t>e</a:t>
            </a:r>
            <a:r>
              <a:rPr sz="1600" b="1" spc="45" dirty="0" smtClean="0">
                <a:latin typeface="Tahoma"/>
                <a:cs typeface="Tahoma"/>
              </a:rPr>
              <a:t> </a:t>
            </a:r>
            <a:r>
              <a:rPr sz="1600" b="1" spc="-15" dirty="0" smtClean="0">
                <a:latin typeface="Tahoma"/>
                <a:cs typeface="Tahoma"/>
              </a:rPr>
              <a:t>o</a:t>
            </a:r>
            <a:r>
              <a:rPr sz="1600" b="1" spc="-10" dirty="0" smtClean="0">
                <a:latin typeface="Tahoma"/>
                <a:cs typeface="Tahoma"/>
              </a:rPr>
              <a:t>f</a:t>
            </a:r>
            <a:r>
              <a:rPr sz="1600" b="1" spc="10" dirty="0" smtClean="0">
                <a:latin typeface="Tahoma"/>
                <a:cs typeface="Tahoma"/>
              </a:rPr>
              <a:t> </a:t>
            </a:r>
            <a:r>
              <a:rPr sz="1600" b="1" spc="-15" dirty="0" smtClean="0">
                <a:latin typeface="Tahoma"/>
                <a:cs typeface="Tahoma"/>
              </a:rPr>
              <a:t>c</a:t>
            </a:r>
            <a:r>
              <a:rPr sz="1600" b="1" spc="-10" dirty="0" smtClean="0">
                <a:latin typeface="Tahoma"/>
                <a:cs typeface="Tahoma"/>
              </a:rPr>
              <a:t>ardiac</a:t>
            </a:r>
            <a:r>
              <a:rPr sz="1600" b="1" spc="45" dirty="0" smtClean="0">
                <a:latin typeface="Tahoma"/>
                <a:cs typeface="Tahoma"/>
              </a:rPr>
              <a:t> </a:t>
            </a:r>
            <a:r>
              <a:rPr sz="1600" b="1" spc="-10" dirty="0" smtClean="0">
                <a:latin typeface="Tahoma"/>
                <a:cs typeface="Tahoma"/>
              </a:rPr>
              <a:t>dea</a:t>
            </a:r>
            <a:r>
              <a:rPr sz="1600" b="1" spc="-15" dirty="0" smtClean="0">
                <a:latin typeface="Tahoma"/>
                <a:cs typeface="Tahoma"/>
              </a:rPr>
              <a:t>th</a:t>
            </a:r>
            <a:r>
              <a:rPr sz="1600" b="1" spc="-5" dirty="0" smtClean="0">
                <a:latin typeface="Tahoma"/>
                <a:cs typeface="Tahoma"/>
              </a:rPr>
              <a:t>,</a:t>
            </a:r>
            <a:r>
              <a:rPr sz="1600" b="1" spc="15" dirty="0" smtClean="0">
                <a:latin typeface="Tahoma"/>
                <a:cs typeface="Tahoma"/>
              </a:rPr>
              <a:t> </a:t>
            </a:r>
            <a:r>
              <a:rPr sz="1600" b="1" spc="-15" dirty="0" smtClean="0">
                <a:latin typeface="Tahoma"/>
                <a:cs typeface="Tahoma"/>
              </a:rPr>
              <a:t>TV-MI</a:t>
            </a:r>
            <a:r>
              <a:rPr sz="1600" b="1" spc="-5" dirty="0" smtClean="0">
                <a:latin typeface="Tahoma"/>
                <a:cs typeface="Tahoma"/>
              </a:rPr>
              <a:t>,</a:t>
            </a:r>
            <a:r>
              <a:rPr sz="1600" b="1" spc="15" dirty="0" smtClean="0">
                <a:latin typeface="Tahoma"/>
                <a:cs typeface="Tahoma"/>
              </a:rPr>
              <a:t> </a:t>
            </a:r>
            <a:r>
              <a:rPr sz="1600" b="1" spc="-15" dirty="0" smtClean="0">
                <a:latin typeface="Tahoma"/>
                <a:cs typeface="Tahoma"/>
              </a:rPr>
              <a:t>CI-TL</a:t>
            </a:r>
            <a:r>
              <a:rPr sz="1600" b="1" spc="-10" dirty="0" smtClean="0">
                <a:latin typeface="Tahoma"/>
                <a:cs typeface="Tahoma"/>
              </a:rPr>
              <a:t>R)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79932" y="803148"/>
            <a:ext cx="6496659" cy="48304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338287" y="884308"/>
            <a:ext cx="1013460" cy="554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l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g</a:t>
            </a:r>
            <a:r>
              <a:rPr sz="1800" b="1" spc="0" dirty="0" smtClean="0">
                <a:latin typeface="Tahoma"/>
                <a:cs typeface="Tahoma"/>
              </a:rPr>
              <a:t>-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ank </a:t>
            </a:r>
            <a:r>
              <a:rPr sz="1800" b="1" spc="-5" dirty="0" smtClean="0">
                <a:latin typeface="Tahoma"/>
                <a:cs typeface="Tahoma"/>
              </a:rPr>
              <a:t>p</a:t>
            </a:r>
            <a:r>
              <a:rPr sz="1800" b="1" spc="0" dirty="0" smtClean="0">
                <a:latin typeface="Tahoma"/>
                <a:cs typeface="Tahoma"/>
              </a:rPr>
              <a:t>=</a:t>
            </a:r>
            <a:r>
              <a:rPr sz="1800" b="1" spc="5" dirty="0" smtClean="0">
                <a:latin typeface="Tahoma"/>
                <a:cs typeface="Tahoma"/>
              </a:rPr>
              <a:t>0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801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39007" y="3252833"/>
            <a:ext cx="5243830" cy="1124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5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3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%</a:t>
            </a:r>
            <a:r>
              <a:rPr sz="1800" b="1" spc="-10" dirty="0" smtClean="0">
                <a:solidFill>
                  <a:srgbClr val="494BF5"/>
                </a:solidFill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494BF5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37)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b="1" dirty="0" smtClean="0">
                <a:latin typeface="Tahoma"/>
                <a:cs typeface="Tahoma"/>
              </a:rPr>
              <a:t>P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f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0" dirty="0" smtClean="0">
                <a:latin typeface="Tahoma"/>
                <a:cs typeface="Tahoma"/>
              </a:rPr>
              <a:t>r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n</a:t>
            </a:r>
            <a:r>
              <a:rPr sz="1800" b="1" spc="0" dirty="0" smtClean="0">
                <a:latin typeface="Tahoma"/>
                <a:cs typeface="Tahoma"/>
              </a:rPr>
              <a:t>-</a:t>
            </a:r>
            <a:r>
              <a:rPr sz="1800" b="1" spc="-5" dirty="0" smtClean="0">
                <a:latin typeface="Tahoma"/>
                <a:cs typeface="Tahoma"/>
              </a:rPr>
              <a:t>i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feri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rit</a:t>
            </a:r>
            <a:r>
              <a:rPr sz="1800" b="1" spc="0" dirty="0" smtClean="0">
                <a:latin typeface="Tahoma"/>
                <a:cs typeface="Tahoma"/>
              </a:rPr>
              <a:t>y</a:t>
            </a:r>
            <a:r>
              <a:rPr sz="1800" b="1" spc="-2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&lt;</a:t>
            </a:r>
            <a:r>
              <a:rPr sz="1800" b="1" spc="5" dirty="0" smtClean="0">
                <a:latin typeface="Tahoma"/>
                <a:cs typeface="Tahoma"/>
              </a:rPr>
              <a:t>0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00</a:t>
            </a:r>
            <a:r>
              <a:rPr sz="1800" b="1" spc="0" dirty="0" smtClean="0">
                <a:latin typeface="Tahoma"/>
                <a:cs typeface="Tahoma"/>
              </a:rPr>
              <a:t>1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950"/>
              </a:lnSpc>
              <a:spcBef>
                <a:spcPts val="19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R="12700" algn="r">
              <a:lnSpc>
                <a:spcPct val="100000"/>
              </a:lnSpc>
            </a:pP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%</a:t>
            </a:r>
            <a:r>
              <a:rPr sz="1800" b="1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35)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578" y="5651215"/>
            <a:ext cx="756920" cy="466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1200" b="1" spc="0" dirty="0" smtClean="0">
                <a:solidFill>
                  <a:srgbClr val="FF0000"/>
                </a:solidFill>
                <a:latin typeface="Tahoma"/>
                <a:cs typeface="Tahoma"/>
              </a:rPr>
              <a:t>up</a:t>
            </a: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1200" b="1" spc="0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flex</a:t>
            </a:r>
            <a:endParaRPr sz="1200">
              <a:latin typeface="Tahoma"/>
              <a:cs typeface="Tahoma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200" b="1" spc="-10" dirty="0" smtClean="0">
                <a:solidFill>
                  <a:srgbClr val="494BF5"/>
                </a:solidFill>
                <a:latin typeface="Tahoma"/>
                <a:cs typeface="Tahoma"/>
              </a:rPr>
              <a:t>X</a:t>
            </a:r>
            <a:r>
              <a:rPr sz="1200" b="1" spc="-5" dirty="0" smtClean="0">
                <a:solidFill>
                  <a:srgbClr val="494BF5"/>
                </a:solidFill>
                <a:latin typeface="Tahoma"/>
                <a:cs typeface="Tahoma"/>
              </a:rPr>
              <a:t>ie</a:t>
            </a:r>
            <a:r>
              <a:rPr sz="1200" b="1" spc="0" dirty="0" smtClean="0">
                <a:solidFill>
                  <a:srgbClr val="494BF5"/>
                </a:solidFill>
                <a:latin typeface="Tahoma"/>
                <a:cs typeface="Tahoma"/>
              </a:rPr>
              <a:t>nce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5569" y="5559775"/>
            <a:ext cx="448945" cy="557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50000"/>
              </a:lnSpc>
            </a:pPr>
            <a:r>
              <a:rPr sz="1200" spc="-15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t risk </a:t>
            </a:r>
            <a:r>
              <a:rPr sz="1200" spc="-15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t risk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7755" y="885444"/>
            <a:ext cx="1740408" cy="382524"/>
          </a:xfrm>
          <a:custGeom>
            <a:avLst/>
            <a:gdLst/>
            <a:ahLst/>
            <a:cxnLst/>
            <a:rect l="l" t="t" r="r" b="b"/>
            <a:pathLst>
              <a:path w="1740407" h="382524">
                <a:moveTo>
                  <a:pt x="0" y="0"/>
                </a:moveTo>
                <a:lnTo>
                  <a:pt x="1740408" y="0"/>
                </a:lnTo>
                <a:lnTo>
                  <a:pt x="1740408" y="382524"/>
                </a:lnTo>
                <a:lnTo>
                  <a:pt x="0" y="3825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52694" y="859835"/>
            <a:ext cx="601345" cy="398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6199"/>
              </a:lnSpc>
            </a:pPr>
            <a:r>
              <a:rPr sz="1100" spc="-5" dirty="0" smtClean="0">
                <a:latin typeface="Tahoma"/>
                <a:cs typeface="Tahoma"/>
              </a:rPr>
              <a:t>Su</a:t>
            </a:r>
            <a:r>
              <a:rPr sz="1100" spc="0" dirty="0" smtClean="0">
                <a:latin typeface="Tahoma"/>
                <a:cs typeface="Tahoma"/>
              </a:rPr>
              <a:t>p</a:t>
            </a:r>
            <a:r>
              <a:rPr sz="1100" spc="-5" dirty="0" smtClean="0">
                <a:latin typeface="Tahoma"/>
                <a:cs typeface="Tahoma"/>
              </a:rPr>
              <a:t>rafle</a:t>
            </a:r>
            <a:r>
              <a:rPr sz="1100" spc="0" dirty="0" smtClean="0">
                <a:latin typeface="Tahoma"/>
                <a:cs typeface="Tahoma"/>
              </a:rPr>
              <a:t>x </a:t>
            </a:r>
            <a:r>
              <a:rPr sz="1100" spc="-10" dirty="0" smtClean="0">
                <a:latin typeface="Tahoma"/>
                <a:cs typeface="Tahoma"/>
              </a:rPr>
              <a:t>X</a:t>
            </a:r>
            <a:r>
              <a:rPr sz="1100" spc="-5" dirty="0" smtClean="0">
                <a:latin typeface="Tahoma"/>
                <a:cs typeface="Tahoma"/>
              </a:rPr>
              <a:t>ienc</a:t>
            </a:r>
            <a:r>
              <a:rPr sz="1100" spc="0" dirty="0" smtClean="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58517" y="979169"/>
            <a:ext cx="216814" cy="0"/>
          </a:xfrm>
          <a:custGeom>
            <a:avLst/>
            <a:gdLst/>
            <a:ahLst/>
            <a:cxnLst/>
            <a:rect l="l" t="t" r="r" b="b"/>
            <a:pathLst>
              <a:path w="216814">
                <a:moveTo>
                  <a:pt x="0" y="0"/>
                </a:moveTo>
                <a:lnTo>
                  <a:pt x="216814" y="0"/>
                </a:lnTo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58517" y="1163574"/>
            <a:ext cx="216814" cy="0"/>
          </a:xfrm>
          <a:custGeom>
            <a:avLst/>
            <a:gdLst/>
            <a:ahLst/>
            <a:cxnLst/>
            <a:rect l="l" t="t" r="r" b="b"/>
            <a:pathLst>
              <a:path w="216814">
                <a:moveTo>
                  <a:pt x="0" y="0"/>
                </a:moveTo>
                <a:lnTo>
                  <a:pt x="216814" y="0"/>
                </a:lnTo>
              </a:path>
            </a:pathLst>
          </a:custGeom>
          <a:ln w="19812">
            <a:solidFill>
              <a:srgbClr val="4A4AF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65960" y="1325880"/>
            <a:ext cx="3316223" cy="2174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930370" y="139392"/>
            <a:ext cx="59182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 smtClean="0">
                <a:latin typeface="Tahoma"/>
                <a:cs typeface="Tahoma"/>
              </a:rPr>
              <a:t>(</a:t>
            </a:r>
            <a:r>
              <a:rPr sz="1800" b="1" spc="5" dirty="0" smtClean="0">
                <a:latin typeface="Tahoma"/>
                <a:cs typeface="Tahoma"/>
              </a:rPr>
              <a:t>I</a:t>
            </a:r>
            <a:r>
              <a:rPr sz="1800" b="1" spc="0" dirty="0" smtClean="0">
                <a:latin typeface="Tahoma"/>
                <a:cs typeface="Tahoma"/>
              </a:rPr>
              <a:t>TT</a:t>
            </a:r>
            <a:r>
              <a:rPr sz="1800" spc="0" dirty="0" smtClean="0"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534430" y="5639193"/>
          <a:ext cx="6087567" cy="50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4895"/>
                <a:gridCol w="1385925"/>
                <a:gridCol w="1385925"/>
                <a:gridCol w="1385925"/>
                <a:gridCol w="964895"/>
              </a:tblGrid>
              <a:tr h="25145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720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689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684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665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tabLst>
                          <a:tab pos="566420" algn="l"/>
                        </a:tabLst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659	629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5146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715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686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679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665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tabLst>
                          <a:tab pos="567055" algn="l"/>
                        </a:tabLst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657	629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13940">
              <a:lnSpc>
                <a:spcPct val="100000"/>
              </a:lnSpc>
            </a:pP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Pe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r-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p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otocol</a:t>
            </a:r>
            <a:r>
              <a:rPr sz="2800" b="1" spc="1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ly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sis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3283" y="499872"/>
            <a:ext cx="1266444" cy="83680"/>
          </a:xfrm>
          <a:custGeom>
            <a:avLst/>
            <a:gdLst/>
            <a:ahLst/>
            <a:cxnLst/>
            <a:rect l="l" t="t" r="r" b="b"/>
            <a:pathLst>
              <a:path w="1266444" h="83680">
                <a:moveTo>
                  <a:pt x="0" y="83680"/>
                </a:moveTo>
                <a:lnTo>
                  <a:pt x="1266444" y="83680"/>
                </a:lnTo>
                <a:lnTo>
                  <a:pt x="1266444" y="0"/>
                </a:lnTo>
                <a:lnTo>
                  <a:pt x="0" y="0"/>
                </a:lnTo>
                <a:lnTo>
                  <a:pt x="0" y="83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9737" y="1785366"/>
            <a:ext cx="1956219" cy="400608"/>
          </a:xfrm>
          <a:custGeom>
            <a:avLst/>
            <a:gdLst/>
            <a:ahLst/>
            <a:cxnLst/>
            <a:rect l="l" t="t" r="r" b="b"/>
            <a:pathLst>
              <a:path w="1956219" h="400608">
                <a:moveTo>
                  <a:pt x="0" y="0"/>
                </a:moveTo>
                <a:lnTo>
                  <a:pt x="1956219" y="0"/>
                </a:lnTo>
                <a:lnTo>
                  <a:pt x="1956219" y="400608"/>
                </a:lnTo>
                <a:lnTo>
                  <a:pt x="0" y="4006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45956" y="1785366"/>
            <a:ext cx="1671408" cy="400608"/>
          </a:xfrm>
          <a:custGeom>
            <a:avLst/>
            <a:gdLst/>
            <a:ahLst/>
            <a:cxnLst/>
            <a:rect l="l" t="t" r="r" b="b"/>
            <a:pathLst>
              <a:path w="1671408" h="400608">
                <a:moveTo>
                  <a:pt x="0" y="0"/>
                </a:moveTo>
                <a:lnTo>
                  <a:pt x="1671408" y="0"/>
                </a:lnTo>
                <a:lnTo>
                  <a:pt x="1671408" y="400608"/>
                </a:lnTo>
                <a:lnTo>
                  <a:pt x="0" y="4006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17365" y="1785366"/>
            <a:ext cx="1491526" cy="400608"/>
          </a:xfrm>
          <a:custGeom>
            <a:avLst/>
            <a:gdLst/>
            <a:ahLst/>
            <a:cxnLst/>
            <a:rect l="l" t="t" r="r" b="b"/>
            <a:pathLst>
              <a:path w="1491526" h="400608">
                <a:moveTo>
                  <a:pt x="0" y="0"/>
                </a:moveTo>
                <a:lnTo>
                  <a:pt x="1491526" y="0"/>
                </a:lnTo>
                <a:lnTo>
                  <a:pt x="1491526" y="400608"/>
                </a:lnTo>
                <a:lnTo>
                  <a:pt x="0" y="4006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08878" y="1785366"/>
            <a:ext cx="2450896" cy="400608"/>
          </a:xfrm>
          <a:custGeom>
            <a:avLst/>
            <a:gdLst/>
            <a:ahLst/>
            <a:cxnLst/>
            <a:rect l="l" t="t" r="r" b="b"/>
            <a:pathLst>
              <a:path w="2450896" h="400608">
                <a:moveTo>
                  <a:pt x="0" y="0"/>
                </a:moveTo>
                <a:lnTo>
                  <a:pt x="2450896" y="0"/>
                </a:lnTo>
                <a:lnTo>
                  <a:pt x="2450896" y="400608"/>
                </a:lnTo>
                <a:lnTo>
                  <a:pt x="0" y="4006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59776" y="1785366"/>
            <a:ext cx="794473" cy="400608"/>
          </a:xfrm>
          <a:custGeom>
            <a:avLst/>
            <a:gdLst/>
            <a:ahLst/>
            <a:cxnLst/>
            <a:rect l="l" t="t" r="r" b="b"/>
            <a:pathLst>
              <a:path w="794473" h="400608">
                <a:moveTo>
                  <a:pt x="0" y="0"/>
                </a:moveTo>
                <a:lnTo>
                  <a:pt x="794473" y="0"/>
                </a:lnTo>
                <a:lnTo>
                  <a:pt x="794473" y="400608"/>
                </a:lnTo>
                <a:lnTo>
                  <a:pt x="0" y="4006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737" y="2586570"/>
            <a:ext cx="1956219" cy="400608"/>
          </a:xfrm>
          <a:custGeom>
            <a:avLst/>
            <a:gdLst/>
            <a:ahLst/>
            <a:cxnLst/>
            <a:rect l="l" t="t" r="r" b="b"/>
            <a:pathLst>
              <a:path w="1956219" h="400608">
                <a:moveTo>
                  <a:pt x="0" y="0"/>
                </a:moveTo>
                <a:lnTo>
                  <a:pt x="1956219" y="0"/>
                </a:lnTo>
                <a:lnTo>
                  <a:pt x="1956219" y="400608"/>
                </a:lnTo>
                <a:lnTo>
                  <a:pt x="0" y="4006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45956" y="2586570"/>
            <a:ext cx="1671408" cy="400608"/>
          </a:xfrm>
          <a:custGeom>
            <a:avLst/>
            <a:gdLst/>
            <a:ahLst/>
            <a:cxnLst/>
            <a:rect l="l" t="t" r="r" b="b"/>
            <a:pathLst>
              <a:path w="1671408" h="400608">
                <a:moveTo>
                  <a:pt x="0" y="0"/>
                </a:moveTo>
                <a:lnTo>
                  <a:pt x="1671408" y="0"/>
                </a:lnTo>
                <a:lnTo>
                  <a:pt x="1671408" y="400608"/>
                </a:lnTo>
                <a:lnTo>
                  <a:pt x="0" y="4006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17365" y="2586570"/>
            <a:ext cx="1491526" cy="400608"/>
          </a:xfrm>
          <a:custGeom>
            <a:avLst/>
            <a:gdLst/>
            <a:ahLst/>
            <a:cxnLst/>
            <a:rect l="l" t="t" r="r" b="b"/>
            <a:pathLst>
              <a:path w="1491526" h="400608">
                <a:moveTo>
                  <a:pt x="0" y="0"/>
                </a:moveTo>
                <a:lnTo>
                  <a:pt x="1491526" y="0"/>
                </a:lnTo>
                <a:lnTo>
                  <a:pt x="1491526" y="400608"/>
                </a:lnTo>
                <a:lnTo>
                  <a:pt x="0" y="4006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08878" y="2586570"/>
            <a:ext cx="2450896" cy="400608"/>
          </a:xfrm>
          <a:custGeom>
            <a:avLst/>
            <a:gdLst/>
            <a:ahLst/>
            <a:cxnLst/>
            <a:rect l="l" t="t" r="r" b="b"/>
            <a:pathLst>
              <a:path w="2450896" h="400608">
                <a:moveTo>
                  <a:pt x="0" y="0"/>
                </a:moveTo>
                <a:lnTo>
                  <a:pt x="2450896" y="0"/>
                </a:lnTo>
                <a:lnTo>
                  <a:pt x="2450896" y="400608"/>
                </a:lnTo>
                <a:lnTo>
                  <a:pt x="0" y="4006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59776" y="2586570"/>
            <a:ext cx="794473" cy="400608"/>
          </a:xfrm>
          <a:custGeom>
            <a:avLst/>
            <a:gdLst/>
            <a:ahLst/>
            <a:cxnLst/>
            <a:rect l="l" t="t" r="r" b="b"/>
            <a:pathLst>
              <a:path w="794473" h="400608">
                <a:moveTo>
                  <a:pt x="0" y="0"/>
                </a:moveTo>
                <a:lnTo>
                  <a:pt x="794473" y="0"/>
                </a:lnTo>
                <a:lnTo>
                  <a:pt x="794473" y="400608"/>
                </a:lnTo>
                <a:lnTo>
                  <a:pt x="0" y="4006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45796" y="3048674"/>
            <a:ext cx="82550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C</a:t>
            </a:r>
            <a:r>
              <a:rPr sz="1800" b="1" spc="5" dirty="0" smtClean="0">
                <a:latin typeface="Tahoma"/>
                <a:cs typeface="Tahoma"/>
              </a:rPr>
              <a:t>I</a:t>
            </a:r>
            <a:r>
              <a:rPr sz="1800" b="1" spc="0" dirty="0" smtClean="0">
                <a:latin typeface="Tahoma"/>
                <a:cs typeface="Tahoma"/>
              </a:rPr>
              <a:t>-TLR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11679" y="3048674"/>
            <a:ext cx="941069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latin typeface="Tahoma"/>
                <a:cs typeface="Tahoma"/>
              </a:rPr>
              <a:t>1</a:t>
            </a:r>
            <a:r>
              <a:rPr sz="1800" spc="-10" dirty="0" smtClean="0">
                <a:latin typeface="Tahoma"/>
                <a:cs typeface="Tahoma"/>
              </a:rPr>
              <a:t>.</a:t>
            </a:r>
            <a:r>
              <a:rPr sz="1800" spc="0" dirty="0" smtClean="0">
                <a:latin typeface="Tahoma"/>
                <a:cs typeface="Tahoma"/>
              </a:rPr>
              <a:t>2%</a:t>
            </a:r>
            <a:r>
              <a:rPr sz="1800" spc="15" dirty="0" smtClean="0">
                <a:latin typeface="Tahoma"/>
                <a:cs typeface="Tahoma"/>
              </a:rPr>
              <a:t> </a:t>
            </a:r>
            <a:r>
              <a:rPr sz="1800" spc="-10" dirty="0" smtClean="0">
                <a:latin typeface="Tahoma"/>
                <a:cs typeface="Tahoma"/>
              </a:rPr>
              <a:t>(</a:t>
            </a:r>
            <a:r>
              <a:rPr sz="1800" spc="0" dirty="0" smtClean="0">
                <a:latin typeface="Tahoma"/>
                <a:cs typeface="Tahoma"/>
              </a:rPr>
              <a:t>8)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30498" y="3048674"/>
            <a:ext cx="106616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latin typeface="Tahoma"/>
                <a:cs typeface="Tahoma"/>
              </a:rPr>
              <a:t>3</a:t>
            </a:r>
            <a:r>
              <a:rPr sz="1800" spc="-10" dirty="0" smtClean="0">
                <a:latin typeface="Tahoma"/>
                <a:cs typeface="Tahoma"/>
              </a:rPr>
              <a:t>.</a:t>
            </a:r>
            <a:r>
              <a:rPr sz="1800" spc="0" dirty="0" smtClean="0">
                <a:latin typeface="Tahoma"/>
                <a:cs typeface="Tahoma"/>
              </a:rPr>
              <a:t>1%</a:t>
            </a:r>
            <a:r>
              <a:rPr sz="1800" spc="15" dirty="0" smtClean="0">
                <a:latin typeface="Tahoma"/>
                <a:cs typeface="Tahoma"/>
              </a:rPr>
              <a:t> </a:t>
            </a:r>
            <a:r>
              <a:rPr sz="1800" spc="-10" dirty="0" smtClean="0">
                <a:latin typeface="Tahoma"/>
                <a:cs typeface="Tahoma"/>
              </a:rPr>
              <a:t>(</a:t>
            </a:r>
            <a:r>
              <a:rPr sz="1800" spc="0" dirty="0" smtClean="0">
                <a:latin typeface="Tahoma"/>
                <a:cs typeface="Tahoma"/>
              </a:rPr>
              <a:t>21)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00269" y="3048674"/>
            <a:ext cx="226822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 smtClean="0">
                <a:latin typeface="Tahoma"/>
                <a:cs typeface="Tahoma"/>
              </a:rPr>
              <a:t>-</a:t>
            </a:r>
            <a:r>
              <a:rPr sz="1800" spc="0" dirty="0" smtClean="0">
                <a:latin typeface="Tahoma"/>
                <a:cs typeface="Tahoma"/>
              </a:rPr>
              <a:t>1</a:t>
            </a:r>
            <a:r>
              <a:rPr sz="1800" spc="-10" dirty="0" smtClean="0">
                <a:latin typeface="Tahoma"/>
                <a:cs typeface="Tahoma"/>
              </a:rPr>
              <a:t>.</a:t>
            </a:r>
            <a:r>
              <a:rPr sz="1800" spc="0" dirty="0" smtClean="0">
                <a:latin typeface="Tahoma"/>
                <a:cs typeface="Tahoma"/>
              </a:rPr>
              <a:t>9%</a:t>
            </a:r>
            <a:r>
              <a:rPr sz="1800" spc="15" dirty="0" smtClean="0">
                <a:latin typeface="Tahoma"/>
                <a:cs typeface="Tahoma"/>
              </a:rPr>
              <a:t> </a:t>
            </a:r>
            <a:r>
              <a:rPr sz="1800" spc="-10" dirty="0" smtClean="0">
                <a:latin typeface="Tahoma"/>
                <a:cs typeface="Tahoma"/>
              </a:rPr>
              <a:t>(-</a:t>
            </a:r>
            <a:r>
              <a:rPr sz="1800" spc="0" dirty="0" smtClean="0">
                <a:latin typeface="Tahoma"/>
                <a:cs typeface="Tahoma"/>
              </a:rPr>
              <a:t>3</a:t>
            </a:r>
            <a:r>
              <a:rPr sz="1800" spc="-10" dirty="0" smtClean="0">
                <a:latin typeface="Tahoma"/>
                <a:cs typeface="Tahoma"/>
              </a:rPr>
              <a:t>.</a:t>
            </a:r>
            <a:r>
              <a:rPr sz="1800" spc="0" dirty="0" smtClean="0">
                <a:latin typeface="Tahoma"/>
                <a:cs typeface="Tahoma"/>
              </a:rPr>
              <a:t>5</a:t>
            </a:r>
            <a:r>
              <a:rPr sz="1800" spc="25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o</a:t>
            </a:r>
            <a:r>
              <a:rPr sz="1800" spc="-5" dirty="0" smtClean="0">
                <a:latin typeface="Tahoma"/>
                <a:cs typeface="Tahoma"/>
              </a:rPr>
              <a:t> </a:t>
            </a:r>
            <a:r>
              <a:rPr sz="1800" spc="-10" dirty="0" smtClean="0">
                <a:latin typeface="Tahoma"/>
                <a:cs typeface="Tahoma"/>
              </a:rPr>
              <a:t>-</a:t>
            </a:r>
            <a:r>
              <a:rPr sz="1800" spc="0" dirty="0" smtClean="0">
                <a:latin typeface="Tahoma"/>
                <a:cs typeface="Tahoma"/>
              </a:rPr>
              <a:t>0</a:t>
            </a:r>
            <a:r>
              <a:rPr sz="1800" spc="-10" dirty="0" smtClean="0">
                <a:latin typeface="Tahoma"/>
                <a:cs typeface="Tahoma"/>
              </a:rPr>
              <a:t>.</a:t>
            </a:r>
            <a:r>
              <a:rPr sz="1800" spc="0" dirty="0" smtClean="0">
                <a:latin typeface="Tahoma"/>
                <a:cs typeface="Tahoma"/>
              </a:rPr>
              <a:t>3</a:t>
            </a:r>
            <a:r>
              <a:rPr sz="1800" spc="-10" dirty="0" smtClean="0">
                <a:latin typeface="Tahoma"/>
                <a:cs typeface="Tahoma"/>
              </a:rPr>
              <a:t>%</a:t>
            </a:r>
            <a:r>
              <a:rPr sz="1800" spc="0" dirty="0" smtClean="0"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60005" y="3048674"/>
            <a:ext cx="59436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1800" spc="-1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021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0143" y="3470147"/>
            <a:ext cx="4019715" cy="32643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0238" y="3460241"/>
            <a:ext cx="4037076" cy="3281172"/>
          </a:xfrm>
          <a:custGeom>
            <a:avLst/>
            <a:gdLst/>
            <a:ahLst/>
            <a:cxnLst/>
            <a:rect l="l" t="t" r="r" b="b"/>
            <a:pathLst>
              <a:path w="4037076" h="3281172">
                <a:moveTo>
                  <a:pt x="0" y="0"/>
                </a:moveTo>
                <a:lnTo>
                  <a:pt x="4037076" y="0"/>
                </a:lnTo>
                <a:lnTo>
                  <a:pt x="4037076" y="3281172"/>
                </a:lnTo>
                <a:lnTo>
                  <a:pt x="0" y="3281172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51832" y="3470147"/>
            <a:ext cx="4003065" cy="32643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41926" y="3460241"/>
            <a:ext cx="4021835" cy="3281172"/>
          </a:xfrm>
          <a:custGeom>
            <a:avLst/>
            <a:gdLst/>
            <a:ahLst/>
            <a:cxnLst/>
            <a:rect l="l" t="t" r="r" b="b"/>
            <a:pathLst>
              <a:path w="4021835" h="3281172">
                <a:moveTo>
                  <a:pt x="0" y="0"/>
                </a:moveTo>
                <a:lnTo>
                  <a:pt x="4021835" y="0"/>
                </a:lnTo>
                <a:lnTo>
                  <a:pt x="4021835" y="3281172"/>
                </a:lnTo>
                <a:lnTo>
                  <a:pt x="0" y="3281172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21964" y="3515867"/>
            <a:ext cx="833627" cy="368807"/>
          </a:xfrm>
          <a:custGeom>
            <a:avLst/>
            <a:gdLst/>
            <a:ahLst/>
            <a:cxnLst/>
            <a:rect l="l" t="t" r="r" b="b"/>
            <a:pathLst>
              <a:path w="833627" h="368807">
                <a:moveTo>
                  <a:pt x="0" y="0"/>
                </a:moveTo>
                <a:lnTo>
                  <a:pt x="833627" y="0"/>
                </a:lnTo>
                <a:lnTo>
                  <a:pt x="833627" y="368807"/>
                </a:lnTo>
                <a:lnTo>
                  <a:pt x="0" y="368807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600458" y="3559392"/>
            <a:ext cx="66929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DO</a:t>
            </a:r>
            <a:r>
              <a:rPr sz="1800" b="1" spc="-5" dirty="0" smtClean="0">
                <a:latin typeface="Tahoma"/>
                <a:cs typeface="Tahoma"/>
              </a:rPr>
              <a:t>C</a:t>
            </a:r>
            <a:r>
              <a:rPr sz="1800" b="1" spc="0" dirty="0" smtClean="0">
                <a:latin typeface="Tahoma"/>
                <a:cs typeface="Tahoma"/>
              </a:rPr>
              <a:t>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725156" y="3515867"/>
            <a:ext cx="990600" cy="368807"/>
          </a:xfrm>
          <a:custGeom>
            <a:avLst/>
            <a:gdLst/>
            <a:ahLst/>
            <a:cxnLst/>
            <a:rect l="l" t="t" r="r" b="b"/>
            <a:pathLst>
              <a:path w="990600" h="368807">
                <a:moveTo>
                  <a:pt x="0" y="0"/>
                </a:moveTo>
                <a:lnTo>
                  <a:pt x="990600" y="0"/>
                </a:lnTo>
                <a:lnTo>
                  <a:pt x="990600" y="368807"/>
                </a:lnTo>
                <a:lnTo>
                  <a:pt x="0" y="368807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803729" y="3559392"/>
            <a:ext cx="82550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C</a:t>
            </a:r>
            <a:r>
              <a:rPr sz="1800" b="1" spc="5" dirty="0" smtClean="0">
                <a:latin typeface="Tahoma"/>
                <a:cs typeface="Tahoma"/>
              </a:rPr>
              <a:t>I</a:t>
            </a:r>
            <a:r>
              <a:rPr sz="1800" b="1" spc="0" dirty="0" smtClean="0">
                <a:latin typeface="Tahoma"/>
                <a:cs typeface="Tahoma"/>
              </a:rPr>
              <a:t>-TLR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84459" y="5788242"/>
            <a:ext cx="5045710" cy="623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5%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500"/>
              </a:lnSpc>
              <a:spcBef>
                <a:spcPts val="41"/>
              </a:spcBef>
            </a:pPr>
            <a:endParaRPr sz="500"/>
          </a:p>
          <a:p>
            <a:pPr marR="12700" algn="r">
              <a:lnSpc>
                <a:spcPct val="100000"/>
              </a:lnSpc>
            </a:pP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2%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04576" y="5190452"/>
            <a:ext cx="66484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4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4%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24490" y="4768758"/>
            <a:ext cx="2705735" cy="9620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541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l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g</a:t>
            </a:r>
            <a:r>
              <a:rPr sz="1800" b="1" spc="0" dirty="0" smtClean="0">
                <a:latin typeface="Tahoma"/>
                <a:cs typeface="Tahoma"/>
              </a:rPr>
              <a:t>-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ank</a:t>
            </a:r>
            <a:r>
              <a:rPr sz="1800" b="1" spc="-2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021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50" spc="85" dirty="0" smtClean="0">
                <a:solidFill>
                  <a:srgbClr val="005493"/>
                </a:solidFill>
                <a:latin typeface="Tahoma"/>
                <a:cs typeface="Tahoma"/>
              </a:rPr>
              <a:t>61</a:t>
            </a:r>
            <a:r>
              <a:rPr sz="1450" spc="-60" dirty="0" smtClean="0">
                <a:solidFill>
                  <a:srgbClr val="005493"/>
                </a:solidFill>
                <a:latin typeface="Tahoma"/>
                <a:cs typeface="Tahoma"/>
              </a:rPr>
              <a:t>% </a:t>
            </a:r>
            <a:r>
              <a:rPr sz="1450" spc="-195" dirty="0" smtClean="0">
                <a:solidFill>
                  <a:srgbClr val="005493"/>
                </a:solidFill>
                <a:latin typeface="Tahoma"/>
                <a:cs typeface="Tahoma"/>
              </a:rPr>
              <a:t> </a:t>
            </a:r>
            <a:r>
              <a:rPr sz="1450" spc="80" dirty="0" smtClean="0">
                <a:solidFill>
                  <a:srgbClr val="005493"/>
                </a:solidFill>
                <a:latin typeface="Tahoma"/>
                <a:cs typeface="Tahoma"/>
              </a:rPr>
              <a:t>r</a:t>
            </a:r>
            <a:r>
              <a:rPr sz="1450" spc="50" dirty="0" smtClean="0">
                <a:solidFill>
                  <a:srgbClr val="005493"/>
                </a:solidFill>
                <a:latin typeface="Tahoma"/>
                <a:cs typeface="Tahoma"/>
              </a:rPr>
              <a:t>e</a:t>
            </a:r>
            <a:r>
              <a:rPr sz="1450" spc="80" dirty="0" smtClean="0">
                <a:solidFill>
                  <a:srgbClr val="005493"/>
                </a:solidFill>
                <a:latin typeface="Tahoma"/>
                <a:cs typeface="Tahoma"/>
              </a:rPr>
              <a:t>l</a:t>
            </a:r>
            <a:r>
              <a:rPr sz="1450" spc="65" dirty="0" smtClean="0">
                <a:solidFill>
                  <a:srgbClr val="005493"/>
                </a:solidFill>
                <a:latin typeface="Tahoma"/>
                <a:cs typeface="Tahoma"/>
              </a:rPr>
              <a:t>a</a:t>
            </a:r>
            <a:r>
              <a:rPr sz="1450" spc="95" dirty="0" smtClean="0">
                <a:solidFill>
                  <a:srgbClr val="005493"/>
                </a:solidFill>
                <a:latin typeface="Tahoma"/>
                <a:cs typeface="Tahoma"/>
              </a:rPr>
              <a:t>t</a:t>
            </a:r>
            <a:r>
              <a:rPr sz="1450" spc="80" dirty="0" smtClean="0">
                <a:solidFill>
                  <a:srgbClr val="005493"/>
                </a:solidFill>
                <a:latin typeface="Tahoma"/>
                <a:cs typeface="Tahoma"/>
              </a:rPr>
              <a:t>i</a:t>
            </a:r>
            <a:r>
              <a:rPr sz="1450" spc="85" dirty="0" smtClean="0">
                <a:solidFill>
                  <a:srgbClr val="005493"/>
                </a:solidFill>
                <a:latin typeface="Tahoma"/>
                <a:cs typeface="Tahoma"/>
              </a:rPr>
              <a:t>v</a:t>
            </a:r>
            <a:r>
              <a:rPr sz="1450" spc="-35" dirty="0" smtClean="0">
                <a:solidFill>
                  <a:srgbClr val="005493"/>
                </a:solidFill>
                <a:latin typeface="Tahoma"/>
                <a:cs typeface="Tahoma"/>
              </a:rPr>
              <a:t>e</a:t>
            </a:r>
            <a:r>
              <a:rPr sz="1450" spc="65" dirty="0" smtClean="0">
                <a:solidFill>
                  <a:srgbClr val="005493"/>
                </a:solidFill>
                <a:latin typeface="Tahoma"/>
                <a:cs typeface="Tahoma"/>
              </a:rPr>
              <a:t> </a:t>
            </a:r>
            <a:r>
              <a:rPr sz="1450" spc="80" dirty="0" smtClean="0">
                <a:solidFill>
                  <a:srgbClr val="005493"/>
                </a:solidFill>
                <a:latin typeface="Tahoma"/>
                <a:cs typeface="Tahoma"/>
              </a:rPr>
              <a:t>r</a:t>
            </a:r>
            <a:r>
              <a:rPr sz="1450" spc="50" dirty="0" smtClean="0">
                <a:solidFill>
                  <a:srgbClr val="005493"/>
                </a:solidFill>
                <a:latin typeface="Tahoma"/>
                <a:cs typeface="Tahoma"/>
              </a:rPr>
              <a:t>e</a:t>
            </a:r>
            <a:r>
              <a:rPr sz="1450" spc="75" dirty="0" smtClean="0">
                <a:solidFill>
                  <a:srgbClr val="005493"/>
                </a:solidFill>
                <a:latin typeface="Tahoma"/>
                <a:cs typeface="Tahoma"/>
              </a:rPr>
              <a:t>d</a:t>
            </a:r>
            <a:r>
              <a:rPr sz="1450" spc="80" dirty="0" smtClean="0">
                <a:solidFill>
                  <a:srgbClr val="005493"/>
                </a:solidFill>
                <a:latin typeface="Tahoma"/>
                <a:cs typeface="Tahoma"/>
              </a:rPr>
              <a:t>u</a:t>
            </a:r>
            <a:r>
              <a:rPr sz="1450" spc="65" dirty="0" smtClean="0">
                <a:solidFill>
                  <a:srgbClr val="005493"/>
                </a:solidFill>
                <a:latin typeface="Tahoma"/>
                <a:cs typeface="Tahoma"/>
              </a:rPr>
              <a:t>c</a:t>
            </a:r>
            <a:r>
              <a:rPr sz="1450" spc="95" dirty="0" smtClean="0">
                <a:solidFill>
                  <a:srgbClr val="005493"/>
                </a:solidFill>
                <a:latin typeface="Tahoma"/>
                <a:cs typeface="Tahoma"/>
              </a:rPr>
              <a:t>t</a:t>
            </a:r>
            <a:r>
              <a:rPr sz="1450" spc="80" dirty="0" smtClean="0">
                <a:solidFill>
                  <a:srgbClr val="005493"/>
                </a:solidFill>
                <a:latin typeface="Tahoma"/>
                <a:cs typeface="Tahoma"/>
              </a:rPr>
              <a:t>i</a:t>
            </a:r>
            <a:r>
              <a:rPr sz="1450" spc="65" dirty="0" smtClean="0">
                <a:solidFill>
                  <a:srgbClr val="005493"/>
                </a:solidFill>
                <a:latin typeface="Tahoma"/>
                <a:cs typeface="Tahoma"/>
              </a:rPr>
              <a:t>o</a:t>
            </a:r>
            <a:r>
              <a:rPr sz="1450" spc="-35" dirty="0" smtClean="0">
                <a:solidFill>
                  <a:srgbClr val="005493"/>
                </a:solidFill>
                <a:latin typeface="Tahoma"/>
                <a:cs typeface="Tahoma"/>
              </a:rPr>
              <a:t>n</a:t>
            </a:r>
            <a:endParaRPr sz="1450">
              <a:latin typeface="Tahoma"/>
              <a:cs typeface="Tahoma"/>
            </a:endParaRPr>
          </a:p>
          <a:p>
            <a:pPr>
              <a:lnSpc>
                <a:spcPts val="700"/>
              </a:lnSpc>
              <a:spcBef>
                <a:spcPts val="24"/>
              </a:spcBef>
            </a:pPr>
            <a:endParaRPr sz="700"/>
          </a:p>
          <a:p>
            <a:pPr marR="12700" algn="r">
              <a:lnSpc>
                <a:spcPct val="100000"/>
              </a:lnSpc>
            </a:pP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3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1%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0"/>
            <a:ext cx="562355" cy="5425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256397" y="4087922"/>
            <a:ext cx="2635250" cy="898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99900"/>
              </a:lnSpc>
            </a:pPr>
            <a:r>
              <a:rPr sz="1400" b="1" dirty="0" smtClean="0">
                <a:latin typeface="Tahoma"/>
                <a:cs typeface="Tahoma"/>
              </a:rPr>
              <a:t>P f</a:t>
            </a:r>
            <a:r>
              <a:rPr sz="1400" b="1" spc="-5" dirty="0" smtClean="0">
                <a:latin typeface="Tahoma"/>
                <a:cs typeface="Tahoma"/>
              </a:rPr>
              <a:t>o</a:t>
            </a:r>
            <a:r>
              <a:rPr sz="1400" b="1" spc="0" dirty="0" smtClean="0">
                <a:latin typeface="Tahoma"/>
                <a:cs typeface="Tahoma"/>
              </a:rPr>
              <a:t>r</a:t>
            </a:r>
            <a:r>
              <a:rPr sz="1400" b="1" spc="10" dirty="0" smtClean="0">
                <a:latin typeface="Tahoma"/>
                <a:cs typeface="Tahoma"/>
              </a:rPr>
              <a:t> </a:t>
            </a:r>
            <a:r>
              <a:rPr sz="1400" b="1" spc="0" dirty="0" smtClean="0">
                <a:latin typeface="Tahoma"/>
                <a:cs typeface="Tahoma"/>
              </a:rPr>
              <a:t>n</a:t>
            </a:r>
            <a:r>
              <a:rPr sz="1400" b="1" spc="-5" dirty="0" smtClean="0">
                <a:latin typeface="Tahoma"/>
                <a:cs typeface="Tahoma"/>
              </a:rPr>
              <a:t>o</a:t>
            </a:r>
            <a:r>
              <a:rPr sz="1400" b="1" spc="0" dirty="0" smtClean="0">
                <a:latin typeface="Tahoma"/>
                <a:cs typeface="Tahoma"/>
              </a:rPr>
              <a:t>n</a:t>
            </a:r>
            <a:r>
              <a:rPr sz="1400" b="1" spc="-10" dirty="0" smtClean="0">
                <a:latin typeface="Tahoma"/>
                <a:cs typeface="Tahoma"/>
              </a:rPr>
              <a:t>-</a:t>
            </a:r>
            <a:r>
              <a:rPr sz="1400" b="1" spc="-5" dirty="0" smtClean="0">
                <a:latin typeface="Tahoma"/>
                <a:cs typeface="Tahoma"/>
              </a:rPr>
              <a:t>i</a:t>
            </a:r>
            <a:r>
              <a:rPr sz="1400" b="1" spc="0" dirty="0" smtClean="0">
                <a:latin typeface="Tahoma"/>
                <a:cs typeface="Tahoma"/>
              </a:rPr>
              <a:t>nf</a:t>
            </a:r>
            <a:r>
              <a:rPr sz="1400" b="1" spc="-10" dirty="0" smtClean="0">
                <a:latin typeface="Tahoma"/>
                <a:cs typeface="Tahoma"/>
              </a:rPr>
              <a:t>e</a:t>
            </a:r>
            <a:r>
              <a:rPr sz="1400" b="1" spc="0" dirty="0" smtClean="0">
                <a:latin typeface="Tahoma"/>
                <a:cs typeface="Tahoma"/>
              </a:rPr>
              <a:t>r</a:t>
            </a:r>
            <a:r>
              <a:rPr sz="1400" b="1" spc="-5" dirty="0" smtClean="0">
                <a:latin typeface="Tahoma"/>
                <a:cs typeface="Tahoma"/>
              </a:rPr>
              <a:t>io</a:t>
            </a:r>
            <a:r>
              <a:rPr sz="1400" b="1" spc="0" dirty="0" smtClean="0">
                <a:latin typeface="Tahoma"/>
                <a:cs typeface="Tahoma"/>
              </a:rPr>
              <a:t>r</a:t>
            </a:r>
            <a:r>
              <a:rPr sz="1400" b="1" spc="-5" dirty="0" smtClean="0">
                <a:latin typeface="Tahoma"/>
                <a:cs typeface="Tahoma"/>
              </a:rPr>
              <a:t>i</a:t>
            </a:r>
            <a:r>
              <a:rPr sz="1400" b="1" spc="0" dirty="0" smtClean="0">
                <a:latin typeface="Tahoma"/>
                <a:cs typeface="Tahoma"/>
              </a:rPr>
              <a:t>ty &lt;</a:t>
            </a:r>
            <a:r>
              <a:rPr sz="1400" b="1" spc="-10" dirty="0" smtClean="0">
                <a:latin typeface="Tahoma"/>
                <a:cs typeface="Tahoma"/>
              </a:rPr>
              <a:t>0</a:t>
            </a:r>
            <a:r>
              <a:rPr sz="1400" b="1" spc="0" dirty="0" smtClean="0">
                <a:latin typeface="Tahoma"/>
                <a:cs typeface="Tahoma"/>
              </a:rPr>
              <a:t>.</a:t>
            </a:r>
            <a:r>
              <a:rPr sz="1400" b="1" spc="-10" dirty="0" smtClean="0">
                <a:latin typeface="Tahoma"/>
                <a:cs typeface="Tahoma"/>
              </a:rPr>
              <a:t>00</a:t>
            </a:r>
            <a:r>
              <a:rPr sz="1400" b="1" spc="0" dirty="0" smtClean="0">
                <a:latin typeface="Tahoma"/>
                <a:cs typeface="Tahoma"/>
              </a:rPr>
              <a:t>1 </a:t>
            </a:r>
            <a:r>
              <a:rPr sz="1200" b="1" spc="-5" dirty="0" smtClean="0">
                <a:latin typeface="Tahoma"/>
                <a:cs typeface="Tahoma"/>
              </a:rPr>
              <a:t>(</a:t>
            </a:r>
            <a:r>
              <a:rPr sz="1200" b="1" spc="0" dirty="0" smtClean="0">
                <a:latin typeface="Tahoma"/>
                <a:cs typeface="Tahoma"/>
              </a:rPr>
              <a:t>One </a:t>
            </a:r>
            <a:r>
              <a:rPr sz="1200" b="1" spc="-10" dirty="0" smtClean="0">
                <a:latin typeface="Tahoma"/>
                <a:cs typeface="Tahoma"/>
              </a:rPr>
              <a:t>s</a:t>
            </a:r>
            <a:r>
              <a:rPr sz="1200" b="1" spc="-5" dirty="0" smtClean="0">
                <a:latin typeface="Tahoma"/>
                <a:cs typeface="Tahoma"/>
              </a:rPr>
              <a:t>i</a:t>
            </a:r>
            <a:r>
              <a:rPr sz="1200" b="1" spc="0" dirty="0" smtClean="0">
                <a:latin typeface="Tahoma"/>
                <a:cs typeface="Tahoma"/>
              </a:rPr>
              <a:t>d</a:t>
            </a:r>
            <a:r>
              <a:rPr sz="1200" b="1" spc="-5" dirty="0" smtClean="0">
                <a:latin typeface="Tahoma"/>
                <a:cs typeface="Tahoma"/>
              </a:rPr>
              <a:t>e</a:t>
            </a:r>
            <a:r>
              <a:rPr sz="1200" b="1" spc="0" dirty="0" smtClean="0">
                <a:latin typeface="Tahoma"/>
                <a:cs typeface="Tahoma"/>
              </a:rPr>
              <a:t>d</a:t>
            </a:r>
            <a:r>
              <a:rPr sz="1200" b="1" spc="-5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95%</a:t>
            </a:r>
            <a:r>
              <a:rPr sz="1200" b="1" spc="-15" dirty="0" smtClean="0">
                <a:latin typeface="Tahoma"/>
                <a:cs typeface="Tahoma"/>
              </a:rPr>
              <a:t> </a:t>
            </a:r>
            <a:r>
              <a:rPr sz="1200" b="1" spc="-5" dirty="0" smtClean="0">
                <a:latin typeface="Tahoma"/>
                <a:cs typeface="Tahoma"/>
              </a:rPr>
              <a:t>u</a:t>
            </a:r>
            <a:r>
              <a:rPr sz="1200" b="1" spc="0" dirty="0" smtClean="0">
                <a:latin typeface="Tahoma"/>
                <a:cs typeface="Tahoma"/>
              </a:rPr>
              <a:t>pp</a:t>
            </a:r>
            <a:r>
              <a:rPr sz="1200" b="1" spc="-5" dirty="0" smtClean="0">
                <a:latin typeface="Tahoma"/>
                <a:cs typeface="Tahoma"/>
              </a:rPr>
              <a:t>e</a:t>
            </a:r>
            <a:r>
              <a:rPr sz="1200" b="1" spc="0" dirty="0" smtClean="0">
                <a:latin typeface="Tahoma"/>
                <a:cs typeface="Tahoma"/>
              </a:rPr>
              <a:t>r</a:t>
            </a:r>
            <a:r>
              <a:rPr sz="1200" b="1" spc="-10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con</a:t>
            </a:r>
            <a:r>
              <a:rPr sz="1200" b="1" spc="-5" dirty="0" smtClean="0">
                <a:latin typeface="Tahoma"/>
                <a:cs typeface="Tahoma"/>
              </a:rPr>
              <a:t>fi</a:t>
            </a:r>
            <a:r>
              <a:rPr sz="1200" b="1" spc="0" dirty="0" smtClean="0">
                <a:latin typeface="Tahoma"/>
                <a:cs typeface="Tahoma"/>
              </a:rPr>
              <a:t>d</a:t>
            </a:r>
            <a:r>
              <a:rPr sz="1200" b="1" spc="-5" dirty="0" smtClean="0">
                <a:latin typeface="Tahoma"/>
                <a:cs typeface="Tahoma"/>
              </a:rPr>
              <a:t>e</a:t>
            </a:r>
            <a:r>
              <a:rPr sz="1200" b="1" spc="0" dirty="0" smtClean="0">
                <a:latin typeface="Tahoma"/>
                <a:cs typeface="Tahoma"/>
              </a:rPr>
              <a:t>nce </a:t>
            </a:r>
            <a:r>
              <a:rPr sz="1200" b="1" spc="-5" dirty="0" smtClean="0">
                <a:latin typeface="Tahoma"/>
                <a:cs typeface="Tahoma"/>
              </a:rPr>
              <a:t>b</a:t>
            </a:r>
            <a:r>
              <a:rPr sz="1200" b="1" spc="0" dirty="0" smtClean="0">
                <a:latin typeface="Tahoma"/>
                <a:cs typeface="Tahoma"/>
              </a:rPr>
              <a:t>ound:</a:t>
            </a:r>
            <a:r>
              <a:rPr sz="1200" b="1" spc="-20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0</a:t>
            </a:r>
            <a:r>
              <a:rPr sz="1200" b="1" spc="-5" dirty="0" smtClean="0">
                <a:latin typeface="Tahoma"/>
                <a:cs typeface="Tahoma"/>
              </a:rPr>
              <a:t>.</a:t>
            </a:r>
            <a:r>
              <a:rPr sz="1200" b="1" spc="0" dirty="0" smtClean="0">
                <a:latin typeface="Tahoma"/>
                <a:cs typeface="Tahoma"/>
              </a:rPr>
              <a:t>9%)</a:t>
            </a:r>
            <a:endParaRPr sz="12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25"/>
              </a:spcBef>
            </a:pPr>
            <a:endParaRPr sz="750"/>
          </a:p>
          <a:p>
            <a:pPr marL="303530">
              <a:lnSpc>
                <a:spcPct val="100000"/>
              </a:lnSpc>
            </a:pPr>
            <a:r>
              <a:rPr sz="1400" b="1" spc="-5" dirty="0" smtClean="0">
                <a:latin typeface="Tahoma"/>
                <a:cs typeface="Tahoma"/>
              </a:rPr>
              <a:t>lo</a:t>
            </a:r>
            <a:r>
              <a:rPr sz="1400" b="1" spc="5" dirty="0" smtClean="0">
                <a:latin typeface="Tahoma"/>
                <a:cs typeface="Tahoma"/>
              </a:rPr>
              <a:t>g</a:t>
            </a:r>
            <a:r>
              <a:rPr sz="1400" b="1" spc="-10" dirty="0" smtClean="0">
                <a:latin typeface="Tahoma"/>
                <a:cs typeface="Tahoma"/>
              </a:rPr>
              <a:t>-</a:t>
            </a:r>
            <a:r>
              <a:rPr sz="1400" b="1" spc="0" dirty="0" smtClean="0">
                <a:latin typeface="Tahoma"/>
                <a:cs typeface="Tahoma"/>
              </a:rPr>
              <a:t>r</a:t>
            </a:r>
            <a:r>
              <a:rPr sz="1400" b="1" spc="-5" dirty="0" smtClean="0">
                <a:latin typeface="Tahoma"/>
                <a:cs typeface="Tahoma"/>
              </a:rPr>
              <a:t>a</a:t>
            </a:r>
            <a:r>
              <a:rPr sz="1400" b="1" spc="0" dirty="0" smtClean="0">
                <a:latin typeface="Tahoma"/>
                <a:cs typeface="Tahoma"/>
              </a:rPr>
              <a:t>nk</a:t>
            </a:r>
            <a:r>
              <a:rPr sz="1400" b="1" spc="-25" dirty="0" smtClean="0">
                <a:latin typeface="Tahoma"/>
                <a:cs typeface="Tahoma"/>
              </a:rPr>
              <a:t> </a:t>
            </a:r>
            <a:r>
              <a:rPr sz="1400" b="1" spc="5" dirty="0" smtClean="0">
                <a:latin typeface="Tahoma"/>
                <a:cs typeface="Tahoma"/>
              </a:rPr>
              <a:t>p</a:t>
            </a:r>
            <a:r>
              <a:rPr sz="1400" b="1" spc="0" dirty="0" smtClean="0">
                <a:latin typeface="Tahoma"/>
                <a:cs typeface="Tahoma"/>
              </a:rPr>
              <a:t>=</a:t>
            </a:r>
            <a:r>
              <a:rPr sz="1400" b="1" spc="-10" dirty="0" smtClean="0">
                <a:latin typeface="Tahoma"/>
                <a:cs typeface="Tahoma"/>
              </a:rPr>
              <a:t>0</a:t>
            </a:r>
            <a:r>
              <a:rPr sz="1400" b="1" spc="0" dirty="0" smtClean="0">
                <a:latin typeface="Tahoma"/>
                <a:cs typeface="Tahoma"/>
              </a:rPr>
              <a:t>.</a:t>
            </a:r>
            <a:r>
              <a:rPr sz="1400" b="1" spc="-10" dirty="0" smtClean="0">
                <a:latin typeface="Tahoma"/>
                <a:cs typeface="Tahoma"/>
              </a:rPr>
              <a:t>41</a:t>
            </a:r>
            <a:r>
              <a:rPr sz="1400" b="1" spc="0" dirty="0" smtClean="0">
                <a:latin typeface="Tahoma"/>
                <a:cs typeface="Tahoma"/>
              </a:rPr>
              <a:t>1</a:t>
            </a:r>
            <a:endParaRPr sz="1400">
              <a:latin typeface="Tahoma"/>
              <a:cs typeface="Tahoma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383392" y="589907"/>
          <a:ext cx="8377210" cy="24163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0841"/>
                <a:gridCol w="1636513"/>
                <a:gridCol w="1461314"/>
                <a:gridCol w="2515674"/>
                <a:gridCol w="790167"/>
              </a:tblGrid>
              <a:tr h="400602">
                <a:tc gridSpan="2">
                  <a:txBody>
                    <a:bodyPr/>
                    <a:lstStyle/>
                    <a:p>
                      <a:pPr marL="223520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Su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fle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x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nce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801207">
                <a:tc>
                  <a:txBody>
                    <a:bodyPr/>
                    <a:lstStyle/>
                    <a:p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495300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800" spc="-5" dirty="0" smtClean="0">
                          <a:latin typeface="Tahoma"/>
                          <a:cs typeface="Tahoma"/>
                        </a:rPr>
                        <a:t>=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660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441959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800" spc="-5" dirty="0" smtClean="0">
                          <a:latin typeface="Tahoma"/>
                          <a:cs typeface="Tahoma"/>
                        </a:rPr>
                        <a:t>=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685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813435" marR="136525" indent="-622300">
                        <a:lnSpc>
                          <a:spcPct val="100000"/>
                        </a:lnSpc>
                      </a:pPr>
                      <a:r>
                        <a:rPr sz="1800" spc="-35" dirty="0" smtClean="0">
                          <a:latin typeface="Tahoma"/>
                          <a:cs typeface="Tahoma"/>
                        </a:rPr>
                        <a:t>P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800" spc="-1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800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en</a:t>
                      </a:r>
                      <a:r>
                        <a:rPr sz="1800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age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800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ff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800" spc="-1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en</a:t>
                      </a:r>
                      <a:r>
                        <a:rPr sz="1800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e 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95%</a:t>
                      </a:r>
                      <a:r>
                        <a:rPr sz="18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I)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26364" marR="125730" indent="2025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ahoma"/>
                          <a:cs typeface="Tahoma"/>
                        </a:rPr>
                        <a:t>p </a:t>
                      </a:r>
                      <a:r>
                        <a:rPr sz="1800" spc="-35" dirty="0" smtClean="0">
                          <a:latin typeface="Tahoma"/>
                          <a:cs typeface="Tahoma"/>
                        </a:rPr>
                        <a:t>v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800" spc="-5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ue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400602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DO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E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5%</a:t>
                      </a:r>
                      <a:r>
                        <a:rPr sz="18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23)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00000"/>
                        </a:lnSpc>
                      </a:pPr>
                      <a:r>
                        <a:rPr sz="1800" spc="-15" dirty="0" smtClean="0">
                          <a:latin typeface="Tahoma"/>
                          <a:cs typeface="Tahoma"/>
                        </a:rPr>
                        <a:t>4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4%</a:t>
                      </a:r>
                      <a:r>
                        <a:rPr sz="18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30)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740">
                        <a:lnSpc>
                          <a:spcPct val="100000"/>
                        </a:lnSpc>
                      </a:pPr>
                      <a:r>
                        <a:rPr sz="1800" spc="-10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9%</a:t>
                      </a:r>
                      <a:r>
                        <a:rPr sz="18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(-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spc="2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8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2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411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0603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rdi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ac</a:t>
                      </a:r>
                      <a:r>
                        <a:rPr sz="1800" b="1" spc="-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de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h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1%</a:t>
                      </a:r>
                      <a:r>
                        <a:rPr sz="18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7)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3%</a:t>
                      </a:r>
                      <a:r>
                        <a:rPr sz="18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2)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8%</a:t>
                      </a:r>
                      <a:r>
                        <a:rPr sz="18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(-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sz="1800" spc="2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8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sz="1800" spc="-55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7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084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400602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V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-MI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ahoma"/>
                          <a:cs typeface="Tahoma"/>
                        </a:rPr>
                        <a:t>2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2%</a:t>
                      </a:r>
                      <a:r>
                        <a:rPr sz="18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14)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5904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ahoma"/>
                          <a:cs typeface="Tahoma"/>
                        </a:rPr>
                        <a:t>2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8%</a:t>
                      </a:r>
                      <a:r>
                        <a:rPr sz="18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19)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</a:pPr>
                      <a:r>
                        <a:rPr sz="1800" spc="-10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6%</a:t>
                      </a:r>
                      <a:r>
                        <a:rPr sz="18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(-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2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sz="1800" spc="2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8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spc="-1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spc="0" dirty="0" smtClean="0">
                          <a:latin typeface="Tahoma"/>
                          <a:cs typeface="Tahoma"/>
                        </a:rPr>
                        <a:t>447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032000">
              <a:lnSpc>
                <a:spcPts val="3279"/>
              </a:lnSpc>
            </a:pPr>
            <a:r>
              <a:rPr sz="2800" b="1" spc="-25" dirty="0" smtClean="0">
                <a:latin typeface="Tahoma"/>
                <a:cs typeface="Tahoma"/>
              </a:rPr>
              <a:t>Prim</a:t>
            </a:r>
            <a:r>
              <a:rPr sz="2800" b="1" spc="-30" dirty="0" smtClean="0">
                <a:latin typeface="Tahoma"/>
                <a:cs typeface="Tahoma"/>
              </a:rPr>
              <a:t>a</a:t>
            </a:r>
            <a:r>
              <a:rPr sz="2800" b="1" spc="-20" dirty="0" smtClean="0">
                <a:latin typeface="Tahoma"/>
                <a:cs typeface="Tahoma"/>
              </a:rPr>
              <a:t>ry</a:t>
            </a:r>
            <a:r>
              <a:rPr sz="2800" b="1" spc="40" dirty="0" smtClean="0">
                <a:latin typeface="Tahoma"/>
                <a:cs typeface="Tahoma"/>
              </a:rPr>
              <a:t> </a:t>
            </a:r>
            <a:r>
              <a:rPr sz="2800" b="1" spc="-25" dirty="0" smtClean="0">
                <a:latin typeface="Tahoma"/>
                <a:cs typeface="Tahoma"/>
              </a:rPr>
              <a:t>en</a:t>
            </a:r>
            <a:r>
              <a:rPr sz="2800" b="1" spc="-15" dirty="0" smtClean="0">
                <a:latin typeface="Tahoma"/>
                <a:cs typeface="Tahoma"/>
              </a:rPr>
              <a:t>dp</a:t>
            </a:r>
            <a:r>
              <a:rPr sz="2800" b="1" spc="-20" dirty="0" smtClean="0">
                <a:latin typeface="Tahoma"/>
                <a:cs typeface="Tahoma"/>
              </a:rPr>
              <a:t>oin</a:t>
            </a:r>
            <a:r>
              <a:rPr sz="2800" b="1" spc="-15" dirty="0" smtClean="0">
                <a:latin typeface="Tahoma"/>
                <a:cs typeface="Tahoma"/>
              </a:rPr>
              <a:t>t: </a:t>
            </a:r>
            <a:r>
              <a:rPr sz="2800" b="1" spc="-30" dirty="0" smtClean="0">
                <a:latin typeface="Tahoma"/>
                <a:cs typeface="Tahoma"/>
              </a:rPr>
              <a:t>DO</a:t>
            </a:r>
            <a:r>
              <a:rPr sz="2800" b="1" spc="-15" dirty="0" smtClean="0">
                <a:latin typeface="Tahoma"/>
                <a:cs typeface="Tahoma"/>
              </a:rPr>
              <a:t>C</a:t>
            </a:r>
            <a:r>
              <a:rPr sz="2800" b="1" spc="-20" dirty="0" smtClean="0"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70733" y="509742"/>
            <a:ext cx="4753610" cy="238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875"/>
              </a:lnSpc>
            </a:pPr>
            <a:r>
              <a:rPr sz="1600" b="1" spc="-15" dirty="0" smtClean="0">
                <a:latin typeface="Tahoma"/>
                <a:cs typeface="Tahoma"/>
              </a:rPr>
              <a:t>(A</a:t>
            </a:r>
            <a:r>
              <a:rPr sz="1600" b="1" spc="20" dirty="0" smtClean="0">
                <a:latin typeface="Tahoma"/>
                <a:cs typeface="Tahoma"/>
              </a:rPr>
              <a:t> </a:t>
            </a:r>
            <a:r>
              <a:rPr sz="1600" b="1" spc="-15" dirty="0" smtClean="0">
                <a:latin typeface="Tahoma"/>
                <a:cs typeface="Tahoma"/>
              </a:rPr>
              <a:t>compo</a:t>
            </a:r>
            <a:r>
              <a:rPr sz="1600" b="1" spc="-20" dirty="0" smtClean="0">
                <a:latin typeface="Tahoma"/>
                <a:cs typeface="Tahoma"/>
              </a:rPr>
              <a:t>s</a:t>
            </a:r>
            <a:r>
              <a:rPr sz="1600" b="1" spc="-15" dirty="0" smtClean="0">
                <a:latin typeface="Tahoma"/>
                <a:cs typeface="Tahoma"/>
              </a:rPr>
              <a:t>it</a:t>
            </a:r>
            <a:r>
              <a:rPr sz="1600" b="1" spc="-10" dirty="0" smtClean="0">
                <a:latin typeface="Tahoma"/>
                <a:cs typeface="Tahoma"/>
              </a:rPr>
              <a:t>e</a:t>
            </a:r>
            <a:r>
              <a:rPr sz="1600" b="1" spc="45" dirty="0" smtClean="0">
                <a:latin typeface="Tahoma"/>
                <a:cs typeface="Tahoma"/>
              </a:rPr>
              <a:t> </a:t>
            </a:r>
            <a:r>
              <a:rPr sz="1600" b="1" spc="-15" dirty="0" smtClean="0">
                <a:latin typeface="Tahoma"/>
                <a:cs typeface="Tahoma"/>
              </a:rPr>
              <a:t>o</a:t>
            </a:r>
            <a:r>
              <a:rPr sz="1600" b="1" spc="-10" dirty="0" smtClean="0">
                <a:latin typeface="Tahoma"/>
                <a:cs typeface="Tahoma"/>
              </a:rPr>
              <a:t>f</a:t>
            </a:r>
            <a:r>
              <a:rPr sz="1600" b="1" spc="10" dirty="0" smtClean="0">
                <a:latin typeface="Tahoma"/>
                <a:cs typeface="Tahoma"/>
              </a:rPr>
              <a:t> </a:t>
            </a:r>
            <a:r>
              <a:rPr sz="1600" b="1" spc="-15" dirty="0" smtClean="0">
                <a:latin typeface="Tahoma"/>
                <a:cs typeface="Tahoma"/>
              </a:rPr>
              <a:t>c</a:t>
            </a:r>
            <a:r>
              <a:rPr sz="1600" b="1" spc="-10" dirty="0" smtClean="0">
                <a:latin typeface="Tahoma"/>
                <a:cs typeface="Tahoma"/>
              </a:rPr>
              <a:t>ardiac</a:t>
            </a:r>
            <a:r>
              <a:rPr sz="1600" b="1" spc="45" dirty="0" smtClean="0">
                <a:latin typeface="Tahoma"/>
                <a:cs typeface="Tahoma"/>
              </a:rPr>
              <a:t> </a:t>
            </a:r>
            <a:r>
              <a:rPr sz="1600" b="1" spc="-10" dirty="0" smtClean="0">
                <a:latin typeface="Tahoma"/>
                <a:cs typeface="Tahoma"/>
              </a:rPr>
              <a:t>dea</a:t>
            </a:r>
            <a:r>
              <a:rPr sz="1600" b="1" spc="-15" dirty="0" smtClean="0">
                <a:latin typeface="Tahoma"/>
                <a:cs typeface="Tahoma"/>
              </a:rPr>
              <a:t>th</a:t>
            </a:r>
            <a:r>
              <a:rPr sz="1600" b="1" spc="-5" dirty="0" smtClean="0">
                <a:latin typeface="Tahoma"/>
                <a:cs typeface="Tahoma"/>
              </a:rPr>
              <a:t>,</a:t>
            </a:r>
            <a:r>
              <a:rPr sz="1600" b="1" spc="15" dirty="0" smtClean="0">
                <a:latin typeface="Tahoma"/>
                <a:cs typeface="Tahoma"/>
              </a:rPr>
              <a:t> </a:t>
            </a:r>
            <a:r>
              <a:rPr sz="1600" b="1" spc="-15" dirty="0" smtClean="0">
                <a:latin typeface="Tahoma"/>
                <a:cs typeface="Tahoma"/>
              </a:rPr>
              <a:t>TV-MI</a:t>
            </a:r>
            <a:r>
              <a:rPr sz="1600" b="1" spc="-5" dirty="0" smtClean="0">
                <a:latin typeface="Tahoma"/>
                <a:cs typeface="Tahoma"/>
              </a:rPr>
              <a:t>,</a:t>
            </a:r>
            <a:r>
              <a:rPr sz="1600" b="1" spc="15" dirty="0" smtClean="0">
                <a:latin typeface="Tahoma"/>
                <a:cs typeface="Tahoma"/>
              </a:rPr>
              <a:t> </a:t>
            </a:r>
            <a:r>
              <a:rPr sz="1600" b="1" spc="-15" dirty="0" smtClean="0">
                <a:latin typeface="Tahoma"/>
                <a:cs typeface="Tahoma"/>
              </a:rPr>
              <a:t>CI-TL</a:t>
            </a:r>
            <a:r>
              <a:rPr sz="1600" b="1" spc="-10" dirty="0" smtClean="0">
                <a:latin typeface="Tahoma"/>
                <a:cs typeface="Tahoma"/>
              </a:rPr>
              <a:t>R)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79932" y="803148"/>
            <a:ext cx="6496659" cy="48304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338287" y="884308"/>
            <a:ext cx="1013460" cy="554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l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g</a:t>
            </a:r>
            <a:r>
              <a:rPr sz="1800" b="1" spc="0" dirty="0" smtClean="0">
                <a:latin typeface="Tahoma"/>
                <a:cs typeface="Tahoma"/>
              </a:rPr>
              <a:t>-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ank </a:t>
            </a:r>
            <a:r>
              <a:rPr sz="1800" b="1" spc="-5" dirty="0" smtClean="0">
                <a:latin typeface="Tahoma"/>
                <a:cs typeface="Tahoma"/>
              </a:rPr>
              <a:t>p</a:t>
            </a:r>
            <a:r>
              <a:rPr sz="1800" b="1" spc="0" dirty="0" smtClean="0">
                <a:latin typeface="Tahoma"/>
                <a:cs typeface="Tahoma"/>
              </a:rPr>
              <a:t>=</a:t>
            </a:r>
            <a:r>
              <a:rPr sz="1800" b="1" spc="5" dirty="0" smtClean="0">
                <a:latin typeface="Tahoma"/>
                <a:cs typeface="Tahoma"/>
              </a:rPr>
              <a:t>0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801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39007" y="3252833"/>
            <a:ext cx="5243830" cy="1124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5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3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%</a:t>
            </a:r>
            <a:r>
              <a:rPr sz="1800" b="1" spc="-10" dirty="0" smtClean="0">
                <a:solidFill>
                  <a:srgbClr val="494BF5"/>
                </a:solidFill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494BF5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37)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b="1" dirty="0" smtClean="0">
                <a:latin typeface="Tahoma"/>
                <a:cs typeface="Tahoma"/>
              </a:rPr>
              <a:t>P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f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0" dirty="0" smtClean="0">
                <a:latin typeface="Tahoma"/>
                <a:cs typeface="Tahoma"/>
              </a:rPr>
              <a:t>r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n</a:t>
            </a:r>
            <a:r>
              <a:rPr sz="1800" b="1" spc="0" dirty="0" smtClean="0">
                <a:latin typeface="Tahoma"/>
                <a:cs typeface="Tahoma"/>
              </a:rPr>
              <a:t>-</a:t>
            </a:r>
            <a:r>
              <a:rPr sz="1800" b="1" spc="-5" dirty="0" smtClean="0">
                <a:latin typeface="Tahoma"/>
                <a:cs typeface="Tahoma"/>
              </a:rPr>
              <a:t>i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feri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rit</a:t>
            </a:r>
            <a:r>
              <a:rPr sz="1800" b="1" spc="0" dirty="0" smtClean="0">
                <a:latin typeface="Tahoma"/>
                <a:cs typeface="Tahoma"/>
              </a:rPr>
              <a:t>y</a:t>
            </a:r>
            <a:r>
              <a:rPr sz="1800" b="1" spc="-2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&lt;</a:t>
            </a:r>
            <a:r>
              <a:rPr sz="1800" b="1" spc="5" dirty="0" smtClean="0">
                <a:latin typeface="Tahoma"/>
                <a:cs typeface="Tahoma"/>
              </a:rPr>
              <a:t>0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00</a:t>
            </a:r>
            <a:r>
              <a:rPr sz="1800" b="1" spc="0" dirty="0" smtClean="0">
                <a:latin typeface="Tahoma"/>
                <a:cs typeface="Tahoma"/>
              </a:rPr>
              <a:t>1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950"/>
              </a:lnSpc>
              <a:spcBef>
                <a:spcPts val="19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R="12700" algn="r">
              <a:lnSpc>
                <a:spcPct val="100000"/>
              </a:lnSpc>
            </a:pP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%</a:t>
            </a:r>
            <a:r>
              <a:rPr sz="1800" b="1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35)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578" y="5651215"/>
            <a:ext cx="756920" cy="466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1200" b="1" spc="0" dirty="0" smtClean="0">
                <a:solidFill>
                  <a:srgbClr val="FF0000"/>
                </a:solidFill>
                <a:latin typeface="Tahoma"/>
                <a:cs typeface="Tahoma"/>
              </a:rPr>
              <a:t>up</a:t>
            </a: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1200" b="1" spc="0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flex</a:t>
            </a:r>
            <a:endParaRPr sz="1200">
              <a:latin typeface="Tahoma"/>
              <a:cs typeface="Tahoma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200" b="1" spc="-10" dirty="0" smtClean="0">
                <a:solidFill>
                  <a:srgbClr val="494BF5"/>
                </a:solidFill>
                <a:latin typeface="Tahoma"/>
                <a:cs typeface="Tahoma"/>
              </a:rPr>
              <a:t>X</a:t>
            </a:r>
            <a:r>
              <a:rPr sz="1200" b="1" spc="-5" dirty="0" smtClean="0">
                <a:solidFill>
                  <a:srgbClr val="494BF5"/>
                </a:solidFill>
                <a:latin typeface="Tahoma"/>
                <a:cs typeface="Tahoma"/>
              </a:rPr>
              <a:t>ie</a:t>
            </a:r>
            <a:r>
              <a:rPr sz="1200" b="1" spc="0" dirty="0" smtClean="0">
                <a:solidFill>
                  <a:srgbClr val="494BF5"/>
                </a:solidFill>
                <a:latin typeface="Tahoma"/>
                <a:cs typeface="Tahoma"/>
              </a:rPr>
              <a:t>nce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5569" y="5559775"/>
            <a:ext cx="448945" cy="557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50000"/>
              </a:lnSpc>
            </a:pPr>
            <a:r>
              <a:rPr sz="1200" spc="-15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t risk </a:t>
            </a:r>
            <a:r>
              <a:rPr sz="1200" spc="-15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t risk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7755" y="885444"/>
            <a:ext cx="1740408" cy="382524"/>
          </a:xfrm>
          <a:custGeom>
            <a:avLst/>
            <a:gdLst/>
            <a:ahLst/>
            <a:cxnLst/>
            <a:rect l="l" t="t" r="r" b="b"/>
            <a:pathLst>
              <a:path w="1740407" h="382524">
                <a:moveTo>
                  <a:pt x="0" y="0"/>
                </a:moveTo>
                <a:lnTo>
                  <a:pt x="1740408" y="0"/>
                </a:lnTo>
                <a:lnTo>
                  <a:pt x="1740408" y="382524"/>
                </a:lnTo>
                <a:lnTo>
                  <a:pt x="0" y="3825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52694" y="859835"/>
            <a:ext cx="601345" cy="398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6199"/>
              </a:lnSpc>
            </a:pPr>
            <a:r>
              <a:rPr sz="1100" spc="-5" dirty="0" smtClean="0">
                <a:latin typeface="Tahoma"/>
                <a:cs typeface="Tahoma"/>
              </a:rPr>
              <a:t>Su</a:t>
            </a:r>
            <a:r>
              <a:rPr sz="1100" spc="0" dirty="0" smtClean="0">
                <a:latin typeface="Tahoma"/>
                <a:cs typeface="Tahoma"/>
              </a:rPr>
              <a:t>p</a:t>
            </a:r>
            <a:r>
              <a:rPr sz="1100" spc="-5" dirty="0" smtClean="0">
                <a:latin typeface="Tahoma"/>
                <a:cs typeface="Tahoma"/>
              </a:rPr>
              <a:t>rafle</a:t>
            </a:r>
            <a:r>
              <a:rPr sz="1100" spc="0" dirty="0" smtClean="0">
                <a:latin typeface="Tahoma"/>
                <a:cs typeface="Tahoma"/>
              </a:rPr>
              <a:t>x </a:t>
            </a:r>
            <a:r>
              <a:rPr sz="1100" spc="-10" dirty="0" smtClean="0">
                <a:latin typeface="Tahoma"/>
                <a:cs typeface="Tahoma"/>
              </a:rPr>
              <a:t>X</a:t>
            </a:r>
            <a:r>
              <a:rPr sz="1100" spc="-5" dirty="0" smtClean="0">
                <a:latin typeface="Tahoma"/>
                <a:cs typeface="Tahoma"/>
              </a:rPr>
              <a:t>ienc</a:t>
            </a:r>
            <a:r>
              <a:rPr sz="1100" spc="0" dirty="0" smtClean="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58517" y="979169"/>
            <a:ext cx="216814" cy="0"/>
          </a:xfrm>
          <a:custGeom>
            <a:avLst/>
            <a:gdLst/>
            <a:ahLst/>
            <a:cxnLst/>
            <a:rect l="l" t="t" r="r" b="b"/>
            <a:pathLst>
              <a:path w="216814">
                <a:moveTo>
                  <a:pt x="0" y="0"/>
                </a:moveTo>
                <a:lnTo>
                  <a:pt x="216814" y="0"/>
                </a:lnTo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58517" y="1163574"/>
            <a:ext cx="216814" cy="0"/>
          </a:xfrm>
          <a:custGeom>
            <a:avLst/>
            <a:gdLst/>
            <a:ahLst/>
            <a:cxnLst/>
            <a:rect l="l" t="t" r="r" b="b"/>
            <a:pathLst>
              <a:path w="216814">
                <a:moveTo>
                  <a:pt x="0" y="0"/>
                </a:moveTo>
                <a:lnTo>
                  <a:pt x="216814" y="0"/>
                </a:lnTo>
              </a:path>
            </a:pathLst>
          </a:custGeom>
          <a:ln w="19812">
            <a:solidFill>
              <a:srgbClr val="4A4AF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65960" y="1325880"/>
            <a:ext cx="3316223" cy="2174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930370" y="139392"/>
            <a:ext cx="59182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 smtClean="0">
                <a:latin typeface="Tahoma"/>
                <a:cs typeface="Tahoma"/>
              </a:rPr>
              <a:t>(</a:t>
            </a:r>
            <a:r>
              <a:rPr sz="1800" b="1" spc="5" dirty="0" smtClean="0">
                <a:latin typeface="Tahoma"/>
                <a:cs typeface="Tahoma"/>
              </a:rPr>
              <a:t>I</a:t>
            </a:r>
            <a:r>
              <a:rPr sz="1800" b="1" spc="0" dirty="0" smtClean="0">
                <a:latin typeface="Tahoma"/>
                <a:cs typeface="Tahoma"/>
              </a:rPr>
              <a:t>TT</a:t>
            </a:r>
            <a:r>
              <a:rPr sz="1800" spc="0" dirty="0" smtClean="0"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534430" y="5639193"/>
          <a:ext cx="6087567" cy="50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4895"/>
                <a:gridCol w="1385925"/>
                <a:gridCol w="1385925"/>
                <a:gridCol w="1385925"/>
                <a:gridCol w="964895"/>
              </a:tblGrid>
              <a:tr h="25145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720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689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684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665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tabLst>
                          <a:tab pos="566420" algn="l"/>
                        </a:tabLst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659	629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5146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715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686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679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665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tabLst>
                          <a:tab pos="567055" algn="l"/>
                        </a:tabLst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657	629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72465">
              <a:lnSpc>
                <a:spcPts val="3279"/>
              </a:lnSpc>
            </a:pP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h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e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p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rice</a:t>
            </a:r>
            <a:r>
              <a:rPr sz="2800" b="1" spc="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p</a:t>
            </a:r>
            <a:r>
              <a:rPr sz="2800" b="1" spc="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of</a:t>
            </a:r>
            <a:r>
              <a:rPr sz="2800" b="1" spc="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coro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ry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st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2800" b="1" spc="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800" b="1" spc="1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0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di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85138" y="3080766"/>
            <a:ext cx="954024" cy="954024"/>
          </a:xfrm>
          <a:custGeom>
            <a:avLst/>
            <a:gdLst/>
            <a:ahLst/>
            <a:cxnLst/>
            <a:rect l="l" t="t" r="r" b="b"/>
            <a:pathLst>
              <a:path w="954024" h="954024">
                <a:moveTo>
                  <a:pt x="954024" y="0"/>
                </a:moveTo>
                <a:lnTo>
                  <a:pt x="0" y="0"/>
                </a:lnTo>
                <a:lnTo>
                  <a:pt x="0" y="954024"/>
                </a:lnTo>
                <a:lnTo>
                  <a:pt x="954024" y="954024"/>
                </a:lnTo>
                <a:lnTo>
                  <a:pt x="954024" y="0"/>
                </a:lnTo>
                <a:close/>
              </a:path>
            </a:pathLst>
          </a:custGeom>
          <a:solidFill>
            <a:srgbClr val="FF330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95138" y="4027932"/>
            <a:ext cx="955548" cy="6857"/>
          </a:xfrm>
          <a:custGeom>
            <a:avLst/>
            <a:gdLst/>
            <a:ahLst/>
            <a:cxnLst/>
            <a:rect l="l" t="t" r="r" b="b"/>
            <a:pathLst>
              <a:path w="955548" h="6857">
                <a:moveTo>
                  <a:pt x="0" y="6858"/>
                </a:moveTo>
                <a:lnTo>
                  <a:pt x="955548" y="6858"/>
                </a:lnTo>
                <a:lnTo>
                  <a:pt x="955548" y="0"/>
                </a:lnTo>
                <a:lnTo>
                  <a:pt x="0" y="0"/>
                </a:lnTo>
                <a:lnTo>
                  <a:pt x="0" y="6858"/>
                </a:lnTo>
                <a:close/>
              </a:path>
            </a:pathLst>
          </a:custGeom>
          <a:solidFill>
            <a:srgbClr val="FF330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85138" y="3080766"/>
            <a:ext cx="954024" cy="954024"/>
          </a:xfrm>
          <a:custGeom>
            <a:avLst/>
            <a:gdLst/>
            <a:ahLst/>
            <a:cxnLst/>
            <a:rect l="l" t="t" r="r" b="b"/>
            <a:pathLst>
              <a:path w="954024" h="954024">
                <a:moveTo>
                  <a:pt x="0" y="0"/>
                </a:moveTo>
                <a:lnTo>
                  <a:pt x="954024" y="0"/>
                </a:lnTo>
                <a:lnTo>
                  <a:pt x="954024" y="954024"/>
                </a:lnTo>
                <a:lnTo>
                  <a:pt x="0" y="954024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FF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95138" y="3801617"/>
            <a:ext cx="955548" cy="233171"/>
          </a:xfrm>
          <a:custGeom>
            <a:avLst/>
            <a:gdLst/>
            <a:ahLst/>
            <a:cxnLst/>
            <a:rect l="l" t="t" r="r" b="b"/>
            <a:pathLst>
              <a:path w="955548" h="233172">
                <a:moveTo>
                  <a:pt x="0" y="0"/>
                </a:moveTo>
                <a:lnTo>
                  <a:pt x="955548" y="0"/>
                </a:lnTo>
                <a:lnTo>
                  <a:pt x="955548" y="233171"/>
                </a:lnTo>
                <a:lnTo>
                  <a:pt x="0" y="233171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FF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74442" y="3679697"/>
            <a:ext cx="954024" cy="355092"/>
          </a:xfrm>
          <a:custGeom>
            <a:avLst/>
            <a:gdLst/>
            <a:ahLst/>
            <a:cxnLst/>
            <a:rect l="l" t="t" r="r" b="b"/>
            <a:pathLst>
              <a:path w="954024" h="355092">
                <a:moveTo>
                  <a:pt x="954024" y="0"/>
                </a:moveTo>
                <a:lnTo>
                  <a:pt x="0" y="0"/>
                </a:lnTo>
                <a:lnTo>
                  <a:pt x="0" y="355092"/>
                </a:lnTo>
                <a:lnTo>
                  <a:pt x="954024" y="355092"/>
                </a:lnTo>
                <a:lnTo>
                  <a:pt x="954024" y="0"/>
                </a:lnTo>
                <a:close/>
              </a:path>
            </a:pathLst>
          </a:custGeom>
          <a:solidFill>
            <a:srgbClr val="679A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84442" y="4027932"/>
            <a:ext cx="954024" cy="6858"/>
          </a:xfrm>
          <a:custGeom>
            <a:avLst/>
            <a:gdLst/>
            <a:ahLst/>
            <a:cxnLst/>
            <a:rect l="l" t="t" r="r" b="b"/>
            <a:pathLst>
              <a:path w="954024" h="6858">
                <a:moveTo>
                  <a:pt x="0" y="6858"/>
                </a:moveTo>
                <a:lnTo>
                  <a:pt x="954024" y="6858"/>
                </a:lnTo>
                <a:lnTo>
                  <a:pt x="954024" y="0"/>
                </a:lnTo>
                <a:lnTo>
                  <a:pt x="0" y="0"/>
                </a:lnTo>
                <a:lnTo>
                  <a:pt x="0" y="6858"/>
                </a:lnTo>
                <a:close/>
              </a:path>
            </a:pathLst>
          </a:custGeom>
          <a:solidFill>
            <a:srgbClr val="679A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74442" y="3679697"/>
            <a:ext cx="954024" cy="355092"/>
          </a:xfrm>
          <a:custGeom>
            <a:avLst/>
            <a:gdLst/>
            <a:ahLst/>
            <a:cxnLst/>
            <a:rect l="l" t="t" r="r" b="b"/>
            <a:pathLst>
              <a:path w="954024" h="355092">
                <a:moveTo>
                  <a:pt x="0" y="0"/>
                </a:moveTo>
                <a:lnTo>
                  <a:pt x="954024" y="0"/>
                </a:lnTo>
                <a:lnTo>
                  <a:pt x="954024" y="355092"/>
                </a:lnTo>
                <a:lnTo>
                  <a:pt x="0" y="355092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6699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84442" y="3975353"/>
            <a:ext cx="954024" cy="59436"/>
          </a:xfrm>
          <a:custGeom>
            <a:avLst/>
            <a:gdLst/>
            <a:ahLst/>
            <a:cxnLst/>
            <a:rect l="l" t="t" r="r" b="b"/>
            <a:pathLst>
              <a:path w="954024" h="59436">
                <a:moveTo>
                  <a:pt x="0" y="0"/>
                </a:moveTo>
                <a:lnTo>
                  <a:pt x="954024" y="0"/>
                </a:lnTo>
                <a:lnTo>
                  <a:pt x="954024" y="59436"/>
                </a:lnTo>
                <a:lnTo>
                  <a:pt x="0" y="59436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6699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489014" y="4118293"/>
            <a:ext cx="236220" cy="1619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15" dirty="0" smtClean="0">
                <a:latin typeface="Tahoma"/>
                <a:cs typeface="Tahoma"/>
              </a:rPr>
              <a:t>p</a:t>
            </a:r>
            <a:r>
              <a:rPr sz="1000" b="1" spc="5" dirty="0" smtClean="0">
                <a:latin typeface="Tahoma"/>
                <a:cs typeface="Tahoma"/>
              </a:rPr>
              <a:t>r</a:t>
            </a:r>
            <a:r>
              <a:rPr sz="1000" b="1" spc="-10" dirty="0" smtClean="0">
                <a:latin typeface="Tahoma"/>
                <a:cs typeface="Tahoma"/>
              </a:rPr>
              <a:t>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83558" y="2675382"/>
            <a:ext cx="76200" cy="74675"/>
          </a:xfrm>
          <a:custGeom>
            <a:avLst/>
            <a:gdLst/>
            <a:ahLst/>
            <a:cxnLst/>
            <a:rect l="l" t="t" r="r" b="b"/>
            <a:pathLst>
              <a:path w="76200" h="74675">
                <a:moveTo>
                  <a:pt x="0" y="0"/>
                </a:moveTo>
                <a:lnTo>
                  <a:pt x="76200" y="0"/>
                </a:lnTo>
                <a:lnTo>
                  <a:pt x="76200" y="74675"/>
                </a:lnTo>
                <a:lnTo>
                  <a:pt x="0" y="74675"/>
                </a:lnTo>
                <a:lnTo>
                  <a:pt x="0" y="0"/>
                </a:lnTo>
                <a:close/>
              </a:path>
            </a:pathLst>
          </a:custGeom>
          <a:solidFill>
            <a:srgbClr val="FF330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83558" y="2675382"/>
            <a:ext cx="76200" cy="74675"/>
          </a:xfrm>
          <a:custGeom>
            <a:avLst/>
            <a:gdLst/>
            <a:ahLst/>
            <a:cxnLst/>
            <a:rect l="l" t="t" r="r" b="b"/>
            <a:pathLst>
              <a:path w="76200" h="74675">
                <a:moveTo>
                  <a:pt x="0" y="0"/>
                </a:moveTo>
                <a:lnTo>
                  <a:pt x="76200" y="0"/>
                </a:lnTo>
                <a:lnTo>
                  <a:pt x="76200" y="74675"/>
                </a:lnTo>
                <a:lnTo>
                  <a:pt x="0" y="74675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FF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74285" y="2675382"/>
            <a:ext cx="76200" cy="74675"/>
          </a:xfrm>
          <a:custGeom>
            <a:avLst/>
            <a:gdLst/>
            <a:ahLst/>
            <a:cxnLst/>
            <a:rect l="l" t="t" r="r" b="b"/>
            <a:pathLst>
              <a:path w="76200" h="74675">
                <a:moveTo>
                  <a:pt x="0" y="0"/>
                </a:moveTo>
                <a:lnTo>
                  <a:pt x="76200" y="0"/>
                </a:lnTo>
                <a:lnTo>
                  <a:pt x="76200" y="74675"/>
                </a:lnTo>
                <a:lnTo>
                  <a:pt x="0" y="74675"/>
                </a:lnTo>
                <a:lnTo>
                  <a:pt x="0" y="0"/>
                </a:lnTo>
                <a:close/>
              </a:path>
            </a:pathLst>
          </a:custGeom>
          <a:solidFill>
            <a:srgbClr val="679A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74285" y="2675382"/>
            <a:ext cx="76200" cy="74675"/>
          </a:xfrm>
          <a:custGeom>
            <a:avLst/>
            <a:gdLst/>
            <a:ahLst/>
            <a:cxnLst/>
            <a:rect l="l" t="t" r="r" b="b"/>
            <a:pathLst>
              <a:path w="76200" h="74675">
                <a:moveTo>
                  <a:pt x="0" y="0"/>
                </a:moveTo>
                <a:lnTo>
                  <a:pt x="76200" y="0"/>
                </a:lnTo>
                <a:lnTo>
                  <a:pt x="76200" y="74675"/>
                </a:lnTo>
                <a:lnTo>
                  <a:pt x="0" y="74675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6699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94232" y="4040123"/>
            <a:ext cx="6955434" cy="0"/>
          </a:xfrm>
          <a:custGeom>
            <a:avLst/>
            <a:gdLst/>
            <a:ahLst/>
            <a:cxnLst/>
            <a:rect l="l" t="t" r="r" b="b"/>
            <a:pathLst>
              <a:path w="6955434">
                <a:moveTo>
                  <a:pt x="0" y="0"/>
                </a:moveTo>
                <a:lnTo>
                  <a:pt x="695543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69864" y="561872"/>
            <a:ext cx="8308975" cy="2466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9085" marR="5397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2000" b="1" spc="-5" dirty="0" smtClean="0">
                <a:latin typeface="Tahoma"/>
                <a:cs typeface="Tahoma"/>
              </a:rPr>
              <a:t>T</a:t>
            </a:r>
            <a:r>
              <a:rPr sz="2000" b="1" spc="0" dirty="0" smtClean="0">
                <a:latin typeface="Tahoma"/>
                <a:cs typeface="Tahoma"/>
              </a:rPr>
              <a:t>he</a:t>
            </a:r>
            <a:r>
              <a:rPr sz="2000" b="1" spc="-15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In</a:t>
            </a:r>
            <a:r>
              <a:rPr sz="2000" b="1" spc="-5" dirty="0" smtClean="0">
                <a:latin typeface="Tahoma"/>
                <a:cs typeface="Tahoma"/>
              </a:rPr>
              <a:t>d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0" dirty="0" smtClean="0">
                <a:latin typeface="Tahoma"/>
                <a:cs typeface="Tahoma"/>
              </a:rPr>
              <a:t>n</a:t>
            </a:r>
            <a:r>
              <a:rPr sz="2000" b="1" spc="-25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s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nt</a:t>
            </a:r>
            <a:r>
              <a:rPr sz="2000" b="1" spc="-30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ma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0" dirty="0" smtClean="0">
                <a:latin typeface="Tahoma"/>
                <a:cs typeface="Tahoma"/>
              </a:rPr>
              <a:t>k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t</a:t>
            </a:r>
            <a:r>
              <a:rPr sz="2000" b="1" spc="-2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s a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un</a:t>
            </a:r>
            <a:r>
              <a:rPr sz="2000" spc="0" dirty="0" smtClean="0">
                <a:latin typeface="Tahoma"/>
                <a:cs typeface="Tahoma"/>
              </a:rPr>
              <a:t>d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0</a:t>
            </a:r>
            <a:r>
              <a:rPr sz="2000" spc="0" dirty="0" smtClean="0">
                <a:latin typeface="Tahoma"/>
                <a:cs typeface="Tahoma"/>
              </a:rPr>
              <a:t>.</a:t>
            </a:r>
            <a:r>
              <a:rPr sz="2000" spc="-5" dirty="0" smtClean="0">
                <a:latin typeface="Tahoma"/>
                <a:cs typeface="Tahoma"/>
              </a:rPr>
              <a:t>5</a:t>
            </a:r>
            <a:r>
              <a:rPr sz="2000" spc="0" dirty="0" smtClean="0">
                <a:latin typeface="Tahoma"/>
                <a:cs typeface="Tahoma"/>
              </a:rPr>
              <a:t>5</a:t>
            </a:r>
            <a:r>
              <a:rPr sz="2000" spc="-3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milli</a:t>
            </a:r>
            <a:r>
              <a:rPr sz="2000" spc="0" dirty="0" smtClean="0">
                <a:latin typeface="Tahoma"/>
                <a:cs typeface="Tahoma"/>
              </a:rPr>
              <a:t>on</a:t>
            </a:r>
            <a:r>
              <a:rPr sz="2000" spc="20" dirty="0" smtClean="0">
                <a:latin typeface="Tahoma"/>
                <a:cs typeface="Tahoma"/>
              </a:rPr>
              <a:t>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te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ts</a:t>
            </a:r>
            <a:r>
              <a:rPr sz="2000" spc="-3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nnu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ll</a:t>
            </a:r>
            <a:r>
              <a:rPr sz="2000" spc="-185" dirty="0" smtClean="0">
                <a:latin typeface="Tahoma"/>
                <a:cs typeface="Tahoma"/>
              </a:rPr>
              <a:t>y</a:t>
            </a:r>
            <a:r>
              <a:rPr sz="2000" spc="0" dirty="0" smtClean="0">
                <a:latin typeface="Tahoma"/>
                <a:cs typeface="Tahoma"/>
              </a:rPr>
              <a:t>, w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th </a:t>
            </a:r>
            <a:r>
              <a:rPr sz="2000" spc="-5" dirty="0" smtClean="0">
                <a:latin typeface="Tahoma"/>
                <a:cs typeface="Tahoma"/>
              </a:rPr>
              <a:t>m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an</a:t>
            </a:r>
            <a:r>
              <a:rPr sz="2000" spc="-5" dirty="0" smtClean="0">
                <a:latin typeface="Tahoma"/>
                <a:cs typeface="Tahoma"/>
              </a:rPr>
              <a:t> 90</a:t>
            </a:r>
            <a:r>
              <a:rPr sz="2000" spc="0" dirty="0" smtClean="0">
                <a:latin typeface="Tahoma"/>
                <a:cs typeface="Tahoma"/>
              </a:rPr>
              <a:t>%</a:t>
            </a:r>
            <a:r>
              <a:rPr sz="2000" spc="-3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D</a:t>
            </a:r>
            <a:r>
              <a:rPr sz="2000" spc="0" dirty="0" smtClean="0">
                <a:latin typeface="Tahoma"/>
                <a:cs typeface="Tahoma"/>
              </a:rPr>
              <a:t>ES</a:t>
            </a:r>
            <a:r>
              <a:rPr sz="2000" spc="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(</a:t>
            </a:r>
            <a:r>
              <a:rPr sz="2000" spc="-40" dirty="0" smtClean="0">
                <a:latin typeface="Tahoma"/>
                <a:cs typeface="Tahoma"/>
              </a:rPr>
              <a:t>v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lu</a:t>
            </a:r>
            <a:r>
              <a:rPr sz="2000" spc="0" dirty="0" smtClean="0">
                <a:latin typeface="Tahoma"/>
                <a:cs typeface="Tahoma"/>
              </a:rPr>
              <a:t>es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b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u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2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53</a:t>
            </a:r>
            <a:r>
              <a:rPr sz="2000" spc="0" dirty="0" smtClean="0">
                <a:latin typeface="Tahoma"/>
                <a:cs typeface="Tahoma"/>
              </a:rPr>
              <a:t>1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milli</a:t>
            </a:r>
            <a:r>
              <a:rPr sz="2000" spc="0" dirty="0" smtClean="0">
                <a:latin typeface="Tahoma"/>
                <a:cs typeface="Tahoma"/>
              </a:rPr>
              <a:t>on</a:t>
            </a:r>
            <a:r>
              <a:rPr sz="2000" spc="15" dirty="0" smtClean="0">
                <a:latin typeface="Tahoma"/>
                <a:cs typeface="Tahoma"/>
              </a:rPr>
              <a:t> </a:t>
            </a:r>
            <a:r>
              <a:rPr sz="2000" spc="5" dirty="0" smtClean="0">
                <a:latin typeface="Tahoma"/>
                <a:cs typeface="Tahoma"/>
              </a:rPr>
              <a:t>U</a:t>
            </a:r>
            <a:r>
              <a:rPr sz="2000" spc="-5" dirty="0" smtClean="0">
                <a:latin typeface="Tahoma"/>
                <a:cs typeface="Tahoma"/>
              </a:rPr>
              <a:t>SD</a:t>
            </a:r>
            <a:r>
              <a:rPr sz="2000" spc="0" dirty="0" smtClean="0">
                <a:latin typeface="Tahoma"/>
                <a:cs typeface="Tahoma"/>
              </a:rPr>
              <a:t>).</a:t>
            </a:r>
            <a:endParaRPr sz="20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2000" spc="5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2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m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r</a:t>
            </a:r>
            <a:r>
              <a:rPr sz="2000" spc="-15" dirty="0" smtClean="0">
                <a:latin typeface="Tahoma"/>
                <a:cs typeface="Tahoma"/>
              </a:rPr>
              <a:t>k</a:t>
            </a:r>
            <a:r>
              <a:rPr sz="2000" spc="0" dirty="0" smtClean="0">
                <a:latin typeface="Tahoma"/>
                <a:cs typeface="Tahoma"/>
              </a:rPr>
              <a:t>et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s </a:t>
            </a:r>
            <a:r>
              <a:rPr sz="2000" b="1" spc="-5" dirty="0" smtClean="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sz="2000" b="1" spc="-10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000" b="1" spc="-5" dirty="0" smtClean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w</a:t>
            </a:r>
            <a:r>
              <a:rPr sz="2000" b="1" spc="-10" dirty="0" smtClean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ng</a:t>
            </a:r>
            <a:r>
              <a:rPr sz="2000" b="1" spc="-1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b="1" spc="-5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2000" b="1" spc="-10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000" b="1" spc="-5" dirty="0" smtClean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und</a:t>
            </a:r>
            <a:r>
              <a:rPr sz="2000" b="1" spc="-2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b="1" spc="-5" dirty="0" smtClean="0">
                <a:solidFill>
                  <a:srgbClr val="FF0000"/>
                </a:solidFill>
                <a:latin typeface="Tahoma"/>
                <a:cs typeface="Tahoma"/>
              </a:rPr>
              <a:t>15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%</a:t>
            </a:r>
            <a:r>
              <a:rPr sz="2000" b="1" spc="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b="1" spc="-5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nnu</a:t>
            </a:r>
            <a:r>
              <a:rPr sz="2000" b="1" spc="-5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2000" b="1" spc="-10" dirty="0" smtClean="0">
                <a:solidFill>
                  <a:srgbClr val="FF0000"/>
                </a:solidFill>
                <a:latin typeface="Tahoma"/>
                <a:cs typeface="Tahoma"/>
              </a:rPr>
              <a:t>ll</a:t>
            </a:r>
            <a:r>
              <a:rPr sz="2000" b="1" spc="-5" dirty="0" smtClean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sz="2000" spc="0" dirty="0" smtClean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 marL="299085" marR="12700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1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s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ex</a:t>
            </a:r>
            <a:r>
              <a:rPr sz="2000" spc="-5" dirty="0" smtClean="0">
                <a:latin typeface="Tahoma"/>
                <a:cs typeface="Tahoma"/>
              </a:rPr>
              <a:t>p</a:t>
            </a:r>
            <a:r>
              <a:rPr sz="2000" spc="0" dirty="0" smtClean="0">
                <a:latin typeface="Tahoma"/>
                <a:cs typeface="Tahoma"/>
              </a:rPr>
              <a:t>ected</a:t>
            </a:r>
            <a:r>
              <a:rPr sz="2000" spc="-3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to </a:t>
            </a:r>
            <a:r>
              <a:rPr sz="2000" spc="-5" dirty="0" smtClean="0">
                <a:latin typeface="Tahoma"/>
                <a:cs typeface="Tahoma"/>
              </a:rPr>
              <a:t>b</a:t>
            </a:r>
            <a:r>
              <a:rPr sz="2000" spc="0" dirty="0" smtClean="0">
                <a:latin typeface="Tahoma"/>
                <a:cs typeface="Tahoma"/>
              </a:rPr>
              <a:t>eco</a:t>
            </a:r>
            <a:r>
              <a:rPr sz="2000" spc="-5" dirty="0" smtClean="0">
                <a:latin typeface="Tahoma"/>
                <a:cs typeface="Tahoma"/>
              </a:rPr>
              <a:t>m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25" dirty="0" smtClean="0">
                <a:latin typeface="Tahoma"/>
                <a:cs typeface="Tahoma"/>
              </a:rPr>
              <a:t> 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0" dirty="0" smtClean="0">
                <a:latin typeface="Tahoma"/>
                <a:cs typeface="Tahoma"/>
              </a:rPr>
              <a:t>he</a:t>
            </a:r>
            <a:r>
              <a:rPr sz="2000" b="1" spc="-15" dirty="0" smtClean="0">
                <a:latin typeface="Tahoma"/>
                <a:cs typeface="Tahoma"/>
              </a:rPr>
              <a:t> </a:t>
            </a:r>
            <a:r>
              <a:rPr sz="2000" b="1" spc="-10" dirty="0" smtClean="0">
                <a:latin typeface="Tahoma"/>
                <a:cs typeface="Tahoma"/>
              </a:rPr>
              <a:t>2</a:t>
            </a:r>
            <a:r>
              <a:rPr sz="1950" b="1" spc="22" baseline="25641" dirty="0" smtClean="0">
                <a:latin typeface="Tahoma"/>
                <a:cs typeface="Tahoma"/>
              </a:rPr>
              <a:t>nd </a:t>
            </a:r>
            <a:r>
              <a:rPr sz="1950" b="1" spc="-262" baseline="25641" dirty="0" smtClean="0">
                <a:latin typeface="Tahoma"/>
                <a:cs typeface="Tahoma"/>
              </a:rPr>
              <a:t> </a:t>
            </a:r>
            <a:r>
              <a:rPr sz="2000" b="1" spc="-10" dirty="0" smtClean="0">
                <a:latin typeface="Tahoma"/>
                <a:cs typeface="Tahoma"/>
              </a:rPr>
              <a:t>l</a:t>
            </a: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ge</a:t>
            </a:r>
            <a:r>
              <a:rPr sz="2000" b="1" spc="0" dirty="0" smtClean="0">
                <a:latin typeface="Tahoma"/>
                <a:cs typeface="Tahoma"/>
              </a:rPr>
              <a:t>st</a:t>
            </a:r>
            <a:r>
              <a:rPr sz="2000" b="1" spc="-20" dirty="0" smtClean="0">
                <a:latin typeface="Tahoma"/>
                <a:cs typeface="Tahoma"/>
              </a:rPr>
              <a:t> 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0" dirty="0" smtClean="0">
                <a:latin typeface="Tahoma"/>
                <a:cs typeface="Tahoma"/>
              </a:rPr>
              <a:t>n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0" dirty="0" smtClean="0">
                <a:latin typeface="Tahoma"/>
                <a:cs typeface="Tahoma"/>
              </a:rPr>
              <a:t>n</a:t>
            </a: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-10" dirty="0" smtClean="0">
                <a:latin typeface="Tahoma"/>
                <a:cs typeface="Tahoma"/>
              </a:rPr>
              <a:t>ti</a:t>
            </a:r>
            <a:r>
              <a:rPr sz="2000" b="1" spc="-5" dirty="0" smtClean="0">
                <a:latin typeface="Tahoma"/>
                <a:cs typeface="Tahoma"/>
              </a:rPr>
              <a:t>o</a:t>
            </a:r>
            <a:r>
              <a:rPr sz="2000" b="1" spc="0" dirty="0" smtClean="0">
                <a:latin typeface="Tahoma"/>
                <a:cs typeface="Tahoma"/>
              </a:rPr>
              <a:t>n</a:t>
            </a: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0" dirty="0" smtClean="0">
                <a:latin typeface="Tahoma"/>
                <a:cs typeface="Tahoma"/>
              </a:rPr>
              <a:t>l</a:t>
            </a:r>
            <a:r>
              <a:rPr sz="2000" b="1" spc="-40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ma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0" dirty="0" smtClean="0">
                <a:latin typeface="Tahoma"/>
                <a:cs typeface="Tahoma"/>
              </a:rPr>
              <a:t>k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t</a:t>
            </a:r>
            <a:r>
              <a:rPr sz="2000" b="1" spc="2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f</a:t>
            </a:r>
            <a:r>
              <a:rPr sz="2000" spc="0" dirty="0" smtClean="0">
                <a:latin typeface="Tahoma"/>
                <a:cs typeface="Tahoma"/>
              </a:rPr>
              <a:t>ter </a:t>
            </a:r>
            <a:r>
              <a:rPr sz="2000" spc="-5" dirty="0" smtClean="0">
                <a:latin typeface="Tahoma"/>
                <a:cs typeface="Tahoma"/>
              </a:rPr>
              <a:t>Chin</a:t>
            </a:r>
            <a:r>
              <a:rPr sz="2000" spc="0" dirty="0" smtClean="0">
                <a:latin typeface="Tahoma"/>
                <a:cs typeface="Tahoma"/>
              </a:rPr>
              <a:t>a </a:t>
            </a:r>
            <a:r>
              <a:rPr sz="2000" spc="-5" dirty="0" smtClean="0">
                <a:latin typeface="Tahoma"/>
                <a:cs typeface="Tahoma"/>
              </a:rPr>
              <a:t>b</a:t>
            </a:r>
            <a:r>
              <a:rPr sz="2000" spc="0" dirty="0" smtClean="0">
                <a:latin typeface="Tahoma"/>
                <a:cs typeface="Tahoma"/>
              </a:rPr>
              <a:t>y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2020.</a:t>
            </a:r>
            <a:endParaRPr sz="2000">
              <a:latin typeface="Tahoma"/>
              <a:cs typeface="Tahoma"/>
            </a:endParaRPr>
          </a:p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175260" algn="ctr">
              <a:lnSpc>
                <a:spcPct val="100000"/>
              </a:lnSpc>
            </a:pPr>
            <a:r>
              <a:rPr sz="1800" b="1" spc="45" dirty="0" smtClean="0">
                <a:latin typeface="Tahoma"/>
                <a:cs typeface="Tahoma"/>
              </a:rPr>
              <a:t>S</a:t>
            </a:r>
            <a:r>
              <a:rPr sz="1800" b="1" spc="40" dirty="0" smtClean="0">
                <a:latin typeface="Tahoma"/>
                <a:cs typeface="Tahoma"/>
              </a:rPr>
              <a:t>t</a:t>
            </a:r>
            <a:r>
              <a:rPr sz="1800" b="1" spc="45" dirty="0" smtClean="0">
                <a:latin typeface="Tahoma"/>
                <a:cs typeface="Tahoma"/>
              </a:rPr>
              <a:t>en</a:t>
            </a:r>
            <a:r>
              <a:rPr sz="1800" b="1" spc="0" dirty="0" smtClean="0">
                <a:latin typeface="Tahoma"/>
                <a:cs typeface="Tahoma"/>
              </a:rPr>
              <a:t>t</a:t>
            </a:r>
            <a:r>
              <a:rPr sz="1800" b="1" spc="114" dirty="0" smtClean="0">
                <a:latin typeface="Tahoma"/>
                <a:cs typeface="Tahoma"/>
              </a:rPr>
              <a:t> </a:t>
            </a:r>
            <a:r>
              <a:rPr sz="1800" b="1" spc="40" dirty="0" smtClean="0">
                <a:latin typeface="Tahoma"/>
                <a:cs typeface="Tahoma"/>
              </a:rPr>
              <a:t>p</a:t>
            </a:r>
            <a:r>
              <a:rPr sz="1800" b="1" spc="45" dirty="0" smtClean="0">
                <a:latin typeface="Tahoma"/>
                <a:cs typeface="Tahoma"/>
              </a:rPr>
              <a:t>ric</a:t>
            </a:r>
            <a:r>
              <a:rPr sz="1800" b="1" spc="0" dirty="0" smtClean="0">
                <a:latin typeface="Tahoma"/>
                <a:cs typeface="Tahoma"/>
              </a:rPr>
              <a:t>e</a:t>
            </a:r>
            <a:r>
              <a:rPr sz="1800" b="1" spc="114" dirty="0" smtClean="0">
                <a:latin typeface="Tahoma"/>
                <a:cs typeface="Tahoma"/>
              </a:rPr>
              <a:t> </a:t>
            </a:r>
            <a:r>
              <a:rPr sz="1800" b="1" spc="45" dirty="0" smtClean="0">
                <a:latin typeface="Tahoma"/>
                <a:cs typeface="Tahoma"/>
              </a:rPr>
              <a:t>i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95" dirty="0" smtClean="0">
                <a:latin typeface="Tahoma"/>
                <a:cs typeface="Tahoma"/>
              </a:rPr>
              <a:t> </a:t>
            </a:r>
            <a:r>
              <a:rPr sz="1800" b="1" spc="50" dirty="0" smtClean="0">
                <a:latin typeface="Tahoma"/>
                <a:cs typeface="Tahoma"/>
              </a:rPr>
              <a:t>I</a:t>
            </a:r>
            <a:r>
              <a:rPr sz="1800" b="1" spc="45" dirty="0" smtClean="0">
                <a:latin typeface="Tahoma"/>
                <a:cs typeface="Tahoma"/>
              </a:rPr>
              <a:t>n</a:t>
            </a:r>
            <a:r>
              <a:rPr sz="1800" b="1" spc="40" dirty="0" smtClean="0">
                <a:latin typeface="Tahoma"/>
                <a:cs typeface="Tahoma"/>
              </a:rPr>
              <a:t>d</a:t>
            </a:r>
            <a:r>
              <a:rPr sz="1800" b="1" spc="45" dirty="0" smtClean="0">
                <a:latin typeface="Tahoma"/>
                <a:cs typeface="Tahoma"/>
              </a:rPr>
              <a:t>ia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1000"/>
              </a:lnSpc>
              <a:spcBef>
                <a:spcPts val="3"/>
              </a:spcBef>
            </a:pPr>
            <a:endParaRPr sz="1000"/>
          </a:p>
          <a:p>
            <a:pPr marL="337185" algn="ctr">
              <a:lnSpc>
                <a:spcPct val="100000"/>
              </a:lnSpc>
              <a:tabLst>
                <a:tab pos="828675" algn="l"/>
              </a:tabLst>
            </a:pPr>
            <a:r>
              <a:rPr sz="1100" b="1" spc="-10" dirty="0" smtClean="0">
                <a:latin typeface="Tahoma"/>
                <a:cs typeface="Tahoma"/>
              </a:rPr>
              <a:t>D</a:t>
            </a:r>
            <a:r>
              <a:rPr sz="1100" b="1" spc="5" dirty="0" smtClean="0">
                <a:latin typeface="Tahoma"/>
                <a:cs typeface="Tahoma"/>
              </a:rPr>
              <a:t>E</a:t>
            </a:r>
            <a:r>
              <a:rPr sz="1100" b="1" spc="0" dirty="0" smtClean="0">
                <a:latin typeface="Tahoma"/>
                <a:cs typeface="Tahoma"/>
              </a:rPr>
              <a:t>S	</a:t>
            </a:r>
            <a:r>
              <a:rPr sz="1100" b="1" spc="-5" dirty="0" smtClean="0">
                <a:latin typeface="Tahoma"/>
                <a:cs typeface="Tahoma"/>
              </a:rPr>
              <a:t>BMS</a:t>
            </a:r>
            <a:endParaRPr sz="1100">
              <a:latin typeface="Tahoma"/>
              <a:cs typeface="Tahoma"/>
            </a:endParaRPr>
          </a:p>
          <a:p>
            <a:pPr marL="1364615">
              <a:lnSpc>
                <a:spcPts val="1825"/>
              </a:lnSpc>
            </a:pPr>
            <a:r>
              <a:rPr sz="1600" b="1" spc="-15" dirty="0" smtClean="0">
                <a:latin typeface="Tahoma"/>
                <a:cs typeface="Tahoma"/>
              </a:rPr>
              <a:t>$1800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30255" y="4019619"/>
            <a:ext cx="1802764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8030" algn="l"/>
                <a:tab pos="1283970" algn="l"/>
              </a:tabLst>
            </a:pPr>
            <a:r>
              <a:rPr sz="1800" b="1" spc="5" dirty="0" smtClean="0">
                <a:latin typeface="Tahoma"/>
                <a:cs typeface="Tahoma"/>
              </a:rPr>
              <a:t>D</a:t>
            </a:r>
            <a:r>
              <a:rPr sz="1800" b="1" spc="-5" dirty="0" smtClean="0">
                <a:latin typeface="Tahoma"/>
                <a:cs typeface="Tahoma"/>
              </a:rPr>
              <a:t>E</a:t>
            </a:r>
            <a:r>
              <a:rPr sz="1800" b="1" spc="0" dirty="0" smtClean="0">
                <a:latin typeface="Tahoma"/>
                <a:cs typeface="Tahoma"/>
              </a:rPr>
              <a:t>S	</a:t>
            </a:r>
            <a:r>
              <a:rPr sz="1000" b="1" spc="-15" dirty="0" smtClean="0">
                <a:latin typeface="Tahoma"/>
                <a:cs typeface="Tahoma"/>
              </a:rPr>
              <a:t>p</a:t>
            </a:r>
            <a:r>
              <a:rPr sz="1000" b="1" spc="-5" dirty="0" smtClean="0">
                <a:latin typeface="Tahoma"/>
                <a:cs typeface="Tahoma"/>
              </a:rPr>
              <a:t>ost	</a:t>
            </a:r>
            <a:r>
              <a:rPr sz="1800" b="1" spc="-5" dirty="0" smtClean="0">
                <a:latin typeface="Tahoma"/>
                <a:cs typeface="Tahoma"/>
              </a:rPr>
              <a:t>BMS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75716" y="3355814"/>
            <a:ext cx="54356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smtClean="0">
                <a:latin typeface="Tahoma"/>
                <a:cs typeface="Tahoma"/>
              </a:rPr>
              <a:t>$670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23369" y="4028104"/>
            <a:ext cx="48387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D</a:t>
            </a:r>
            <a:r>
              <a:rPr sz="1800" b="1" spc="-5" dirty="0" smtClean="0">
                <a:latin typeface="Tahoma"/>
                <a:cs typeface="Tahoma"/>
              </a:rPr>
              <a:t>ES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94842" y="4028104"/>
            <a:ext cx="53149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BMS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90727" y="2208276"/>
            <a:ext cx="8162544" cy="2214372"/>
          </a:xfrm>
          <a:custGeom>
            <a:avLst/>
            <a:gdLst/>
            <a:ahLst/>
            <a:cxnLst/>
            <a:rect l="l" t="t" r="r" b="b"/>
            <a:pathLst>
              <a:path w="8162544" h="2214372">
                <a:moveTo>
                  <a:pt x="0" y="0"/>
                </a:moveTo>
                <a:lnTo>
                  <a:pt x="8162544" y="0"/>
                </a:lnTo>
                <a:lnTo>
                  <a:pt x="8162544" y="2214372"/>
                </a:lnTo>
                <a:lnTo>
                  <a:pt x="0" y="2214372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73040" y="2801111"/>
            <a:ext cx="2772156" cy="1226820"/>
          </a:xfrm>
          <a:custGeom>
            <a:avLst/>
            <a:gdLst/>
            <a:ahLst/>
            <a:cxnLst/>
            <a:rect l="l" t="t" r="r" b="b"/>
            <a:pathLst>
              <a:path w="2772155" h="1226820">
                <a:moveTo>
                  <a:pt x="0" y="0"/>
                </a:moveTo>
                <a:lnTo>
                  <a:pt x="2772156" y="0"/>
                </a:lnTo>
                <a:lnTo>
                  <a:pt x="2772156" y="1226820"/>
                </a:lnTo>
                <a:lnTo>
                  <a:pt x="0" y="12268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11523" y="2810255"/>
            <a:ext cx="1520952" cy="1162812"/>
          </a:xfrm>
          <a:custGeom>
            <a:avLst/>
            <a:gdLst/>
            <a:ahLst/>
            <a:cxnLst/>
            <a:rect l="l" t="t" r="r" b="b"/>
            <a:pathLst>
              <a:path w="1520952" h="1162812">
                <a:moveTo>
                  <a:pt x="1134592" y="0"/>
                </a:moveTo>
                <a:lnTo>
                  <a:pt x="1134592" y="290702"/>
                </a:lnTo>
                <a:lnTo>
                  <a:pt x="0" y="290702"/>
                </a:lnTo>
                <a:lnTo>
                  <a:pt x="0" y="872108"/>
                </a:lnTo>
                <a:lnTo>
                  <a:pt x="1134592" y="872108"/>
                </a:lnTo>
                <a:lnTo>
                  <a:pt x="1134592" y="1162811"/>
                </a:lnTo>
                <a:lnTo>
                  <a:pt x="1520952" y="581405"/>
                </a:lnTo>
                <a:lnTo>
                  <a:pt x="113459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11523" y="2810255"/>
            <a:ext cx="1520952" cy="1162812"/>
          </a:xfrm>
          <a:custGeom>
            <a:avLst/>
            <a:gdLst/>
            <a:ahLst/>
            <a:cxnLst/>
            <a:rect l="l" t="t" r="r" b="b"/>
            <a:pathLst>
              <a:path w="1520952" h="1162812">
                <a:moveTo>
                  <a:pt x="0" y="290702"/>
                </a:moveTo>
                <a:lnTo>
                  <a:pt x="1134592" y="290702"/>
                </a:lnTo>
                <a:lnTo>
                  <a:pt x="1134592" y="0"/>
                </a:lnTo>
                <a:lnTo>
                  <a:pt x="1520952" y="581405"/>
                </a:lnTo>
                <a:lnTo>
                  <a:pt x="1134592" y="1162811"/>
                </a:lnTo>
                <a:lnTo>
                  <a:pt x="1134592" y="872108"/>
                </a:lnTo>
                <a:lnTo>
                  <a:pt x="0" y="872108"/>
                </a:lnTo>
                <a:lnTo>
                  <a:pt x="0" y="290702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814032" y="3199572"/>
            <a:ext cx="1435100" cy="4495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algn="ctr">
              <a:lnSpc>
                <a:spcPct val="100000"/>
              </a:lnSpc>
            </a:pPr>
            <a:r>
              <a:rPr sz="1200" b="1" spc="-5" dirty="0" smtClean="0">
                <a:latin typeface="Tahoma"/>
                <a:cs typeface="Tahoma"/>
              </a:rPr>
              <a:t>Ne</a:t>
            </a:r>
            <a:r>
              <a:rPr sz="1200" b="1" spc="0" dirty="0" smtClean="0">
                <a:latin typeface="Tahoma"/>
                <a:cs typeface="Tahoma"/>
              </a:rPr>
              <a:t>w</a:t>
            </a:r>
            <a:r>
              <a:rPr sz="1200" b="1" spc="-5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p</a:t>
            </a:r>
            <a:r>
              <a:rPr sz="1200" b="1" spc="-5" dirty="0" smtClean="0">
                <a:latin typeface="Tahoma"/>
                <a:cs typeface="Tahoma"/>
              </a:rPr>
              <a:t>ri</a:t>
            </a:r>
            <a:r>
              <a:rPr sz="1200" b="1" spc="0" dirty="0" smtClean="0">
                <a:latin typeface="Tahoma"/>
                <a:cs typeface="Tahoma"/>
              </a:rPr>
              <a:t>c</a:t>
            </a:r>
            <a:r>
              <a:rPr sz="1200" b="1" spc="-5" dirty="0" smtClean="0">
                <a:latin typeface="Tahoma"/>
                <a:cs typeface="Tahoma"/>
              </a:rPr>
              <a:t>i</a:t>
            </a:r>
            <a:r>
              <a:rPr sz="1200" b="1" spc="0" dirty="0" smtClean="0">
                <a:latin typeface="Tahoma"/>
                <a:cs typeface="Tahoma"/>
              </a:rPr>
              <a:t>ng</a:t>
            </a:r>
            <a:r>
              <a:rPr sz="1200" b="1" spc="-5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po</a:t>
            </a:r>
            <a:r>
              <a:rPr sz="1200" b="1" spc="-5" dirty="0" smtClean="0">
                <a:latin typeface="Tahoma"/>
                <a:cs typeface="Tahoma"/>
              </a:rPr>
              <a:t>li</a:t>
            </a:r>
            <a:r>
              <a:rPr sz="1200" b="1" spc="0" dirty="0" smtClean="0">
                <a:latin typeface="Tahoma"/>
                <a:cs typeface="Tahoma"/>
              </a:rPr>
              <a:t>cy</a:t>
            </a:r>
            <a:endParaRPr sz="1200">
              <a:latin typeface="Tahoma"/>
              <a:cs typeface="Tahoma"/>
            </a:endParaRPr>
          </a:p>
          <a:p>
            <a:pPr marL="72390" algn="ctr">
              <a:lnSpc>
                <a:spcPct val="100000"/>
              </a:lnSpc>
              <a:spcBef>
                <a:spcPts val="355"/>
              </a:spcBef>
            </a:pPr>
            <a:r>
              <a:rPr sz="1400" b="1" dirty="0" smtClean="0">
                <a:latin typeface="Tahoma"/>
                <a:cs typeface="Tahoma"/>
              </a:rPr>
              <a:t>F</a:t>
            </a:r>
            <a:r>
              <a:rPr sz="1400" b="1" spc="-10" dirty="0" smtClean="0">
                <a:latin typeface="Tahoma"/>
                <a:cs typeface="Tahoma"/>
              </a:rPr>
              <a:t>e</a:t>
            </a:r>
            <a:r>
              <a:rPr sz="1400" b="1" spc="0" dirty="0" smtClean="0">
                <a:latin typeface="Tahoma"/>
                <a:cs typeface="Tahoma"/>
              </a:rPr>
              <a:t>b</a:t>
            </a:r>
            <a:r>
              <a:rPr sz="1400" b="1" spc="10" dirty="0" smtClean="0">
                <a:latin typeface="Tahoma"/>
                <a:cs typeface="Tahoma"/>
              </a:rPr>
              <a:t> </a:t>
            </a:r>
            <a:r>
              <a:rPr sz="1400" b="1" spc="-10" dirty="0" smtClean="0">
                <a:latin typeface="Tahoma"/>
                <a:cs typeface="Tahoma"/>
              </a:rPr>
              <a:t>201</a:t>
            </a:r>
            <a:r>
              <a:rPr sz="1400" b="1" spc="0" dirty="0" smtClean="0">
                <a:latin typeface="Tahoma"/>
                <a:cs typeface="Tahoma"/>
              </a:rPr>
              <a:t>7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582411" y="3060192"/>
            <a:ext cx="362712" cy="707135"/>
          </a:xfrm>
          <a:custGeom>
            <a:avLst/>
            <a:gdLst/>
            <a:ahLst/>
            <a:cxnLst/>
            <a:rect l="l" t="t" r="r" b="b"/>
            <a:pathLst>
              <a:path w="362712" h="707135">
                <a:moveTo>
                  <a:pt x="362712" y="525779"/>
                </a:moveTo>
                <a:lnTo>
                  <a:pt x="0" y="525779"/>
                </a:lnTo>
                <a:lnTo>
                  <a:pt x="181356" y="707135"/>
                </a:lnTo>
                <a:lnTo>
                  <a:pt x="362712" y="525779"/>
                </a:lnTo>
                <a:close/>
              </a:path>
              <a:path w="362712" h="707135">
                <a:moveTo>
                  <a:pt x="272034" y="0"/>
                </a:moveTo>
                <a:lnTo>
                  <a:pt x="90678" y="0"/>
                </a:lnTo>
                <a:lnTo>
                  <a:pt x="90678" y="525779"/>
                </a:lnTo>
                <a:lnTo>
                  <a:pt x="272034" y="525779"/>
                </a:lnTo>
                <a:lnTo>
                  <a:pt x="272034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82411" y="3060192"/>
            <a:ext cx="362712" cy="707135"/>
          </a:xfrm>
          <a:custGeom>
            <a:avLst/>
            <a:gdLst/>
            <a:ahLst/>
            <a:cxnLst/>
            <a:rect l="l" t="t" r="r" b="b"/>
            <a:pathLst>
              <a:path w="362712" h="707135">
                <a:moveTo>
                  <a:pt x="0" y="525779"/>
                </a:moveTo>
                <a:lnTo>
                  <a:pt x="90678" y="525779"/>
                </a:lnTo>
                <a:lnTo>
                  <a:pt x="90678" y="0"/>
                </a:lnTo>
                <a:lnTo>
                  <a:pt x="272034" y="0"/>
                </a:lnTo>
                <a:lnTo>
                  <a:pt x="272034" y="525779"/>
                </a:lnTo>
                <a:lnTo>
                  <a:pt x="362712" y="525779"/>
                </a:lnTo>
                <a:lnTo>
                  <a:pt x="181356" y="707135"/>
                </a:lnTo>
                <a:lnTo>
                  <a:pt x="0" y="525779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86956" y="3634740"/>
            <a:ext cx="362711" cy="321563"/>
          </a:xfrm>
          <a:custGeom>
            <a:avLst/>
            <a:gdLst/>
            <a:ahLst/>
            <a:cxnLst/>
            <a:rect l="l" t="t" r="r" b="b"/>
            <a:pathLst>
              <a:path w="362711" h="321563">
                <a:moveTo>
                  <a:pt x="362712" y="160781"/>
                </a:moveTo>
                <a:lnTo>
                  <a:pt x="0" y="160781"/>
                </a:lnTo>
                <a:lnTo>
                  <a:pt x="181356" y="321563"/>
                </a:lnTo>
                <a:lnTo>
                  <a:pt x="362712" y="160781"/>
                </a:lnTo>
                <a:close/>
              </a:path>
              <a:path w="362711" h="321563">
                <a:moveTo>
                  <a:pt x="272034" y="0"/>
                </a:moveTo>
                <a:lnTo>
                  <a:pt x="90678" y="0"/>
                </a:lnTo>
                <a:lnTo>
                  <a:pt x="90678" y="160781"/>
                </a:lnTo>
                <a:lnTo>
                  <a:pt x="272034" y="160781"/>
                </a:lnTo>
                <a:lnTo>
                  <a:pt x="272034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886956" y="3634740"/>
            <a:ext cx="362711" cy="321563"/>
          </a:xfrm>
          <a:custGeom>
            <a:avLst/>
            <a:gdLst/>
            <a:ahLst/>
            <a:cxnLst/>
            <a:rect l="l" t="t" r="r" b="b"/>
            <a:pathLst>
              <a:path w="362711" h="321563">
                <a:moveTo>
                  <a:pt x="0" y="160781"/>
                </a:moveTo>
                <a:lnTo>
                  <a:pt x="90678" y="160781"/>
                </a:lnTo>
                <a:lnTo>
                  <a:pt x="90678" y="0"/>
                </a:lnTo>
                <a:lnTo>
                  <a:pt x="272034" y="0"/>
                </a:lnTo>
                <a:lnTo>
                  <a:pt x="272034" y="160781"/>
                </a:lnTo>
                <a:lnTo>
                  <a:pt x="362712" y="160781"/>
                </a:lnTo>
                <a:lnTo>
                  <a:pt x="181356" y="321563"/>
                </a:lnTo>
                <a:lnTo>
                  <a:pt x="0" y="160781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961099" y="3528072"/>
            <a:ext cx="54356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smtClean="0">
                <a:latin typeface="Tahoma"/>
                <a:cs typeface="Tahoma"/>
              </a:rPr>
              <a:t>$440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267044" y="3655971"/>
            <a:ext cx="54356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smtClean="0">
                <a:latin typeface="Tahoma"/>
                <a:cs typeface="Tahoma"/>
              </a:rPr>
              <a:t>$110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90500" y="4623815"/>
            <a:ext cx="8763000" cy="1956816"/>
          </a:xfrm>
          <a:custGeom>
            <a:avLst/>
            <a:gdLst/>
            <a:ahLst/>
            <a:cxnLst/>
            <a:rect l="l" t="t" r="r" b="b"/>
            <a:pathLst>
              <a:path w="8763000" h="1956816">
                <a:moveTo>
                  <a:pt x="0" y="0"/>
                </a:moveTo>
                <a:lnTo>
                  <a:pt x="8763000" y="0"/>
                </a:lnTo>
                <a:lnTo>
                  <a:pt x="8763000" y="1956815"/>
                </a:lnTo>
                <a:lnTo>
                  <a:pt x="0" y="1956815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0500" y="4623815"/>
            <a:ext cx="8763000" cy="1956816"/>
          </a:xfrm>
          <a:custGeom>
            <a:avLst/>
            <a:gdLst/>
            <a:ahLst/>
            <a:cxnLst/>
            <a:rect l="l" t="t" r="r" b="b"/>
            <a:pathLst>
              <a:path w="8763000" h="1956816">
                <a:moveTo>
                  <a:pt x="0" y="0"/>
                </a:moveTo>
                <a:lnTo>
                  <a:pt x="8763000" y="0"/>
                </a:lnTo>
                <a:lnTo>
                  <a:pt x="8763000" y="1956815"/>
                </a:lnTo>
                <a:lnTo>
                  <a:pt x="0" y="1956815"/>
                </a:lnTo>
                <a:lnTo>
                  <a:pt x="0" y="0"/>
                </a:lnTo>
                <a:close/>
              </a:path>
            </a:pathLst>
          </a:custGeom>
          <a:ln w="15240">
            <a:solidFill>
              <a:srgbClr val="0432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068311" y="6187440"/>
            <a:ext cx="463296" cy="265176"/>
          </a:xfrm>
          <a:custGeom>
            <a:avLst/>
            <a:gdLst/>
            <a:ahLst/>
            <a:cxnLst/>
            <a:rect l="l" t="t" r="r" b="b"/>
            <a:pathLst>
              <a:path w="463296" h="265175">
                <a:moveTo>
                  <a:pt x="330708" y="0"/>
                </a:moveTo>
                <a:lnTo>
                  <a:pt x="330708" y="66294"/>
                </a:lnTo>
                <a:lnTo>
                  <a:pt x="0" y="66294"/>
                </a:lnTo>
                <a:lnTo>
                  <a:pt x="0" y="198882"/>
                </a:lnTo>
                <a:lnTo>
                  <a:pt x="330708" y="198882"/>
                </a:lnTo>
                <a:lnTo>
                  <a:pt x="330708" y="265176"/>
                </a:lnTo>
                <a:lnTo>
                  <a:pt x="463295" y="132588"/>
                </a:lnTo>
                <a:lnTo>
                  <a:pt x="330708" y="0"/>
                </a:lnTo>
                <a:close/>
              </a:path>
            </a:pathLst>
          </a:custGeom>
          <a:solidFill>
            <a:srgbClr val="0432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68311" y="6187440"/>
            <a:ext cx="463296" cy="265176"/>
          </a:xfrm>
          <a:custGeom>
            <a:avLst/>
            <a:gdLst/>
            <a:ahLst/>
            <a:cxnLst/>
            <a:rect l="l" t="t" r="r" b="b"/>
            <a:pathLst>
              <a:path w="463296" h="265175">
                <a:moveTo>
                  <a:pt x="0" y="66294"/>
                </a:moveTo>
                <a:lnTo>
                  <a:pt x="330708" y="66294"/>
                </a:lnTo>
                <a:lnTo>
                  <a:pt x="330708" y="0"/>
                </a:lnTo>
                <a:lnTo>
                  <a:pt x="463295" y="132588"/>
                </a:lnTo>
                <a:lnTo>
                  <a:pt x="330708" y="265176"/>
                </a:lnTo>
                <a:lnTo>
                  <a:pt x="330708" y="198882"/>
                </a:lnTo>
                <a:lnTo>
                  <a:pt x="0" y="198882"/>
                </a:lnTo>
                <a:lnTo>
                  <a:pt x="0" y="66294"/>
                </a:lnTo>
                <a:close/>
              </a:path>
            </a:pathLst>
          </a:custGeom>
          <a:ln w="9143">
            <a:solidFill>
              <a:srgbClr val="0432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91440" y="4576705"/>
            <a:ext cx="8961120" cy="2235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1275" algn="ctr">
              <a:lnSpc>
                <a:spcPts val="2465"/>
              </a:lnSpc>
            </a:pPr>
            <a:r>
              <a:rPr sz="2100" spc="-40" dirty="0" smtClean="0">
                <a:solidFill>
                  <a:srgbClr val="0432FF"/>
                </a:solidFill>
                <a:latin typeface="Tahoma"/>
                <a:cs typeface="Tahoma"/>
              </a:rPr>
              <a:t>-</a:t>
            </a:r>
            <a:r>
              <a:rPr sz="2100" spc="65" dirty="0" smtClean="0">
                <a:solidFill>
                  <a:srgbClr val="0432FF"/>
                </a:solidFill>
                <a:latin typeface="Tahoma"/>
                <a:cs typeface="Tahoma"/>
              </a:rPr>
              <a:t> </a:t>
            </a:r>
            <a:r>
              <a:rPr sz="2100" spc="-60" dirty="0" smtClean="0">
                <a:solidFill>
                  <a:srgbClr val="0432FF"/>
                </a:solidFill>
                <a:latin typeface="Tahoma"/>
                <a:cs typeface="Tahoma"/>
              </a:rPr>
              <a:t>P</a:t>
            </a:r>
            <a:r>
              <a:rPr sz="2100" spc="-445" dirty="0" smtClean="0">
                <a:solidFill>
                  <a:srgbClr val="0432FF"/>
                </a:solidFill>
                <a:latin typeface="Tahoma"/>
                <a:cs typeface="Tahoma"/>
              </a:rPr>
              <a:t> </a:t>
            </a:r>
            <a:r>
              <a:rPr sz="2100" spc="85" dirty="0" smtClean="0">
                <a:solidFill>
                  <a:srgbClr val="0432FF"/>
                </a:solidFill>
                <a:latin typeface="Tahoma"/>
                <a:cs typeface="Tahoma"/>
              </a:rPr>
              <a:t>os</a:t>
            </a:r>
            <a:r>
              <a:rPr sz="2100" spc="114" dirty="0" smtClean="0">
                <a:solidFill>
                  <a:srgbClr val="0432FF"/>
                </a:solidFill>
                <a:latin typeface="Tahoma"/>
                <a:cs typeface="Tahoma"/>
              </a:rPr>
              <a:t>iti</a:t>
            </a:r>
            <a:r>
              <a:rPr sz="2100" spc="110" dirty="0" smtClean="0">
                <a:solidFill>
                  <a:srgbClr val="0432FF"/>
                </a:solidFill>
                <a:latin typeface="Tahoma"/>
                <a:cs typeface="Tahoma"/>
              </a:rPr>
              <a:t>v</a:t>
            </a:r>
            <a:r>
              <a:rPr sz="2100" spc="-60" dirty="0" smtClean="0">
                <a:solidFill>
                  <a:srgbClr val="0432FF"/>
                </a:solidFill>
                <a:latin typeface="Tahoma"/>
                <a:cs typeface="Tahoma"/>
              </a:rPr>
              <a:t>e</a:t>
            </a:r>
            <a:r>
              <a:rPr sz="2100" spc="40" dirty="0" smtClean="0">
                <a:solidFill>
                  <a:srgbClr val="0432FF"/>
                </a:solidFill>
                <a:latin typeface="Tahoma"/>
                <a:cs typeface="Tahoma"/>
              </a:rPr>
              <a:t> </a:t>
            </a:r>
            <a:r>
              <a:rPr sz="2100" spc="114" dirty="0" smtClean="0">
                <a:solidFill>
                  <a:srgbClr val="0432FF"/>
                </a:solidFill>
                <a:latin typeface="Tahoma"/>
                <a:cs typeface="Tahoma"/>
              </a:rPr>
              <a:t>i</a:t>
            </a:r>
            <a:r>
              <a:rPr sz="2100" spc="-90" dirty="0" smtClean="0">
                <a:solidFill>
                  <a:srgbClr val="0432FF"/>
                </a:solidFill>
                <a:latin typeface="Tahoma"/>
                <a:cs typeface="Tahoma"/>
              </a:rPr>
              <a:t>m</a:t>
            </a:r>
            <a:r>
              <a:rPr sz="2100" spc="-434" dirty="0" smtClean="0">
                <a:solidFill>
                  <a:srgbClr val="0432FF"/>
                </a:solidFill>
                <a:latin typeface="Tahoma"/>
                <a:cs typeface="Tahoma"/>
              </a:rPr>
              <a:t> </a:t>
            </a:r>
            <a:r>
              <a:rPr sz="2100" spc="90" dirty="0" smtClean="0">
                <a:solidFill>
                  <a:srgbClr val="0432FF"/>
                </a:solidFill>
                <a:latin typeface="Tahoma"/>
                <a:cs typeface="Tahoma"/>
              </a:rPr>
              <a:t>p</a:t>
            </a:r>
            <a:r>
              <a:rPr sz="2100" spc="85" dirty="0" smtClean="0">
                <a:solidFill>
                  <a:srgbClr val="0432FF"/>
                </a:solidFill>
                <a:latin typeface="Tahoma"/>
                <a:cs typeface="Tahoma"/>
              </a:rPr>
              <a:t>a</a:t>
            </a:r>
            <a:r>
              <a:rPr sz="2100" spc="80" dirty="0" smtClean="0">
                <a:solidFill>
                  <a:srgbClr val="0432FF"/>
                </a:solidFill>
                <a:latin typeface="Tahoma"/>
                <a:cs typeface="Tahoma"/>
              </a:rPr>
              <a:t>c</a:t>
            </a:r>
            <a:r>
              <a:rPr sz="2100" spc="-35" dirty="0" smtClean="0">
                <a:solidFill>
                  <a:srgbClr val="0432FF"/>
                </a:solidFill>
                <a:latin typeface="Tahoma"/>
                <a:cs typeface="Tahoma"/>
              </a:rPr>
              <a:t>t</a:t>
            </a:r>
            <a:r>
              <a:rPr sz="2100" spc="85" dirty="0" smtClean="0">
                <a:solidFill>
                  <a:srgbClr val="0432FF"/>
                </a:solidFill>
                <a:latin typeface="Tahoma"/>
                <a:cs typeface="Tahoma"/>
              </a:rPr>
              <a:t> </a:t>
            </a:r>
            <a:r>
              <a:rPr sz="2100" spc="-40" dirty="0" smtClean="0">
                <a:solidFill>
                  <a:srgbClr val="0432FF"/>
                </a:solidFill>
                <a:latin typeface="Tahoma"/>
                <a:cs typeface="Tahoma"/>
              </a:rPr>
              <a:t>-</a:t>
            </a:r>
            <a:endParaRPr sz="2100">
              <a:latin typeface="Tahoma"/>
              <a:cs typeface="Tahoma"/>
            </a:endParaRPr>
          </a:p>
          <a:p>
            <a:pPr marL="477520" indent="-287020">
              <a:lnSpc>
                <a:spcPts val="2005"/>
              </a:lnSpc>
              <a:buFont typeface="Arial"/>
              <a:buChar char="•"/>
              <a:tabLst>
                <a:tab pos="477520" algn="l"/>
              </a:tabLst>
            </a:pPr>
            <a:r>
              <a:rPr sz="2000" dirty="0" smtClean="0">
                <a:latin typeface="Tahoma"/>
                <a:cs typeface="Tahoma"/>
              </a:rPr>
              <a:t>Mo</a:t>
            </a:r>
            <a:r>
              <a:rPr sz="2000" spc="-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p</a:t>
            </a:r>
            <a:r>
              <a:rPr sz="2000" spc="0" dirty="0" smtClean="0">
                <a:latin typeface="Tahoma"/>
                <a:cs typeface="Tahoma"/>
              </a:rPr>
              <a:t>eo</a:t>
            </a:r>
            <a:r>
              <a:rPr sz="2000" spc="-5" dirty="0" smtClean="0">
                <a:latin typeface="Tahoma"/>
                <a:cs typeface="Tahoma"/>
              </a:rPr>
              <a:t>pl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2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can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ff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d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PCI</a:t>
            </a:r>
            <a:r>
              <a:rPr sz="2000" spc="0" dirty="0" smtClean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 marL="477520" indent="-287020">
              <a:lnSpc>
                <a:spcPct val="100000"/>
              </a:lnSpc>
              <a:buFont typeface="Arial"/>
              <a:buChar char="•"/>
              <a:tabLst>
                <a:tab pos="477520" algn="l"/>
              </a:tabLst>
            </a:pPr>
            <a:r>
              <a:rPr sz="2000" dirty="0" smtClean="0">
                <a:latin typeface="Tahoma"/>
                <a:cs typeface="Tahoma"/>
              </a:rPr>
              <a:t>Mo</a:t>
            </a:r>
            <a:r>
              <a:rPr sz="2000" spc="-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p</a:t>
            </a:r>
            <a:r>
              <a:rPr sz="2000" spc="0" dirty="0" smtClean="0">
                <a:latin typeface="Tahoma"/>
                <a:cs typeface="Tahoma"/>
              </a:rPr>
              <a:t>at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ts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w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th</a:t>
            </a:r>
            <a:r>
              <a:rPr sz="2000" spc="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mul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iv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5" dirty="0" smtClean="0">
                <a:latin typeface="Tahoma"/>
                <a:cs typeface="Tahoma"/>
              </a:rPr>
              <a:t>ss</a:t>
            </a:r>
            <a:r>
              <a:rPr sz="2000" spc="0" dirty="0" smtClean="0">
                <a:latin typeface="Tahoma"/>
                <a:cs typeface="Tahoma"/>
              </a:rPr>
              <a:t>el</a:t>
            </a:r>
            <a:r>
              <a:rPr sz="2000" spc="-3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di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ea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4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w</a:t>
            </a:r>
            <a:r>
              <a:rPr sz="2000" spc="-5" dirty="0" smtClean="0">
                <a:latin typeface="Tahoma"/>
                <a:cs typeface="Tahoma"/>
              </a:rPr>
              <a:t>il</a:t>
            </a:r>
            <a:r>
              <a:rPr sz="2000" spc="0" dirty="0" smtClean="0">
                <a:latin typeface="Tahoma"/>
                <a:cs typeface="Tahoma"/>
              </a:rPr>
              <a:t>l</a:t>
            </a:r>
            <a:r>
              <a:rPr sz="2000" spc="2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p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f</a:t>
            </a:r>
            <a:r>
              <a:rPr sz="2000" spc="0" dirty="0" smtClean="0">
                <a:latin typeface="Tahoma"/>
                <a:cs typeface="Tahoma"/>
              </a:rPr>
              <a:t>or</a:t>
            </a:r>
            <a:r>
              <a:rPr sz="2000" spc="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PC</a:t>
            </a:r>
            <a:r>
              <a:rPr sz="2000" spc="0" dirty="0" smtClean="0">
                <a:latin typeface="Tahoma"/>
                <a:cs typeface="Tahoma"/>
              </a:rPr>
              <a:t>I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in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tead</a:t>
            </a:r>
            <a:r>
              <a:rPr sz="2000" spc="-3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of</a:t>
            </a:r>
            <a:r>
              <a:rPr sz="2000" spc="-5" dirty="0" smtClean="0">
                <a:latin typeface="Tahoma"/>
                <a:cs typeface="Tahoma"/>
              </a:rPr>
              <a:t> CABG</a:t>
            </a:r>
            <a:r>
              <a:rPr sz="2000" spc="0" dirty="0" smtClean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 marL="477520" indent="-287020">
              <a:lnSpc>
                <a:spcPct val="100000"/>
              </a:lnSpc>
              <a:buFont typeface="Arial"/>
              <a:buChar char="•"/>
              <a:tabLst>
                <a:tab pos="477520" algn="l"/>
              </a:tabLst>
            </a:pPr>
            <a:r>
              <a:rPr sz="2000" spc="-5" dirty="0" smtClean="0">
                <a:latin typeface="Tahoma"/>
                <a:cs typeface="Tahoma"/>
              </a:rPr>
              <a:t>B</a:t>
            </a:r>
            <a:r>
              <a:rPr sz="2000" spc="0" dirty="0" smtClean="0">
                <a:latin typeface="Tahoma"/>
                <a:cs typeface="Tahoma"/>
              </a:rPr>
              <a:t>oo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2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f</a:t>
            </a:r>
            <a:r>
              <a:rPr sz="2000" spc="0" dirty="0" smtClean="0">
                <a:latin typeface="Tahoma"/>
                <a:cs typeface="Tahoma"/>
              </a:rPr>
              <a:t>or</a:t>
            </a:r>
            <a:r>
              <a:rPr sz="2000" spc="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d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m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c</a:t>
            </a:r>
            <a:r>
              <a:rPr sz="2000" spc="-3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indu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y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d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m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d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2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n</a:t>
            </a:r>
            <a:r>
              <a:rPr sz="2000" spc="-5" dirty="0" smtClean="0">
                <a:latin typeface="Tahoma"/>
                <a:cs typeface="Tahoma"/>
              </a:rPr>
              <a:t> Indi</a:t>
            </a:r>
            <a:r>
              <a:rPr sz="2000" spc="0" dirty="0" smtClean="0">
                <a:latin typeface="Tahoma"/>
                <a:cs typeface="Tahoma"/>
              </a:rPr>
              <a:t>a </a:t>
            </a:r>
            <a:r>
              <a:rPr sz="2000" spc="-5" dirty="0" smtClean="0">
                <a:latin typeface="Tahoma"/>
                <a:cs typeface="Tahoma"/>
              </a:rPr>
              <a:t>D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541020" marR="260350" indent="-342900">
              <a:lnSpc>
                <a:spcPct val="72200"/>
              </a:lnSpc>
              <a:tabLst>
                <a:tab pos="541020" algn="l"/>
                <a:tab pos="7522845" algn="l"/>
              </a:tabLst>
            </a:pPr>
            <a:r>
              <a:rPr sz="1800" dirty="0" smtClean="0">
                <a:solidFill>
                  <a:srgbClr val="FF0000"/>
                </a:solidFill>
                <a:latin typeface="Arial"/>
                <a:cs typeface="Arial"/>
              </a:rPr>
              <a:t>&gt;	</a:t>
            </a:r>
            <a:r>
              <a:rPr sz="1800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1800" spc="-15" dirty="0" smtClean="0">
                <a:solidFill>
                  <a:srgbClr val="FF0000"/>
                </a:solidFill>
                <a:latin typeface="Tahoma"/>
                <a:cs typeface="Tahoma"/>
              </a:rPr>
              <a:t> r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egu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ti</a:t>
            </a:r>
            <a:r>
              <a:rPr sz="1800" spc="-10" dirty="0" smtClean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sz="1800" spc="1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-15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equ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1800" spc="-15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ed</a:t>
            </a:r>
            <a:r>
              <a:rPr sz="1800" spc="2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-10" dirty="0" smtClean="0">
                <a:solidFill>
                  <a:srgbClr val="FF0000"/>
                </a:solidFill>
                <a:latin typeface="Tahoma"/>
                <a:cs typeface="Tahoma"/>
              </a:rPr>
              <a:t>fo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1800" spc="-15" dirty="0" smtClean="0">
                <a:solidFill>
                  <a:srgbClr val="FF0000"/>
                </a:solidFill>
                <a:latin typeface="Tahoma"/>
                <a:cs typeface="Tahoma"/>
              </a:rPr>
              <a:t> I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nd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an 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sz="1800" spc="-10" dirty="0" smtClean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mpan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es 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dem</a:t>
            </a:r>
            <a:r>
              <a:rPr sz="1800" spc="-10" dirty="0" smtClean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ns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800" spc="-40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1800" spc="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hat</a:t>
            </a:r>
            <a:r>
              <a:rPr sz="1800" spc="-1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he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r p</a:t>
            </a:r>
            <a:r>
              <a:rPr sz="1800" spc="-15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1800" spc="-10" dirty="0" smtClean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du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 i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s n</a:t>
            </a:r>
            <a:r>
              <a:rPr sz="1800" spc="-10" dirty="0" smtClean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sz="1800" spc="-10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sz="1800" spc="-10" dirty="0" smtClean="0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1800" spc="-10" dirty="0" smtClean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1800" spc="-1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-10" dirty="0" smtClean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her p</a:t>
            </a:r>
            <a:r>
              <a:rPr sz="1800" spc="-15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1800" spc="-20" dirty="0" smtClean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1800" spc="-10" dirty="0" smtClean="0">
                <a:solidFill>
                  <a:srgbClr val="FF0000"/>
                </a:solidFill>
                <a:latin typeface="Tahoma"/>
                <a:cs typeface="Tahoma"/>
              </a:rPr>
              <a:t>v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en</a:t>
            </a:r>
            <a:r>
              <a:rPr sz="1800" spc="1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en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s,</a:t>
            </a:r>
            <a:r>
              <a:rPr sz="1800" spc="-2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by </a:t>
            </a:r>
            <a:r>
              <a:rPr sz="1800" spc="-10" dirty="0" smtClean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tc</a:t>
            </a:r>
            <a:r>
              <a:rPr sz="1800" spc="-10" dirty="0" smtClean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mes</a:t>
            </a:r>
            <a:r>
              <a:rPr sz="18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da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1800" spc="1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sz="18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-5" dirty="0" smtClean="0">
                <a:solidFill>
                  <a:srgbClr val="FF0000"/>
                </a:solidFill>
                <a:latin typeface="Tahoma"/>
                <a:cs typeface="Tahoma"/>
              </a:rPr>
              <a:t>RC</a:t>
            </a:r>
            <a:r>
              <a:rPr sz="1800" spc="0" dirty="0" smtClean="0">
                <a:solidFill>
                  <a:srgbClr val="FF0000"/>
                </a:solidFill>
                <a:latin typeface="Tahoma"/>
                <a:cs typeface="Tahoma"/>
              </a:rPr>
              <a:t>T	</a:t>
            </a:r>
            <a:r>
              <a:rPr sz="3600" b="1" spc="-7" baseline="-20833" dirty="0" smtClean="0">
                <a:solidFill>
                  <a:srgbClr val="0432FF"/>
                </a:solidFill>
                <a:latin typeface="Tahoma"/>
                <a:cs typeface="Tahoma"/>
              </a:rPr>
              <a:t>T</a:t>
            </a:r>
            <a:r>
              <a:rPr sz="3600" b="1" spc="0" baseline="-20833" dirty="0" smtClean="0">
                <a:solidFill>
                  <a:srgbClr val="0432FF"/>
                </a:solidFill>
                <a:latin typeface="Tahoma"/>
                <a:cs typeface="Tahoma"/>
              </a:rPr>
              <a:t>A</a:t>
            </a:r>
            <a:r>
              <a:rPr sz="3600" b="1" spc="-7" baseline="-20833" dirty="0" smtClean="0">
                <a:solidFill>
                  <a:srgbClr val="0432FF"/>
                </a:solidFill>
                <a:latin typeface="Tahoma"/>
                <a:cs typeface="Tahoma"/>
              </a:rPr>
              <a:t>L</a:t>
            </a:r>
            <a:r>
              <a:rPr sz="3600" b="1" spc="0" baseline="-20833" dirty="0" smtClean="0">
                <a:solidFill>
                  <a:srgbClr val="0432FF"/>
                </a:solidFill>
                <a:latin typeface="Tahoma"/>
                <a:cs typeface="Tahoma"/>
              </a:rPr>
              <a:t>E</a:t>
            </a:r>
            <a:r>
              <a:rPr sz="3600" b="1" spc="-7" baseline="-20833" dirty="0" smtClean="0">
                <a:solidFill>
                  <a:srgbClr val="0432FF"/>
                </a:solidFill>
                <a:latin typeface="Tahoma"/>
                <a:cs typeface="Tahoma"/>
              </a:rPr>
              <a:t>N</a:t>
            </a:r>
            <a:r>
              <a:rPr sz="3600" b="1" spc="0" baseline="-20833" dirty="0" smtClean="0">
                <a:solidFill>
                  <a:srgbClr val="0432FF"/>
                </a:solidFill>
                <a:latin typeface="Tahoma"/>
                <a:cs typeface="Tahoma"/>
              </a:rPr>
              <a:t>T</a:t>
            </a:r>
            <a:endParaRPr sz="3600" baseline="-20833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049876" y="6672596"/>
            <a:ext cx="10287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1440" y="4477511"/>
            <a:ext cx="8961119" cy="23347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5343" y="4471415"/>
            <a:ext cx="8973312" cy="2346960"/>
          </a:xfrm>
          <a:custGeom>
            <a:avLst/>
            <a:gdLst/>
            <a:ahLst/>
            <a:cxnLst/>
            <a:rect l="l" t="t" r="r" b="b"/>
            <a:pathLst>
              <a:path w="8973312" h="2346959">
                <a:moveTo>
                  <a:pt x="0" y="0"/>
                </a:moveTo>
                <a:lnTo>
                  <a:pt x="8973312" y="0"/>
                </a:lnTo>
                <a:lnTo>
                  <a:pt x="8973312" y="2346960"/>
                </a:lnTo>
                <a:lnTo>
                  <a:pt x="0" y="234696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A91A1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94732" y="6429755"/>
            <a:ext cx="3947159" cy="379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124700" y="6204203"/>
            <a:ext cx="492251" cy="350520"/>
          </a:xfrm>
          <a:custGeom>
            <a:avLst/>
            <a:gdLst/>
            <a:ahLst/>
            <a:cxnLst/>
            <a:rect l="l" t="t" r="r" b="b"/>
            <a:pathLst>
              <a:path w="492251" h="350520">
                <a:moveTo>
                  <a:pt x="0" y="0"/>
                </a:moveTo>
                <a:lnTo>
                  <a:pt x="492251" y="0"/>
                </a:lnTo>
                <a:lnTo>
                  <a:pt x="492251" y="350520"/>
                </a:lnTo>
                <a:lnTo>
                  <a:pt x="0" y="3505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923" y="600455"/>
            <a:ext cx="493775" cy="3291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3923" y="600455"/>
            <a:ext cx="493776" cy="329184"/>
          </a:xfrm>
          <a:custGeom>
            <a:avLst/>
            <a:gdLst/>
            <a:ahLst/>
            <a:cxnLst/>
            <a:rect l="l" t="t" r="r" b="b"/>
            <a:pathLst>
              <a:path w="493776" h="329184">
                <a:moveTo>
                  <a:pt x="0" y="0"/>
                </a:moveTo>
                <a:lnTo>
                  <a:pt x="493776" y="0"/>
                </a:lnTo>
                <a:lnTo>
                  <a:pt x="493776" y="329184"/>
                </a:lnTo>
                <a:lnTo>
                  <a:pt x="0" y="329184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3923" y="1127760"/>
            <a:ext cx="493775" cy="327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3923" y="1127760"/>
            <a:ext cx="493776" cy="327660"/>
          </a:xfrm>
          <a:custGeom>
            <a:avLst/>
            <a:gdLst/>
            <a:ahLst/>
            <a:cxnLst/>
            <a:rect l="l" t="t" r="r" b="b"/>
            <a:pathLst>
              <a:path w="493776" h="327660">
                <a:moveTo>
                  <a:pt x="0" y="0"/>
                </a:moveTo>
                <a:lnTo>
                  <a:pt x="493776" y="0"/>
                </a:lnTo>
                <a:lnTo>
                  <a:pt x="493776" y="327660"/>
                </a:lnTo>
                <a:lnTo>
                  <a:pt x="0" y="327660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3923" y="1653540"/>
            <a:ext cx="493775" cy="3291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923" y="1653539"/>
            <a:ext cx="493776" cy="329184"/>
          </a:xfrm>
          <a:custGeom>
            <a:avLst/>
            <a:gdLst/>
            <a:ahLst/>
            <a:cxnLst/>
            <a:rect l="l" t="t" r="r" b="b"/>
            <a:pathLst>
              <a:path w="493776" h="329184">
                <a:moveTo>
                  <a:pt x="0" y="0"/>
                </a:moveTo>
                <a:lnTo>
                  <a:pt x="493776" y="0"/>
                </a:lnTo>
                <a:lnTo>
                  <a:pt x="493776" y="329184"/>
                </a:lnTo>
                <a:lnTo>
                  <a:pt x="0" y="329184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0876" y="2179319"/>
            <a:ext cx="499872" cy="3124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0876" y="2179320"/>
            <a:ext cx="499872" cy="312420"/>
          </a:xfrm>
          <a:custGeom>
            <a:avLst/>
            <a:gdLst/>
            <a:ahLst/>
            <a:cxnLst/>
            <a:rect l="l" t="t" r="r" b="b"/>
            <a:pathLst>
              <a:path w="499872" h="312420">
                <a:moveTo>
                  <a:pt x="0" y="0"/>
                </a:moveTo>
                <a:lnTo>
                  <a:pt x="499872" y="0"/>
                </a:lnTo>
                <a:lnTo>
                  <a:pt x="499872" y="312420"/>
                </a:lnTo>
                <a:lnTo>
                  <a:pt x="0" y="312420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0876" y="2689860"/>
            <a:ext cx="493775" cy="3291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0876" y="2689860"/>
            <a:ext cx="493776" cy="329184"/>
          </a:xfrm>
          <a:custGeom>
            <a:avLst/>
            <a:gdLst/>
            <a:ahLst/>
            <a:cxnLst/>
            <a:rect l="l" t="t" r="r" b="b"/>
            <a:pathLst>
              <a:path w="493776" h="329184">
                <a:moveTo>
                  <a:pt x="0" y="0"/>
                </a:moveTo>
                <a:lnTo>
                  <a:pt x="493776" y="0"/>
                </a:lnTo>
                <a:lnTo>
                  <a:pt x="493776" y="329184"/>
                </a:lnTo>
                <a:lnTo>
                  <a:pt x="0" y="329184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9351" y="3215640"/>
            <a:ext cx="499872" cy="3124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9352" y="3215639"/>
            <a:ext cx="499872" cy="312420"/>
          </a:xfrm>
          <a:custGeom>
            <a:avLst/>
            <a:gdLst/>
            <a:ahLst/>
            <a:cxnLst/>
            <a:rect l="l" t="t" r="r" b="b"/>
            <a:pathLst>
              <a:path w="499872" h="312420">
                <a:moveTo>
                  <a:pt x="0" y="0"/>
                </a:moveTo>
                <a:lnTo>
                  <a:pt x="499872" y="0"/>
                </a:lnTo>
                <a:lnTo>
                  <a:pt x="499872" y="312420"/>
                </a:lnTo>
                <a:lnTo>
                  <a:pt x="0" y="312420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0876" y="3726179"/>
            <a:ext cx="493775" cy="3276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0876" y="3726179"/>
            <a:ext cx="493776" cy="327660"/>
          </a:xfrm>
          <a:custGeom>
            <a:avLst/>
            <a:gdLst/>
            <a:ahLst/>
            <a:cxnLst/>
            <a:rect l="l" t="t" r="r" b="b"/>
            <a:pathLst>
              <a:path w="493776" h="327660">
                <a:moveTo>
                  <a:pt x="0" y="0"/>
                </a:moveTo>
                <a:lnTo>
                  <a:pt x="493776" y="0"/>
                </a:lnTo>
                <a:lnTo>
                  <a:pt x="493776" y="327660"/>
                </a:lnTo>
                <a:lnTo>
                  <a:pt x="0" y="327660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4779" y="4777740"/>
            <a:ext cx="493775" cy="3291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4779" y="4777740"/>
            <a:ext cx="493776" cy="329184"/>
          </a:xfrm>
          <a:custGeom>
            <a:avLst/>
            <a:gdLst/>
            <a:ahLst/>
            <a:cxnLst/>
            <a:rect l="l" t="t" r="r" b="b"/>
            <a:pathLst>
              <a:path w="493776" h="329184">
                <a:moveTo>
                  <a:pt x="0" y="0"/>
                </a:moveTo>
                <a:lnTo>
                  <a:pt x="493776" y="0"/>
                </a:lnTo>
                <a:lnTo>
                  <a:pt x="493776" y="329184"/>
                </a:lnTo>
                <a:lnTo>
                  <a:pt x="0" y="329184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923" y="4251959"/>
            <a:ext cx="493775" cy="3291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3923" y="4251959"/>
            <a:ext cx="493776" cy="329184"/>
          </a:xfrm>
          <a:custGeom>
            <a:avLst/>
            <a:gdLst/>
            <a:ahLst/>
            <a:cxnLst/>
            <a:rect l="l" t="t" r="r" b="b"/>
            <a:pathLst>
              <a:path w="493776" h="329184">
                <a:moveTo>
                  <a:pt x="0" y="0"/>
                </a:moveTo>
                <a:lnTo>
                  <a:pt x="493776" y="0"/>
                </a:lnTo>
                <a:lnTo>
                  <a:pt x="493776" y="329184"/>
                </a:lnTo>
                <a:lnTo>
                  <a:pt x="0" y="329184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3923" y="5305044"/>
            <a:ext cx="493775" cy="3276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0876" y="5301996"/>
            <a:ext cx="499872" cy="333756"/>
          </a:xfrm>
          <a:custGeom>
            <a:avLst/>
            <a:gdLst/>
            <a:ahLst/>
            <a:cxnLst/>
            <a:rect l="l" t="t" r="r" b="b"/>
            <a:pathLst>
              <a:path w="499872" h="333755">
                <a:moveTo>
                  <a:pt x="0" y="0"/>
                </a:moveTo>
                <a:lnTo>
                  <a:pt x="499872" y="0"/>
                </a:lnTo>
                <a:lnTo>
                  <a:pt x="499872" y="333755"/>
                </a:lnTo>
                <a:lnTo>
                  <a:pt x="0" y="333755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4779" y="5829300"/>
            <a:ext cx="493775" cy="3291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4779" y="5829300"/>
            <a:ext cx="493776" cy="329184"/>
          </a:xfrm>
          <a:custGeom>
            <a:avLst/>
            <a:gdLst/>
            <a:ahLst/>
            <a:cxnLst/>
            <a:rect l="l" t="t" r="r" b="b"/>
            <a:pathLst>
              <a:path w="493776" h="329184">
                <a:moveTo>
                  <a:pt x="0" y="0"/>
                </a:moveTo>
                <a:lnTo>
                  <a:pt x="493776" y="0"/>
                </a:lnTo>
                <a:lnTo>
                  <a:pt x="493776" y="329184"/>
                </a:lnTo>
                <a:lnTo>
                  <a:pt x="0" y="329184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3923" y="6356603"/>
            <a:ext cx="493775" cy="3291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3923" y="6356603"/>
            <a:ext cx="493776" cy="329184"/>
          </a:xfrm>
          <a:custGeom>
            <a:avLst/>
            <a:gdLst/>
            <a:ahLst/>
            <a:cxnLst/>
            <a:rect l="l" t="t" r="r" b="b"/>
            <a:pathLst>
              <a:path w="493776" h="329183">
                <a:moveTo>
                  <a:pt x="0" y="0"/>
                </a:moveTo>
                <a:lnTo>
                  <a:pt x="493776" y="0"/>
                </a:lnTo>
                <a:lnTo>
                  <a:pt x="493776" y="329184"/>
                </a:lnTo>
                <a:lnTo>
                  <a:pt x="0" y="329184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07635" y="603504"/>
            <a:ext cx="493775" cy="3276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07635" y="603504"/>
            <a:ext cx="493775" cy="327660"/>
          </a:xfrm>
          <a:custGeom>
            <a:avLst/>
            <a:gdLst/>
            <a:ahLst/>
            <a:cxnLst/>
            <a:rect l="l" t="t" r="r" b="b"/>
            <a:pathLst>
              <a:path w="493775" h="327660">
                <a:moveTo>
                  <a:pt x="0" y="0"/>
                </a:moveTo>
                <a:lnTo>
                  <a:pt x="493775" y="0"/>
                </a:lnTo>
                <a:lnTo>
                  <a:pt x="493775" y="327660"/>
                </a:lnTo>
                <a:lnTo>
                  <a:pt x="0" y="327660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07635" y="1129283"/>
            <a:ext cx="493775" cy="3276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07635" y="1129283"/>
            <a:ext cx="493775" cy="327660"/>
          </a:xfrm>
          <a:custGeom>
            <a:avLst/>
            <a:gdLst/>
            <a:ahLst/>
            <a:cxnLst/>
            <a:rect l="l" t="t" r="r" b="b"/>
            <a:pathLst>
              <a:path w="493775" h="327660">
                <a:moveTo>
                  <a:pt x="0" y="0"/>
                </a:moveTo>
                <a:lnTo>
                  <a:pt x="493775" y="0"/>
                </a:lnTo>
                <a:lnTo>
                  <a:pt x="493775" y="327660"/>
                </a:lnTo>
                <a:lnTo>
                  <a:pt x="0" y="327660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07635" y="1655064"/>
            <a:ext cx="493775" cy="3276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04588" y="1652016"/>
            <a:ext cx="499872" cy="333756"/>
          </a:xfrm>
          <a:custGeom>
            <a:avLst/>
            <a:gdLst/>
            <a:ahLst/>
            <a:cxnLst/>
            <a:rect l="l" t="t" r="r" b="b"/>
            <a:pathLst>
              <a:path w="499872" h="333756">
                <a:moveTo>
                  <a:pt x="0" y="0"/>
                </a:moveTo>
                <a:lnTo>
                  <a:pt x="499872" y="0"/>
                </a:lnTo>
                <a:lnTo>
                  <a:pt x="499872" y="333756"/>
                </a:lnTo>
                <a:lnTo>
                  <a:pt x="0" y="333756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07635" y="2179320"/>
            <a:ext cx="493775" cy="3291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07635" y="2179320"/>
            <a:ext cx="493775" cy="329184"/>
          </a:xfrm>
          <a:custGeom>
            <a:avLst/>
            <a:gdLst/>
            <a:ahLst/>
            <a:cxnLst/>
            <a:rect l="l" t="t" r="r" b="b"/>
            <a:pathLst>
              <a:path w="493775" h="329184">
                <a:moveTo>
                  <a:pt x="0" y="0"/>
                </a:moveTo>
                <a:lnTo>
                  <a:pt x="493775" y="0"/>
                </a:lnTo>
                <a:lnTo>
                  <a:pt x="493775" y="329184"/>
                </a:lnTo>
                <a:lnTo>
                  <a:pt x="0" y="329184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706112" y="2694432"/>
            <a:ext cx="498347" cy="3124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706111" y="2694432"/>
            <a:ext cx="498348" cy="312420"/>
          </a:xfrm>
          <a:custGeom>
            <a:avLst/>
            <a:gdLst/>
            <a:ahLst/>
            <a:cxnLst/>
            <a:rect l="l" t="t" r="r" b="b"/>
            <a:pathLst>
              <a:path w="498348" h="312420">
                <a:moveTo>
                  <a:pt x="0" y="0"/>
                </a:moveTo>
                <a:lnTo>
                  <a:pt x="498348" y="0"/>
                </a:lnTo>
                <a:lnTo>
                  <a:pt x="498348" y="312420"/>
                </a:lnTo>
                <a:lnTo>
                  <a:pt x="0" y="312420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07635" y="3215640"/>
            <a:ext cx="493775" cy="3291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07635" y="3215639"/>
            <a:ext cx="493775" cy="329184"/>
          </a:xfrm>
          <a:custGeom>
            <a:avLst/>
            <a:gdLst/>
            <a:ahLst/>
            <a:cxnLst/>
            <a:rect l="l" t="t" r="r" b="b"/>
            <a:pathLst>
              <a:path w="493775" h="329184">
                <a:moveTo>
                  <a:pt x="0" y="0"/>
                </a:moveTo>
                <a:lnTo>
                  <a:pt x="493775" y="0"/>
                </a:lnTo>
                <a:lnTo>
                  <a:pt x="493775" y="329184"/>
                </a:lnTo>
                <a:lnTo>
                  <a:pt x="0" y="329184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07635" y="3726179"/>
            <a:ext cx="493775" cy="3276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704588" y="3723132"/>
            <a:ext cx="499872" cy="333756"/>
          </a:xfrm>
          <a:custGeom>
            <a:avLst/>
            <a:gdLst/>
            <a:ahLst/>
            <a:cxnLst/>
            <a:rect l="l" t="t" r="r" b="b"/>
            <a:pathLst>
              <a:path w="499872" h="333755">
                <a:moveTo>
                  <a:pt x="0" y="0"/>
                </a:moveTo>
                <a:lnTo>
                  <a:pt x="499872" y="0"/>
                </a:lnTo>
                <a:lnTo>
                  <a:pt x="499872" y="333756"/>
                </a:lnTo>
                <a:lnTo>
                  <a:pt x="0" y="333756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07635" y="4253484"/>
            <a:ext cx="493775" cy="3276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04588" y="4250435"/>
            <a:ext cx="499872" cy="333756"/>
          </a:xfrm>
          <a:custGeom>
            <a:avLst/>
            <a:gdLst/>
            <a:ahLst/>
            <a:cxnLst/>
            <a:rect l="l" t="t" r="r" b="b"/>
            <a:pathLst>
              <a:path w="499872" h="333755">
                <a:moveTo>
                  <a:pt x="0" y="0"/>
                </a:moveTo>
                <a:lnTo>
                  <a:pt x="499872" y="0"/>
                </a:lnTo>
                <a:lnTo>
                  <a:pt x="499872" y="333756"/>
                </a:lnTo>
                <a:lnTo>
                  <a:pt x="0" y="333756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07635" y="4779264"/>
            <a:ext cx="493775" cy="3276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04588" y="4776215"/>
            <a:ext cx="499872" cy="333756"/>
          </a:xfrm>
          <a:custGeom>
            <a:avLst/>
            <a:gdLst/>
            <a:ahLst/>
            <a:cxnLst/>
            <a:rect l="l" t="t" r="r" b="b"/>
            <a:pathLst>
              <a:path w="499872" h="333755">
                <a:moveTo>
                  <a:pt x="0" y="0"/>
                </a:moveTo>
                <a:lnTo>
                  <a:pt x="499872" y="0"/>
                </a:lnTo>
                <a:lnTo>
                  <a:pt x="499872" y="333755"/>
                </a:lnTo>
                <a:lnTo>
                  <a:pt x="0" y="333755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707635" y="5305044"/>
            <a:ext cx="493775" cy="3291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707635" y="5305044"/>
            <a:ext cx="493775" cy="329184"/>
          </a:xfrm>
          <a:custGeom>
            <a:avLst/>
            <a:gdLst/>
            <a:ahLst/>
            <a:cxnLst/>
            <a:rect l="l" t="t" r="r" b="b"/>
            <a:pathLst>
              <a:path w="493775" h="329184">
                <a:moveTo>
                  <a:pt x="0" y="0"/>
                </a:moveTo>
                <a:lnTo>
                  <a:pt x="493775" y="0"/>
                </a:lnTo>
                <a:lnTo>
                  <a:pt x="493775" y="329183"/>
                </a:lnTo>
                <a:lnTo>
                  <a:pt x="0" y="329183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707635" y="5829300"/>
            <a:ext cx="493775" cy="3291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707635" y="5829300"/>
            <a:ext cx="493775" cy="329184"/>
          </a:xfrm>
          <a:custGeom>
            <a:avLst/>
            <a:gdLst/>
            <a:ahLst/>
            <a:cxnLst/>
            <a:rect l="l" t="t" r="r" b="b"/>
            <a:pathLst>
              <a:path w="493775" h="329184">
                <a:moveTo>
                  <a:pt x="0" y="0"/>
                </a:moveTo>
                <a:lnTo>
                  <a:pt x="493775" y="0"/>
                </a:lnTo>
                <a:lnTo>
                  <a:pt x="493775" y="329184"/>
                </a:lnTo>
                <a:lnTo>
                  <a:pt x="0" y="329184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562355" cy="54254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86815">
              <a:lnSpc>
                <a:spcPct val="100000"/>
              </a:lnSpc>
            </a:pPr>
            <a:r>
              <a:rPr sz="3200" b="1" spc="-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AL</a:t>
            </a:r>
            <a:r>
              <a:rPr sz="3200" b="1" spc="-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NT</a:t>
            </a:r>
            <a:r>
              <a:rPr sz="3200" b="1" spc="-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par</a:t>
            </a:r>
            <a:r>
              <a:rPr sz="3200" b="1" spc="-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ici</a:t>
            </a:r>
            <a:r>
              <a:rPr sz="3200" b="1" spc="-15" dirty="0" smtClean="0">
                <a:solidFill>
                  <a:srgbClr val="011893"/>
                </a:solidFill>
                <a:latin typeface="Tahoma"/>
                <a:cs typeface="Tahoma"/>
              </a:rPr>
              <a:t>p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3200" b="1" spc="-1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3200" b="1" spc="-10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ng</a:t>
            </a:r>
            <a:r>
              <a:rPr sz="3200" b="1" spc="-4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23</a:t>
            </a:r>
            <a:r>
              <a:rPr sz="3200" b="1" spc="-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3200" b="1" spc="-10" dirty="0" smtClean="0">
                <a:solidFill>
                  <a:srgbClr val="011893"/>
                </a:solidFill>
                <a:latin typeface="Tahoma"/>
                <a:cs typeface="Tahoma"/>
              </a:rPr>
              <a:t>s</a:t>
            </a:r>
            <a:r>
              <a:rPr sz="3200" b="1" spc="0" dirty="0" smtClean="0">
                <a:solidFill>
                  <a:srgbClr val="011893"/>
                </a:solidFill>
                <a:latin typeface="Tahoma"/>
                <a:cs typeface="Tahoma"/>
              </a:rPr>
              <a:t>ites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129001" y="6437286"/>
            <a:ext cx="311975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Fr</a:t>
            </a:r>
            <a:r>
              <a:rPr sz="1800" b="1" spc="5" dirty="0" smtClean="0">
                <a:solidFill>
                  <a:srgbClr val="011893"/>
                </a:solidFill>
                <a:latin typeface="Tahoma"/>
                <a:cs typeface="Tahoma"/>
              </a:rPr>
              <a:t>o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m</a:t>
            </a:r>
            <a:r>
              <a:rPr sz="1800" b="1" spc="-1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7</a:t>
            </a:r>
            <a:r>
              <a:rPr sz="1800" b="1" spc="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1800" b="1" spc="5" dirty="0" smtClean="0">
                <a:solidFill>
                  <a:srgbClr val="011893"/>
                </a:solidFill>
                <a:latin typeface="Tahoma"/>
                <a:cs typeface="Tahoma"/>
              </a:rPr>
              <a:t>o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un</a:t>
            </a: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trie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s</a:t>
            </a: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 i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1800" b="1" spc="-1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u</a:t>
            </a: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1800" b="1" spc="5" dirty="0" smtClean="0">
                <a:solidFill>
                  <a:srgbClr val="011893"/>
                </a:solidFill>
                <a:latin typeface="Tahoma"/>
                <a:cs typeface="Tahoma"/>
              </a:rPr>
              <a:t>o</a:t>
            </a: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p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796659" y="6506781"/>
            <a:ext cx="25717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 smtClean="0">
                <a:latin typeface="Calibri"/>
                <a:cs typeface="Calibri"/>
              </a:rPr>
              <a:t>33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48" name="object 48"/>
          <p:cNvGraphicFramePr>
            <a:graphicFrameLocks noGrp="1"/>
          </p:cNvGraphicFramePr>
          <p:nvPr/>
        </p:nvGraphicFramePr>
        <p:xfrm>
          <a:off x="644651" y="600455"/>
          <a:ext cx="4066032" cy="6204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8472"/>
                <a:gridCol w="1201463"/>
              </a:tblGrid>
              <a:tr h="329184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ahoma"/>
                          <a:cs typeface="Tahoma"/>
                        </a:rPr>
                        <a:t>Am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terd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m </a:t>
                      </a:r>
                      <a:r>
                        <a:rPr sz="1000" spc="-10" dirty="0" smtClean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v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er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ity</a:t>
                      </a:r>
                      <a:r>
                        <a:rPr sz="10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Medi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Ce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ter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2">
                  <a:txBody>
                    <a:bodyPr/>
                    <a:lstStyle/>
                    <a:p>
                      <a:pPr marL="610870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22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7800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562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R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J.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W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nt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er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766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ri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hos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pit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al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2">
                  <a:txBody>
                    <a:bodyPr/>
                    <a:lstStyle/>
                    <a:p>
                      <a:pPr marL="610870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21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7800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1182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P.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on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no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ahoma"/>
                          <a:cs typeface="Tahoma"/>
                        </a:rPr>
                        <a:t>Medis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Ce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tr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m</a:t>
                      </a:r>
                      <a:r>
                        <a:rPr sz="1000" spc="2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ee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wa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rden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2">
                  <a:txBody>
                    <a:bodyPr/>
                    <a:lstStyle/>
                    <a:p>
                      <a:pPr marL="610870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15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7800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8802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H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fma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242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ahoma"/>
                          <a:cs typeface="Tahoma"/>
                        </a:rPr>
                        <a:t>PAKS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rz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nó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w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2">
                  <a:txBody>
                    <a:bodyPr/>
                    <a:lstStyle/>
                    <a:p>
                      <a:pPr marL="610870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11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7800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1182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Z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ow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ahoma"/>
                          <a:cs typeface="Tahoma"/>
                        </a:rPr>
                        <a:t>M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aa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ss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0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zie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nhu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2">
                  <a:txBody>
                    <a:bodyPr/>
                    <a:lstStyle/>
                    <a:p>
                      <a:pPr marL="610870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10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7800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8802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P.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Smi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ts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2420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ahoma"/>
                          <a:cs typeface="Tahoma"/>
                        </a:rPr>
                        <a:t>PAKS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Kędzierz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yn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sz="1000" spc="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źle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2">
                  <a:txBody>
                    <a:bodyPr/>
                    <a:lstStyle/>
                    <a:p>
                      <a:pPr marL="66738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9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7800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1182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J. P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opczuk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76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spit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 L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a P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z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2">
                  <a:txBody>
                    <a:bodyPr/>
                    <a:lstStyle/>
                    <a:p>
                      <a:pPr marL="66738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6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7800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8802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R.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re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no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000" spc="-10" dirty="0" smtClean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v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ersity</a:t>
                      </a:r>
                      <a:r>
                        <a:rPr sz="10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spit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 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f</a:t>
                      </a:r>
                      <a:r>
                        <a:rPr sz="1000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W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les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2">
                  <a:txBody>
                    <a:bodyPr/>
                    <a:lstStyle/>
                    <a:p>
                      <a:pPr marL="66738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6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7800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66422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Choudhu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y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000" spc="-5" dirty="0" smtClean="0">
                          <a:latin typeface="Tahoma"/>
                          <a:cs typeface="Tahoma"/>
                        </a:rPr>
                        <a:t>F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reem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Hos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pit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2">
                  <a:txBody>
                    <a:bodyPr/>
                    <a:lstStyle/>
                    <a:p>
                      <a:pPr marL="66738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6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7800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72518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Z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3756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ahoma"/>
                          <a:cs typeface="Tahoma"/>
                        </a:rPr>
                        <a:t>City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Cli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ic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He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rt 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0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Va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cu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stit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te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2">
                  <a:txBody>
                    <a:bodyPr/>
                    <a:lstStyle/>
                    <a:p>
                      <a:pPr marL="66738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6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7800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1662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ov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ahoma"/>
                          <a:cs typeface="Tahoma"/>
                        </a:rPr>
                        <a:t>Bell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v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itge</a:t>
                      </a:r>
                      <a:r>
                        <a:rPr sz="1000" spc="-10" dirty="0" smtClean="0">
                          <a:latin typeface="Tahoma"/>
                          <a:cs typeface="Tahoma"/>
                        </a:rPr>
                        <a:t> U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v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ersity</a:t>
                      </a:r>
                      <a:r>
                        <a:rPr sz="1000" spc="3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spit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2">
                  <a:txBody>
                    <a:bodyPr/>
                    <a:lstStyle/>
                    <a:p>
                      <a:pPr marL="66738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5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7800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0806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C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qu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ier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000" spc="-5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ister</a:t>
                      </a:r>
                      <a:r>
                        <a:rPr sz="10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spit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2">
                  <a:txBody>
                    <a:bodyPr/>
                    <a:lstStyle/>
                    <a:p>
                      <a:pPr marL="66738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177800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1048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Ku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krej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5198364" y="603504"/>
          <a:ext cx="3901714" cy="57056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94481"/>
                <a:gridCol w="604184"/>
              </a:tblGrid>
              <a:tr h="280694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stle Hill</a:t>
                      </a:r>
                      <a:r>
                        <a:rPr sz="1000" spc="-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spit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45085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H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oye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6796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spit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v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ro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un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q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eiro</a:t>
                      </a:r>
                      <a:r>
                        <a:rPr sz="1000" spc="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 smtClean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v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ersity</a:t>
                      </a:r>
                      <a:r>
                        <a:rPr sz="10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spit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 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f</a:t>
                      </a:r>
                      <a:r>
                        <a:rPr sz="1000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V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igo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2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45935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gu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z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946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nv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si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v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spc="2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rdi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gy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 smtClean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it,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rdi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gy</a:t>
                      </a:r>
                      <a:r>
                        <a:rPr sz="1000" spc="-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Ce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ter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2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51357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Ungi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6801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spit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de</a:t>
                      </a:r>
                      <a:r>
                        <a:rPr sz="1000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spc="2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P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u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2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48310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Serra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357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900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900" spc="-1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900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900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l Ho</a:t>
                      </a:r>
                      <a:r>
                        <a:rPr sz="900" spc="-10" dirty="0" smtClean="0">
                          <a:latin typeface="Tahoma"/>
                          <a:cs typeface="Tahoma"/>
                        </a:rPr>
                        <a:t>sp</a:t>
                      </a:r>
                      <a:r>
                        <a:rPr sz="900" spc="-5" dirty="0" smtClean="0">
                          <a:latin typeface="Tahoma"/>
                          <a:cs typeface="Tahoma"/>
                        </a:rPr>
                        <a:t>ita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9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of</a:t>
                      </a:r>
                      <a:r>
                        <a:rPr sz="900" spc="-5" dirty="0" smtClean="0">
                          <a:latin typeface="Tahoma"/>
                          <a:cs typeface="Tahoma"/>
                        </a:rPr>
                        <a:t> t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he</a:t>
                      </a:r>
                      <a:r>
                        <a:rPr sz="9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In</a:t>
                      </a:r>
                      <a:r>
                        <a:rPr sz="900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900" spc="-1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rn</a:t>
                      </a:r>
                      <a:r>
                        <a:rPr sz="900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l </a:t>
                      </a:r>
                      <a:r>
                        <a:rPr sz="900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nd</a:t>
                      </a:r>
                      <a:r>
                        <a:rPr sz="9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900" spc="-10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m</a:t>
                      </a:r>
                      <a:r>
                        <a:rPr sz="900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900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900" spc="-1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900" spc="-5" dirty="0" smtClean="0">
                          <a:latin typeface="Tahoma"/>
                          <a:cs typeface="Tahoma"/>
                        </a:rPr>
                        <a:t>ati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on</a:t>
                      </a:r>
                      <a:r>
                        <a:rPr sz="9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M</a:t>
                      </a:r>
                      <a:r>
                        <a:rPr sz="900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900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900" spc="-1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900" spc="0" dirty="0" smtClean="0">
                          <a:latin typeface="Tahoma"/>
                          <a:cs typeface="Tahoma"/>
                        </a:rPr>
                        <a:t>ry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47636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R.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5" dirty="0" smtClean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il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4244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000" spc="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oy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V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ria H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spit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33247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Wa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h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8634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latin typeface="Tahoma"/>
                          <a:cs typeface="Tahoma"/>
                        </a:rPr>
                        <a:t>St</a:t>
                      </a:r>
                      <a:r>
                        <a:rPr sz="800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8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0" dirty="0" smtClean="0">
                          <a:latin typeface="Tahoma"/>
                          <a:cs typeface="Tahoma"/>
                        </a:rPr>
                        <a:t>G</a:t>
                      </a:r>
                      <a:r>
                        <a:rPr sz="800" spc="-5" dirty="0" smtClean="0">
                          <a:latin typeface="Tahoma"/>
                          <a:cs typeface="Tahoma"/>
                        </a:rPr>
                        <a:t>eorge’</a:t>
                      </a:r>
                      <a:r>
                        <a:rPr sz="800" spc="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8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0" dirty="0" smtClean="0">
                          <a:latin typeface="Tahoma"/>
                          <a:cs typeface="Tahoma"/>
                        </a:rPr>
                        <a:t>U</a:t>
                      </a:r>
                      <a:r>
                        <a:rPr sz="800" spc="-5" dirty="0" smtClean="0">
                          <a:latin typeface="Tahoma"/>
                          <a:cs typeface="Tahoma"/>
                        </a:rPr>
                        <a:t>niver</a:t>
                      </a:r>
                      <a:r>
                        <a:rPr sz="800" spc="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800" spc="-5" dirty="0" smtClean="0">
                          <a:latin typeface="Tahoma"/>
                          <a:cs typeface="Tahoma"/>
                        </a:rPr>
                        <a:t>it</a:t>
                      </a:r>
                      <a:r>
                        <a:rPr sz="800" spc="0" dirty="0" smtClean="0">
                          <a:latin typeface="Tahoma"/>
                          <a:cs typeface="Tahoma"/>
                        </a:rPr>
                        <a:t>y</a:t>
                      </a:r>
                      <a:r>
                        <a:rPr sz="800" spc="3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0" dirty="0" smtClean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spc="-5" dirty="0" smtClean="0">
                          <a:latin typeface="Tahoma"/>
                          <a:cs typeface="Tahoma"/>
                        </a:rPr>
                        <a:t>ulti-profil</a:t>
                      </a:r>
                      <a:r>
                        <a:rPr sz="800" spc="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 smtClean="0">
                          <a:latin typeface="Tahoma"/>
                          <a:cs typeface="Tahoma"/>
                        </a:rPr>
                        <a:t>Ho</a:t>
                      </a:r>
                      <a:r>
                        <a:rPr sz="800" spc="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800" spc="-5" dirty="0" smtClean="0">
                          <a:latin typeface="Tahoma"/>
                          <a:cs typeface="Tahoma"/>
                        </a:rPr>
                        <a:t>pita</a:t>
                      </a:r>
                      <a:r>
                        <a:rPr sz="800" spc="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spc="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 smtClean="0">
                          <a:latin typeface="Tahoma"/>
                          <a:cs typeface="Tahoma"/>
                        </a:rPr>
                        <a:t>fo</a:t>
                      </a:r>
                      <a:r>
                        <a:rPr sz="800" spc="0" dirty="0" smtClean="0">
                          <a:latin typeface="Tahoma"/>
                          <a:cs typeface="Tahoma"/>
                        </a:rPr>
                        <a:t>r </a:t>
                      </a:r>
                      <a:r>
                        <a:rPr sz="800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0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800" spc="-5" dirty="0" smtClean="0">
                          <a:latin typeface="Tahoma"/>
                          <a:cs typeface="Tahoma"/>
                        </a:rPr>
                        <a:t>tiv</a:t>
                      </a:r>
                      <a:r>
                        <a:rPr sz="800" spc="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 smtClean="0">
                          <a:latin typeface="Tahoma"/>
                          <a:cs typeface="Tahoma"/>
                        </a:rPr>
                        <a:t>Treatmen</a:t>
                      </a:r>
                      <a:r>
                        <a:rPr sz="800" spc="0" dirty="0" smtClean="0">
                          <a:latin typeface="Tahoma"/>
                          <a:cs typeface="Tahoma"/>
                        </a:rPr>
                        <a:t>t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38669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5" dirty="0" smtClean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on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ev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321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ahoma"/>
                          <a:cs typeface="Tahoma"/>
                        </a:rPr>
                        <a:t>Osped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le 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 Ra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ff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ele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42568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Co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mbo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59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000" spc="-5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emmel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w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eis</a:t>
                      </a:r>
                      <a:r>
                        <a:rPr sz="1000" spc="-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 smtClean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v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ersity</a:t>
                      </a:r>
                      <a:r>
                        <a:rPr sz="1000" spc="3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He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rt 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d 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Va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cu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spc="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Ce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ter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53236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B.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Merkel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y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4923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000" spc="-5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B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rt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ho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me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w'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 Hos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pit</a:t>
                      </a:r>
                      <a:r>
                        <a:rPr sz="1000" spc="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l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59332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athur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8827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ahoma"/>
                          <a:cs typeface="Tahoma"/>
                        </a:rPr>
                        <a:t>Amp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ia 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Z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ie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spc="-5" dirty="0" smtClean="0">
                          <a:latin typeface="Tahoma"/>
                          <a:cs typeface="Tahoma"/>
                        </a:rPr>
                        <a:t>nhu</a:t>
                      </a:r>
                      <a:r>
                        <a:rPr sz="1000" spc="0" dirty="0" smtClean="0">
                          <a:latin typeface="Tahoma"/>
                          <a:cs typeface="Tahoma"/>
                        </a:rPr>
                        <a:t>is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Tahoma"/>
                          <a:cs typeface="Tahoma"/>
                        </a:rPr>
                        <a:t>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21049">
                <a:tc gridSpan="2"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J</a:t>
                      </a:r>
                      <a:r>
                        <a:rPr sz="1200" b="1" spc="-10" dirty="0" smtClean="0">
                          <a:latin typeface="Tahoma"/>
                          <a:cs typeface="Tahoma"/>
                        </a:rPr>
                        <a:t>ss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elm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0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 smtClean="0">
                          <a:latin typeface="Tahoma"/>
                          <a:cs typeface="Tahoma"/>
                        </a:rPr>
                        <a:t>en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65447"/>
            <a:ext cx="4972812" cy="1426464"/>
          </a:xfrm>
          <a:custGeom>
            <a:avLst/>
            <a:gdLst/>
            <a:ahLst/>
            <a:cxnLst/>
            <a:rect l="l" t="t" r="r" b="b"/>
            <a:pathLst>
              <a:path w="4972812" h="1426464">
                <a:moveTo>
                  <a:pt x="0" y="1426464"/>
                </a:moveTo>
                <a:lnTo>
                  <a:pt x="4972812" y="1426464"/>
                </a:lnTo>
                <a:lnTo>
                  <a:pt x="4972812" y="0"/>
                </a:lnTo>
                <a:lnTo>
                  <a:pt x="0" y="0"/>
                </a:lnTo>
                <a:lnTo>
                  <a:pt x="0" y="1426464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73573" y="3966215"/>
            <a:ext cx="6997" cy="1470533"/>
          </a:xfrm>
          <a:custGeom>
            <a:avLst/>
            <a:gdLst/>
            <a:ahLst/>
            <a:cxnLst/>
            <a:rect l="l" t="t" r="r" b="b"/>
            <a:pathLst>
              <a:path w="6997" h="1470533">
                <a:moveTo>
                  <a:pt x="0" y="1470533"/>
                </a:moveTo>
                <a:lnTo>
                  <a:pt x="6997" y="0"/>
                </a:lnTo>
              </a:path>
            </a:pathLst>
          </a:custGeom>
          <a:ln w="50292">
            <a:solidFill>
              <a:srgbClr val="494BF5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99800" y="5372861"/>
            <a:ext cx="4785004" cy="0"/>
          </a:xfrm>
          <a:custGeom>
            <a:avLst/>
            <a:gdLst/>
            <a:ahLst/>
            <a:cxnLst/>
            <a:rect l="l" t="t" r="r" b="b"/>
            <a:pathLst>
              <a:path w="4785004">
                <a:moveTo>
                  <a:pt x="0" y="0"/>
                </a:moveTo>
                <a:lnTo>
                  <a:pt x="4785004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" y="5372861"/>
            <a:ext cx="4235030" cy="0"/>
          </a:xfrm>
          <a:custGeom>
            <a:avLst/>
            <a:gdLst/>
            <a:ahLst/>
            <a:cxnLst/>
            <a:rect l="l" t="t" r="r" b="b"/>
            <a:pathLst>
              <a:path w="4235030">
                <a:moveTo>
                  <a:pt x="0" y="0"/>
                </a:moveTo>
                <a:lnTo>
                  <a:pt x="423503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40" y="3698747"/>
            <a:ext cx="1260348" cy="143256"/>
          </a:xfrm>
          <a:custGeom>
            <a:avLst/>
            <a:gdLst/>
            <a:ahLst/>
            <a:cxnLst/>
            <a:rect l="l" t="t" r="r" b="b"/>
            <a:pathLst>
              <a:path w="1260348" h="143255">
                <a:moveTo>
                  <a:pt x="1188720" y="0"/>
                </a:moveTo>
                <a:lnTo>
                  <a:pt x="1188720" y="35813"/>
                </a:lnTo>
                <a:lnTo>
                  <a:pt x="0" y="35813"/>
                </a:lnTo>
                <a:lnTo>
                  <a:pt x="0" y="107441"/>
                </a:lnTo>
                <a:lnTo>
                  <a:pt x="1188720" y="107441"/>
                </a:lnTo>
                <a:lnTo>
                  <a:pt x="1188720" y="143255"/>
                </a:lnTo>
                <a:lnTo>
                  <a:pt x="1260348" y="71627"/>
                </a:lnTo>
                <a:lnTo>
                  <a:pt x="1188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40" y="3698747"/>
            <a:ext cx="1260348" cy="143256"/>
          </a:xfrm>
          <a:custGeom>
            <a:avLst/>
            <a:gdLst/>
            <a:ahLst/>
            <a:cxnLst/>
            <a:rect l="l" t="t" r="r" b="b"/>
            <a:pathLst>
              <a:path w="1260348" h="143255">
                <a:moveTo>
                  <a:pt x="0" y="35813"/>
                </a:moveTo>
                <a:lnTo>
                  <a:pt x="1188720" y="35813"/>
                </a:lnTo>
                <a:lnTo>
                  <a:pt x="1188720" y="0"/>
                </a:lnTo>
                <a:lnTo>
                  <a:pt x="1260348" y="71627"/>
                </a:lnTo>
                <a:lnTo>
                  <a:pt x="1188720" y="143255"/>
                </a:lnTo>
                <a:lnTo>
                  <a:pt x="1188720" y="107441"/>
                </a:lnTo>
                <a:lnTo>
                  <a:pt x="0" y="107441"/>
                </a:lnTo>
                <a:lnTo>
                  <a:pt x="0" y="35813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47444" y="3706367"/>
            <a:ext cx="1260347" cy="144780"/>
          </a:xfrm>
          <a:custGeom>
            <a:avLst/>
            <a:gdLst/>
            <a:ahLst/>
            <a:cxnLst/>
            <a:rect l="l" t="t" r="r" b="b"/>
            <a:pathLst>
              <a:path w="1260347" h="144779">
                <a:moveTo>
                  <a:pt x="72389" y="0"/>
                </a:moveTo>
                <a:lnTo>
                  <a:pt x="0" y="72390"/>
                </a:lnTo>
                <a:lnTo>
                  <a:pt x="72389" y="144780"/>
                </a:lnTo>
                <a:lnTo>
                  <a:pt x="72389" y="108585"/>
                </a:lnTo>
                <a:lnTo>
                  <a:pt x="1260347" y="108585"/>
                </a:lnTo>
                <a:lnTo>
                  <a:pt x="1260347" y="36195"/>
                </a:lnTo>
                <a:lnTo>
                  <a:pt x="72389" y="36195"/>
                </a:lnTo>
                <a:lnTo>
                  <a:pt x="723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47444" y="3706367"/>
            <a:ext cx="1260347" cy="144780"/>
          </a:xfrm>
          <a:custGeom>
            <a:avLst/>
            <a:gdLst/>
            <a:ahLst/>
            <a:cxnLst/>
            <a:rect l="l" t="t" r="r" b="b"/>
            <a:pathLst>
              <a:path w="1260347" h="144779">
                <a:moveTo>
                  <a:pt x="1260347" y="108585"/>
                </a:moveTo>
                <a:lnTo>
                  <a:pt x="72389" y="108585"/>
                </a:lnTo>
                <a:lnTo>
                  <a:pt x="72389" y="144780"/>
                </a:lnTo>
                <a:lnTo>
                  <a:pt x="0" y="72390"/>
                </a:lnTo>
                <a:lnTo>
                  <a:pt x="72389" y="0"/>
                </a:lnTo>
                <a:lnTo>
                  <a:pt x="72389" y="36195"/>
                </a:lnTo>
                <a:lnTo>
                  <a:pt x="1260347" y="36195"/>
                </a:lnTo>
                <a:lnTo>
                  <a:pt x="1260347" y="108585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84643" y="3284701"/>
            <a:ext cx="195135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F</a:t>
            </a:r>
            <a:r>
              <a:rPr sz="1800" b="1" spc="0" dirty="0" smtClean="0">
                <a:latin typeface="Tahoma"/>
                <a:cs typeface="Tahoma"/>
              </a:rPr>
              <a:t>av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Su</a:t>
            </a:r>
            <a:r>
              <a:rPr sz="1800" b="1" spc="-5" dirty="0" smtClean="0">
                <a:latin typeface="Tahoma"/>
                <a:cs typeface="Tahoma"/>
              </a:rPr>
              <a:t>pr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fle</a:t>
            </a:r>
            <a:r>
              <a:rPr sz="1800" b="1" spc="0" dirty="0" smtClean="0">
                <a:latin typeface="Tahoma"/>
                <a:cs typeface="Tahoma"/>
              </a:rPr>
              <a:t>x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20376" y="3256583"/>
            <a:ext cx="161544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F</a:t>
            </a:r>
            <a:r>
              <a:rPr sz="1800" b="1" spc="0" dirty="0" smtClean="0">
                <a:latin typeface="Tahoma"/>
                <a:cs typeface="Tahoma"/>
              </a:rPr>
              <a:t>av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X</a:t>
            </a:r>
            <a:r>
              <a:rPr sz="1800" b="1" spc="-5" dirty="0" smtClean="0">
                <a:latin typeface="Tahoma"/>
                <a:cs typeface="Tahoma"/>
              </a:rPr>
              <a:t>ie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c</a:t>
            </a:r>
            <a:r>
              <a:rPr sz="1800" b="1" spc="0" dirty="0" smtClean="0">
                <a:latin typeface="Tahoma"/>
                <a:cs typeface="Tahoma"/>
              </a:rPr>
              <a:t>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14509" y="5520409"/>
            <a:ext cx="17145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0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64152" y="4437891"/>
            <a:ext cx="7289" cy="1294638"/>
          </a:xfrm>
          <a:custGeom>
            <a:avLst/>
            <a:gdLst/>
            <a:ahLst/>
            <a:cxnLst/>
            <a:rect l="l" t="t" r="r" b="b"/>
            <a:pathLst>
              <a:path w="7289" h="1294638">
                <a:moveTo>
                  <a:pt x="0" y="1294638"/>
                </a:moveTo>
                <a:lnTo>
                  <a:pt x="7289" y="0"/>
                </a:lnTo>
              </a:path>
            </a:pathLst>
          </a:custGeom>
          <a:ln w="64008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136330" y="5733522"/>
            <a:ext cx="4872355" cy="847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85140" algn="ctr">
              <a:lnSpc>
                <a:spcPct val="100000"/>
              </a:lnSpc>
            </a:pP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6%</a:t>
            </a:r>
            <a:endParaRPr sz="1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sz="1800" b="1" dirty="0" smtClean="0">
                <a:latin typeface="Tahoma"/>
                <a:cs typeface="Tahoma"/>
              </a:rPr>
              <a:t>T</a:t>
            </a:r>
            <a:r>
              <a:rPr sz="1800" b="1" spc="-5" dirty="0" smtClean="0">
                <a:latin typeface="Tahoma"/>
                <a:cs typeface="Tahoma"/>
              </a:rPr>
              <a:t>re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tme</a:t>
            </a:r>
            <a:r>
              <a:rPr sz="1800" b="1" spc="0" dirty="0" smtClean="0">
                <a:latin typeface="Tahoma"/>
                <a:cs typeface="Tahoma"/>
              </a:rPr>
              <a:t>nt</a:t>
            </a:r>
            <a:r>
              <a:rPr sz="1800" b="1" spc="-5" dirty="0" smtClean="0">
                <a:latin typeface="Tahoma"/>
                <a:cs typeface="Tahoma"/>
              </a:rPr>
              <a:t> differe</a:t>
            </a:r>
            <a:r>
              <a:rPr sz="1800" b="1" spc="0" dirty="0" smtClean="0">
                <a:latin typeface="Tahoma"/>
                <a:cs typeface="Tahoma"/>
              </a:rPr>
              <a:t>nce</a:t>
            </a:r>
            <a:r>
              <a:rPr sz="1800" b="1" spc="3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0" dirty="0" smtClean="0">
                <a:latin typeface="Tahoma"/>
                <a:cs typeface="Tahoma"/>
              </a:rPr>
              <a:t>Su</a:t>
            </a:r>
            <a:r>
              <a:rPr sz="1800" b="1" spc="-5" dirty="0" smtClean="0">
                <a:latin typeface="Tahoma"/>
                <a:cs typeface="Tahoma"/>
              </a:rPr>
              <a:t>pr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fle</a:t>
            </a:r>
            <a:r>
              <a:rPr sz="1800" b="1" spc="0" dirty="0" smtClean="0">
                <a:latin typeface="Tahoma"/>
                <a:cs typeface="Tahoma"/>
              </a:rPr>
              <a:t>x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–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X</a:t>
            </a:r>
            <a:r>
              <a:rPr sz="1800" b="1" spc="-5" dirty="0" smtClean="0">
                <a:latin typeface="Tahoma"/>
                <a:cs typeface="Tahoma"/>
              </a:rPr>
              <a:t>ie</a:t>
            </a:r>
            <a:r>
              <a:rPr sz="1800" b="1" spc="0" dirty="0" smtClean="0">
                <a:latin typeface="Tahoma"/>
                <a:cs typeface="Tahoma"/>
              </a:rPr>
              <a:t>nc</a:t>
            </a:r>
            <a:r>
              <a:rPr sz="1800" b="1" spc="-5" dirty="0" smtClean="0">
                <a:latin typeface="Tahoma"/>
                <a:cs typeface="Tahoma"/>
              </a:rPr>
              <a:t>e</a:t>
            </a:r>
            <a:r>
              <a:rPr sz="1800" b="1" spc="0" dirty="0" smtClean="0"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  <a:p>
            <a:pPr marR="1905" algn="ctr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-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% 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0" dirty="0" smtClean="0">
                <a:latin typeface="Tahoma"/>
                <a:cs typeface="Tahoma"/>
              </a:rPr>
              <a:t>f</a:t>
            </a:r>
            <a:r>
              <a:rPr sz="1800" b="1" spc="-5" dirty="0" smtClean="0">
                <a:latin typeface="Tahoma"/>
                <a:cs typeface="Tahoma"/>
              </a:rPr>
              <a:t> e</a:t>
            </a:r>
            <a:r>
              <a:rPr sz="1800" b="1" spc="0" dirty="0" smtClean="0">
                <a:latin typeface="Tahoma"/>
                <a:cs typeface="Tahoma"/>
              </a:rPr>
              <a:t>v</a:t>
            </a:r>
            <a:r>
              <a:rPr sz="1800" b="1" spc="-5" dirty="0" smtClean="0">
                <a:latin typeface="Tahoma"/>
                <a:cs typeface="Tahoma"/>
              </a:rPr>
              <a:t>e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t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5" dirty="0" smtClean="0">
                <a:latin typeface="Tahoma"/>
                <a:cs typeface="Tahoma"/>
              </a:rPr>
              <a:t>DO</a:t>
            </a:r>
            <a:r>
              <a:rPr sz="1800" b="1" spc="-5" dirty="0" smtClean="0">
                <a:latin typeface="Tahoma"/>
                <a:cs typeface="Tahoma"/>
              </a:rPr>
              <a:t>CE)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04090" y="5520409"/>
            <a:ext cx="44704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4%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19003" y="3573240"/>
            <a:ext cx="1072515" cy="344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86385" marR="12700" indent="-274320">
              <a:lnSpc>
                <a:spcPct val="100000"/>
              </a:lnSpc>
            </a:pPr>
            <a:r>
              <a:rPr sz="1100" b="1" dirty="0" smtClean="0">
                <a:latin typeface="Tahoma"/>
                <a:cs typeface="Tahoma"/>
              </a:rPr>
              <a:t>Non-in</a:t>
            </a:r>
            <a:r>
              <a:rPr sz="1100" b="1" spc="-5" dirty="0" smtClean="0">
                <a:latin typeface="Tahoma"/>
                <a:cs typeface="Tahoma"/>
              </a:rPr>
              <a:t>f</a:t>
            </a:r>
            <a:r>
              <a:rPr sz="1100" b="1" spc="0" dirty="0" smtClean="0">
                <a:latin typeface="Tahoma"/>
                <a:cs typeface="Tahoma"/>
              </a:rPr>
              <a:t>eri</a:t>
            </a:r>
            <a:r>
              <a:rPr sz="1100" b="1" spc="-10" dirty="0" smtClean="0">
                <a:latin typeface="Tahoma"/>
                <a:cs typeface="Tahoma"/>
              </a:rPr>
              <a:t>o</a:t>
            </a:r>
            <a:r>
              <a:rPr sz="1100" b="1" spc="0" dirty="0" smtClean="0">
                <a:latin typeface="Tahoma"/>
                <a:cs typeface="Tahoma"/>
              </a:rPr>
              <a:t>ri</a:t>
            </a:r>
            <a:r>
              <a:rPr sz="1100" b="1" spc="-5" dirty="0" smtClean="0">
                <a:latin typeface="Tahoma"/>
                <a:cs typeface="Tahoma"/>
              </a:rPr>
              <a:t>t</a:t>
            </a:r>
            <a:r>
              <a:rPr sz="1100" b="1" spc="0" dirty="0" smtClean="0">
                <a:latin typeface="Tahoma"/>
                <a:cs typeface="Tahoma"/>
              </a:rPr>
              <a:t>y m</a:t>
            </a:r>
            <a:r>
              <a:rPr sz="1100" b="1" spc="-5" dirty="0" smtClean="0">
                <a:latin typeface="Tahoma"/>
                <a:cs typeface="Tahoma"/>
              </a:rPr>
              <a:t>a</a:t>
            </a:r>
            <a:r>
              <a:rPr sz="1100" b="1" spc="0" dirty="0" smtClean="0">
                <a:latin typeface="Tahoma"/>
                <a:cs typeface="Tahoma"/>
              </a:rPr>
              <a:t>rgin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73807" y="4020624"/>
            <a:ext cx="1381760" cy="374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200" b="1" dirty="0" smtClean="0">
                <a:latin typeface="Tahoma"/>
                <a:cs typeface="Tahoma"/>
              </a:rPr>
              <a:t>On</a:t>
            </a:r>
            <a:r>
              <a:rPr sz="1200" b="1" spc="-5" dirty="0" smtClean="0">
                <a:latin typeface="Tahoma"/>
                <a:cs typeface="Tahoma"/>
              </a:rPr>
              <a:t>e-</a:t>
            </a:r>
            <a:r>
              <a:rPr sz="1200" b="1" spc="-10" dirty="0" smtClean="0">
                <a:latin typeface="Tahoma"/>
                <a:cs typeface="Tahoma"/>
              </a:rPr>
              <a:t>s</a:t>
            </a:r>
            <a:r>
              <a:rPr sz="1200" b="1" spc="-5" dirty="0" smtClean="0">
                <a:latin typeface="Tahoma"/>
                <a:cs typeface="Tahoma"/>
              </a:rPr>
              <a:t>i</a:t>
            </a:r>
            <a:r>
              <a:rPr sz="1200" b="1" spc="0" dirty="0" smtClean="0">
                <a:latin typeface="Tahoma"/>
                <a:cs typeface="Tahoma"/>
              </a:rPr>
              <a:t>d</a:t>
            </a:r>
            <a:r>
              <a:rPr sz="1200" b="1" spc="-5" dirty="0" smtClean="0">
                <a:latin typeface="Tahoma"/>
                <a:cs typeface="Tahoma"/>
              </a:rPr>
              <a:t>e</a:t>
            </a:r>
            <a:r>
              <a:rPr sz="1200" b="1" spc="0" dirty="0" smtClean="0">
                <a:latin typeface="Tahoma"/>
                <a:cs typeface="Tahoma"/>
              </a:rPr>
              <a:t>d</a:t>
            </a:r>
            <a:r>
              <a:rPr sz="1200" b="1" spc="-15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95% con</a:t>
            </a:r>
            <a:r>
              <a:rPr sz="1200" b="1" spc="-5" dirty="0" smtClean="0">
                <a:latin typeface="Tahoma"/>
                <a:cs typeface="Tahoma"/>
              </a:rPr>
              <a:t>fi</a:t>
            </a:r>
            <a:r>
              <a:rPr sz="1200" b="1" spc="0" dirty="0" smtClean="0">
                <a:latin typeface="Tahoma"/>
                <a:cs typeface="Tahoma"/>
              </a:rPr>
              <a:t>d</a:t>
            </a:r>
            <a:r>
              <a:rPr sz="1200" b="1" spc="-5" dirty="0" smtClean="0">
                <a:latin typeface="Tahoma"/>
                <a:cs typeface="Tahoma"/>
              </a:rPr>
              <a:t>e</a:t>
            </a:r>
            <a:r>
              <a:rPr sz="1200" b="1" spc="0" dirty="0" smtClean="0">
                <a:latin typeface="Tahoma"/>
                <a:cs typeface="Tahoma"/>
              </a:rPr>
              <a:t>nce</a:t>
            </a:r>
            <a:r>
              <a:rPr sz="1200" b="1" spc="-10" dirty="0" smtClean="0">
                <a:latin typeface="Tahoma"/>
                <a:cs typeface="Tahoma"/>
              </a:rPr>
              <a:t> </a:t>
            </a:r>
            <a:r>
              <a:rPr sz="1200" b="1" spc="-5" dirty="0" smtClean="0">
                <a:latin typeface="Tahoma"/>
                <a:cs typeface="Tahoma"/>
              </a:rPr>
              <a:t>b</a:t>
            </a:r>
            <a:r>
              <a:rPr sz="1200" b="1" spc="0" dirty="0" smtClean="0">
                <a:latin typeface="Tahoma"/>
                <a:cs typeface="Tahoma"/>
              </a:rPr>
              <a:t>ound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51949" y="5520616"/>
            <a:ext cx="44640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8</a:t>
            </a:r>
            <a:r>
              <a:rPr sz="1800" b="1" spc="0" dirty="0" smtClean="0">
                <a:latin typeface="Tahoma"/>
                <a:cs typeface="Tahoma"/>
              </a:rPr>
              <a:t>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0695" y="5520616"/>
            <a:ext cx="54546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-</a:t>
            </a:r>
            <a:r>
              <a:rPr sz="1800" b="1" spc="5" dirty="0" smtClean="0">
                <a:latin typeface="Tahoma"/>
                <a:cs typeface="Tahoma"/>
              </a:rPr>
              <a:t>4%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856726" y="3969261"/>
            <a:ext cx="0" cy="1398625"/>
          </a:xfrm>
          <a:custGeom>
            <a:avLst/>
            <a:gdLst/>
            <a:ahLst/>
            <a:cxnLst/>
            <a:rect l="l" t="t" r="r" b="b"/>
            <a:pathLst>
              <a:path h="1398625">
                <a:moveTo>
                  <a:pt x="0" y="1398625"/>
                </a:moveTo>
                <a:lnTo>
                  <a:pt x="0" y="0"/>
                </a:lnTo>
              </a:path>
            </a:pathLst>
          </a:custGeom>
          <a:ln w="50292">
            <a:solidFill>
              <a:srgbClr val="7D7D7D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363274" y="3347402"/>
            <a:ext cx="726440" cy="374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200" spc="-30" dirty="0" smtClean="0">
                <a:latin typeface="Tahoma"/>
                <a:cs typeface="Tahoma"/>
              </a:rPr>
              <a:t>R</a:t>
            </a:r>
            <a:r>
              <a:rPr sz="1200" spc="0" dirty="0" smtClean="0">
                <a:latin typeface="Tahoma"/>
                <a:cs typeface="Tahoma"/>
              </a:rPr>
              <a:t>es</a:t>
            </a:r>
            <a:r>
              <a:rPr sz="1200" spc="-5" dirty="0" smtClean="0">
                <a:latin typeface="Tahoma"/>
                <a:cs typeface="Tahoma"/>
              </a:rPr>
              <a:t>o</a:t>
            </a:r>
            <a:r>
              <a:rPr sz="1200" spc="0" dirty="0" smtClean="0">
                <a:latin typeface="Tahoma"/>
                <a:cs typeface="Tahoma"/>
              </a:rPr>
              <a:t>lu</a:t>
            </a:r>
            <a:r>
              <a:rPr sz="1200" spc="-5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e All</a:t>
            </a:r>
            <a:r>
              <a:rPr sz="1200" spc="-5" dirty="0" smtClean="0">
                <a:latin typeface="Tahoma"/>
                <a:cs typeface="Tahoma"/>
              </a:rPr>
              <a:t>-co</a:t>
            </a:r>
            <a:r>
              <a:rPr sz="1200" spc="0" dirty="0" smtClean="0">
                <a:latin typeface="Tahoma"/>
                <a:cs typeface="Tahoma"/>
              </a:rPr>
              <a:t>mers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63274" y="3713162"/>
            <a:ext cx="777240" cy="191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 smtClean="0">
                <a:latin typeface="Tahoma"/>
                <a:cs typeface="Tahoma"/>
              </a:rPr>
              <a:t>X</a:t>
            </a:r>
            <a:r>
              <a:rPr sz="1200" spc="0" dirty="0" smtClean="0">
                <a:latin typeface="Tahoma"/>
                <a:cs typeface="Tahoma"/>
              </a:rPr>
              <a:t>ien</a:t>
            </a:r>
            <a:r>
              <a:rPr sz="1200" spc="-5" dirty="0" smtClean="0">
                <a:latin typeface="Tahoma"/>
                <a:cs typeface="Tahoma"/>
              </a:rPr>
              <a:t>c</a:t>
            </a:r>
            <a:r>
              <a:rPr sz="1200" spc="0" dirty="0" smtClean="0">
                <a:latin typeface="Tahoma"/>
                <a:cs typeface="Tahoma"/>
              </a:rPr>
              <a:t>e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rm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67200" y="4591811"/>
            <a:ext cx="0" cy="167639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0"/>
                </a:moveTo>
                <a:lnTo>
                  <a:pt x="0" y="16764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27426" y="4677916"/>
            <a:ext cx="1237246" cy="3073"/>
          </a:xfrm>
          <a:custGeom>
            <a:avLst/>
            <a:gdLst/>
            <a:ahLst/>
            <a:cxnLst/>
            <a:rect l="l" t="t" r="r" b="b"/>
            <a:pathLst>
              <a:path w="1237246" h="3073">
                <a:moveTo>
                  <a:pt x="0" y="3073"/>
                </a:moveTo>
                <a:lnTo>
                  <a:pt x="1237246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736263" y="5385787"/>
            <a:ext cx="344170" cy="169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 smtClean="0">
                <a:latin typeface="Tahoma"/>
                <a:cs typeface="Tahoma"/>
              </a:rPr>
              <a:t>8</a:t>
            </a:r>
            <a:r>
              <a:rPr sz="1050" spc="0" dirty="0" smtClean="0">
                <a:latin typeface="Tahoma"/>
                <a:cs typeface="Tahoma"/>
              </a:rPr>
              <a:t>.</a:t>
            </a:r>
            <a:r>
              <a:rPr sz="1050" spc="-5" dirty="0" smtClean="0">
                <a:latin typeface="Tahoma"/>
                <a:cs typeface="Tahoma"/>
              </a:rPr>
              <a:t>3</a:t>
            </a:r>
            <a:r>
              <a:rPr sz="1050" spc="0" dirty="0" smtClean="0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901695" y="4473864"/>
            <a:ext cx="124956" cy="412004"/>
          </a:xfrm>
          <a:custGeom>
            <a:avLst/>
            <a:gdLst/>
            <a:ahLst/>
            <a:cxnLst/>
            <a:rect l="l" t="t" r="r" b="b"/>
            <a:pathLst>
              <a:path w="124956" h="412004">
                <a:moveTo>
                  <a:pt x="56533" y="0"/>
                </a:moveTo>
                <a:lnTo>
                  <a:pt x="29368" y="30434"/>
                </a:lnTo>
                <a:lnTo>
                  <a:pt x="12750" y="80553"/>
                </a:lnTo>
                <a:lnTo>
                  <a:pt x="4373" y="129534"/>
                </a:lnTo>
                <a:lnTo>
                  <a:pt x="286" y="185676"/>
                </a:lnTo>
                <a:lnTo>
                  <a:pt x="0" y="205577"/>
                </a:lnTo>
                <a:lnTo>
                  <a:pt x="304" y="226075"/>
                </a:lnTo>
                <a:lnTo>
                  <a:pt x="4443" y="282016"/>
                </a:lnTo>
                <a:lnTo>
                  <a:pt x="12920" y="330812"/>
                </a:lnTo>
                <a:lnTo>
                  <a:pt x="25086" y="370137"/>
                </a:lnTo>
                <a:lnTo>
                  <a:pt x="45930" y="403820"/>
                </a:lnTo>
                <a:lnTo>
                  <a:pt x="64190" y="412004"/>
                </a:lnTo>
                <a:lnTo>
                  <a:pt x="70067" y="410572"/>
                </a:lnTo>
                <a:lnTo>
                  <a:pt x="96505" y="378620"/>
                </a:lnTo>
                <a:lnTo>
                  <a:pt x="109114" y="342412"/>
                </a:lnTo>
                <a:lnTo>
                  <a:pt x="118460" y="295992"/>
                </a:lnTo>
                <a:lnTo>
                  <a:pt x="123869" y="241459"/>
                </a:lnTo>
                <a:lnTo>
                  <a:pt x="124956" y="201633"/>
                </a:lnTo>
                <a:lnTo>
                  <a:pt x="124565" y="182070"/>
                </a:lnTo>
                <a:lnTo>
                  <a:pt x="120191" y="126956"/>
                </a:lnTo>
                <a:lnTo>
                  <a:pt x="111399" y="78983"/>
                </a:lnTo>
                <a:lnTo>
                  <a:pt x="98685" y="40437"/>
                </a:lnTo>
                <a:lnTo>
                  <a:pt x="76482" y="7658"/>
                </a:lnTo>
                <a:lnTo>
                  <a:pt x="56533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01695" y="4473864"/>
            <a:ext cx="124956" cy="412004"/>
          </a:xfrm>
          <a:custGeom>
            <a:avLst/>
            <a:gdLst/>
            <a:ahLst/>
            <a:cxnLst/>
            <a:rect l="l" t="t" r="r" b="b"/>
            <a:pathLst>
              <a:path w="124956" h="412004">
                <a:moveTo>
                  <a:pt x="0" y="205577"/>
                </a:moveTo>
                <a:lnTo>
                  <a:pt x="1128" y="166311"/>
                </a:lnTo>
                <a:lnTo>
                  <a:pt x="6724" y="112295"/>
                </a:lnTo>
                <a:lnTo>
                  <a:pt x="16373" y="66222"/>
                </a:lnTo>
                <a:lnTo>
                  <a:pt x="34320" y="21194"/>
                </a:lnTo>
                <a:lnTo>
                  <a:pt x="56533" y="0"/>
                </a:lnTo>
                <a:lnTo>
                  <a:pt x="63460" y="771"/>
                </a:lnTo>
                <a:lnTo>
                  <a:pt x="93660" y="30079"/>
                </a:lnTo>
                <a:lnTo>
                  <a:pt x="111399" y="78983"/>
                </a:lnTo>
                <a:lnTo>
                  <a:pt x="120191" y="126956"/>
                </a:lnTo>
                <a:lnTo>
                  <a:pt x="124565" y="182070"/>
                </a:lnTo>
                <a:lnTo>
                  <a:pt x="124956" y="201633"/>
                </a:lnTo>
                <a:lnTo>
                  <a:pt x="124681" y="221841"/>
                </a:lnTo>
                <a:lnTo>
                  <a:pt x="122545" y="260408"/>
                </a:lnTo>
                <a:lnTo>
                  <a:pt x="115749" y="312470"/>
                </a:lnTo>
                <a:lnTo>
                  <a:pt x="105240" y="355719"/>
                </a:lnTo>
                <a:lnTo>
                  <a:pt x="86619" y="396048"/>
                </a:lnTo>
                <a:lnTo>
                  <a:pt x="64190" y="412004"/>
                </a:lnTo>
                <a:lnTo>
                  <a:pt x="57901" y="411074"/>
                </a:lnTo>
                <a:lnTo>
                  <a:pt x="29850" y="380739"/>
                </a:lnTo>
                <a:lnTo>
                  <a:pt x="12920" y="330812"/>
                </a:lnTo>
                <a:lnTo>
                  <a:pt x="4443" y="282016"/>
                </a:lnTo>
                <a:lnTo>
                  <a:pt x="304" y="226075"/>
                </a:lnTo>
                <a:lnTo>
                  <a:pt x="0" y="20557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582639" y="4232470"/>
            <a:ext cx="597535" cy="221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ahoma"/>
                <a:cs typeface="Tahoma"/>
              </a:rPr>
              <a:t>-0</a:t>
            </a:r>
            <a:r>
              <a:rPr sz="1400" b="1" spc="0" dirty="0" smtClean="0">
                <a:latin typeface="Tahoma"/>
                <a:cs typeface="Tahoma"/>
              </a:rPr>
              <a:t>.</a:t>
            </a:r>
            <a:r>
              <a:rPr sz="1400" b="1" spc="-10" dirty="0" smtClean="0">
                <a:latin typeface="Tahoma"/>
                <a:cs typeface="Tahoma"/>
              </a:rPr>
              <a:t>3</a:t>
            </a:r>
            <a:r>
              <a:rPr sz="1400" b="1" spc="0" dirty="0" smtClean="0"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197351" y="3240021"/>
            <a:ext cx="0" cy="2160244"/>
          </a:xfrm>
          <a:custGeom>
            <a:avLst/>
            <a:gdLst/>
            <a:ahLst/>
            <a:cxnLst/>
            <a:rect l="l" t="t" r="r" b="b"/>
            <a:pathLst>
              <a:path h="2160244">
                <a:moveTo>
                  <a:pt x="0" y="2160244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429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287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145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003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861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719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577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9435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6293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151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0009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71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6867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7200" y="1143326"/>
            <a:ext cx="0" cy="1597660"/>
          </a:xfrm>
          <a:custGeom>
            <a:avLst/>
            <a:gdLst/>
            <a:ahLst/>
            <a:cxnLst/>
            <a:rect l="l" t="t" r="r" b="b"/>
            <a:pathLst>
              <a:path h="1597660">
                <a:moveTo>
                  <a:pt x="0" y="0"/>
                </a:moveTo>
                <a:lnTo>
                  <a:pt x="0" y="15976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686798" y="1143326"/>
            <a:ext cx="0" cy="1597660"/>
          </a:xfrm>
          <a:custGeom>
            <a:avLst/>
            <a:gdLst/>
            <a:ahLst/>
            <a:cxnLst/>
            <a:rect l="l" t="t" r="r" b="b"/>
            <a:pathLst>
              <a:path h="1597660">
                <a:moveTo>
                  <a:pt x="0" y="0"/>
                </a:moveTo>
                <a:lnTo>
                  <a:pt x="0" y="15976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0850" y="2734636"/>
            <a:ext cx="8242300" cy="0"/>
          </a:xfrm>
          <a:custGeom>
            <a:avLst/>
            <a:gdLst/>
            <a:ahLst/>
            <a:cxnLst/>
            <a:rect l="l" t="t" r="r" b="b"/>
            <a:pathLst>
              <a:path w="8242300">
                <a:moveTo>
                  <a:pt x="0" y="0"/>
                </a:moveTo>
                <a:lnTo>
                  <a:pt x="82423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618731" y="2138746"/>
            <a:ext cx="718185" cy="276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0165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4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0%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31165">
              <a:lnSpc>
                <a:spcPct val="100000"/>
              </a:lnSpc>
            </a:pP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Prim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ry</a:t>
            </a:r>
            <a:r>
              <a:rPr sz="2800" b="1" spc="4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dp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oin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t: 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o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-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in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f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eriori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ty</a:t>
            </a:r>
            <a:r>
              <a:rPr sz="2800" b="1" spc="6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of</a:t>
            </a:r>
            <a:r>
              <a:rPr sz="2800" b="1" spc="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DO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170733" y="509742"/>
            <a:ext cx="475361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(A</a:t>
            </a:r>
            <a:r>
              <a:rPr sz="1600" b="1" spc="2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compo</a:t>
            </a:r>
            <a:r>
              <a:rPr sz="1600" b="1" spc="-20" dirty="0" smtClean="0">
                <a:solidFill>
                  <a:srgbClr val="011893"/>
                </a:solidFill>
                <a:latin typeface="Tahoma"/>
                <a:cs typeface="Tahoma"/>
              </a:rPr>
              <a:t>s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it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1600" b="1" spc="4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o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f</a:t>
            </a:r>
            <a:r>
              <a:rPr sz="1600" b="1" spc="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ardiac</a:t>
            </a:r>
            <a:r>
              <a:rPr sz="1600" b="1" spc="4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dea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th</a:t>
            </a:r>
            <a:r>
              <a:rPr sz="1600" b="1" spc="-5" dirty="0" smtClean="0">
                <a:solidFill>
                  <a:srgbClr val="011893"/>
                </a:solidFill>
                <a:latin typeface="Tahoma"/>
                <a:cs typeface="Tahoma"/>
              </a:rPr>
              <a:t>,</a:t>
            </a:r>
            <a:r>
              <a:rPr sz="1600" b="1" spc="1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TV-MI</a:t>
            </a:r>
            <a:r>
              <a:rPr sz="1600" b="1" spc="-5" dirty="0" smtClean="0">
                <a:solidFill>
                  <a:srgbClr val="011893"/>
                </a:solidFill>
                <a:latin typeface="Tahoma"/>
                <a:cs typeface="Tahoma"/>
              </a:rPr>
              <a:t>,</a:t>
            </a:r>
            <a:r>
              <a:rPr sz="1600" b="1" spc="1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CI-TL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R)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993741" y="2401921"/>
            <a:ext cx="52641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5" dirty="0" smtClean="0">
                <a:latin typeface="Tahoma"/>
                <a:cs typeface="Tahoma"/>
              </a:rPr>
              <a:t>37)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858285" y="2401921"/>
            <a:ext cx="52641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5" dirty="0" smtClean="0">
                <a:latin typeface="Tahoma"/>
                <a:cs typeface="Tahoma"/>
              </a:rPr>
              <a:t>35)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744049" y="478024"/>
            <a:ext cx="62484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TT)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618731" y="2138172"/>
            <a:ext cx="717803" cy="277367"/>
          </a:xfrm>
          <a:custGeom>
            <a:avLst/>
            <a:gdLst/>
            <a:ahLst/>
            <a:cxnLst/>
            <a:rect l="l" t="t" r="r" b="b"/>
            <a:pathLst>
              <a:path w="717803" h="277367">
                <a:moveTo>
                  <a:pt x="0" y="0"/>
                </a:moveTo>
                <a:lnTo>
                  <a:pt x="717803" y="0"/>
                </a:lnTo>
                <a:lnTo>
                  <a:pt x="717803" y="277367"/>
                </a:lnTo>
                <a:lnTo>
                  <a:pt x="0" y="27736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4575212" y="5434636"/>
            <a:ext cx="81026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2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65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759201" y="2099310"/>
            <a:ext cx="934212" cy="323088"/>
          </a:xfrm>
          <a:custGeom>
            <a:avLst/>
            <a:gdLst/>
            <a:ahLst/>
            <a:cxnLst/>
            <a:rect l="l" t="t" r="r" b="b"/>
            <a:pathLst>
              <a:path w="934212" h="323088">
                <a:moveTo>
                  <a:pt x="0" y="161544"/>
                </a:moveTo>
                <a:lnTo>
                  <a:pt x="13575" y="122723"/>
                </a:lnTo>
                <a:lnTo>
                  <a:pt x="52137" y="87305"/>
                </a:lnTo>
                <a:lnTo>
                  <a:pt x="90124" y="66138"/>
                </a:lnTo>
                <a:lnTo>
                  <a:pt x="136812" y="47315"/>
                </a:lnTo>
                <a:lnTo>
                  <a:pt x="191239" y="31168"/>
                </a:lnTo>
                <a:lnTo>
                  <a:pt x="252444" y="18031"/>
                </a:lnTo>
                <a:lnTo>
                  <a:pt x="319464" y="8235"/>
                </a:lnTo>
                <a:lnTo>
                  <a:pt x="391339" y="2114"/>
                </a:lnTo>
                <a:lnTo>
                  <a:pt x="467106" y="0"/>
                </a:lnTo>
                <a:lnTo>
                  <a:pt x="505415" y="535"/>
                </a:lnTo>
                <a:lnTo>
                  <a:pt x="579356" y="4694"/>
                </a:lnTo>
                <a:lnTo>
                  <a:pt x="648924" y="12695"/>
                </a:lnTo>
                <a:lnTo>
                  <a:pt x="713157" y="24203"/>
                </a:lnTo>
                <a:lnTo>
                  <a:pt x="771093" y="38886"/>
                </a:lnTo>
                <a:lnTo>
                  <a:pt x="821771" y="56413"/>
                </a:lnTo>
                <a:lnTo>
                  <a:pt x="864228" y="76449"/>
                </a:lnTo>
                <a:lnTo>
                  <a:pt x="897504" y="98664"/>
                </a:lnTo>
                <a:lnTo>
                  <a:pt x="928098" y="135340"/>
                </a:lnTo>
                <a:lnTo>
                  <a:pt x="934212" y="161544"/>
                </a:lnTo>
                <a:lnTo>
                  <a:pt x="932663" y="174793"/>
                </a:lnTo>
                <a:lnTo>
                  <a:pt x="910398" y="212604"/>
                </a:lnTo>
                <a:lnTo>
                  <a:pt x="864228" y="246638"/>
                </a:lnTo>
                <a:lnTo>
                  <a:pt x="821771" y="266674"/>
                </a:lnTo>
                <a:lnTo>
                  <a:pt x="771093" y="284201"/>
                </a:lnTo>
                <a:lnTo>
                  <a:pt x="713157" y="298884"/>
                </a:lnTo>
                <a:lnTo>
                  <a:pt x="648924" y="310392"/>
                </a:lnTo>
                <a:lnTo>
                  <a:pt x="579356" y="318393"/>
                </a:lnTo>
                <a:lnTo>
                  <a:pt x="505415" y="322552"/>
                </a:lnTo>
                <a:lnTo>
                  <a:pt x="467106" y="323088"/>
                </a:lnTo>
                <a:lnTo>
                  <a:pt x="428796" y="322552"/>
                </a:lnTo>
                <a:lnTo>
                  <a:pt x="354855" y="318393"/>
                </a:lnTo>
                <a:lnTo>
                  <a:pt x="285287" y="310392"/>
                </a:lnTo>
                <a:lnTo>
                  <a:pt x="221054" y="298884"/>
                </a:lnTo>
                <a:lnTo>
                  <a:pt x="163118" y="284201"/>
                </a:lnTo>
                <a:lnTo>
                  <a:pt x="112440" y="266674"/>
                </a:lnTo>
                <a:lnTo>
                  <a:pt x="69983" y="246638"/>
                </a:lnTo>
                <a:lnTo>
                  <a:pt x="36707" y="224423"/>
                </a:lnTo>
                <a:lnTo>
                  <a:pt x="6113" y="187747"/>
                </a:lnTo>
                <a:lnTo>
                  <a:pt x="0" y="161544"/>
                </a:lnTo>
                <a:close/>
              </a:path>
            </a:pathLst>
          </a:custGeom>
          <a:ln w="28956">
            <a:solidFill>
              <a:srgbClr val="494BF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7535830" y="2500753"/>
            <a:ext cx="1145540" cy="370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 smtClean="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sz="2400" b="1" spc="-5" dirty="0" smtClean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24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2400" b="1" spc="-5" dirty="0" smtClean="0">
                <a:solidFill>
                  <a:srgbClr val="FF0000"/>
                </a:solidFill>
                <a:latin typeface="Tahoma"/>
                <a:cs typeface="Tahoma"/>
              </a:rPr>
              <a:t>006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562355" cy="542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452104" y="10667"/>
            <a:ext cx="681227" cy="2499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307640" y="2870752"/>
            <a:ext cx="3060700" cy="5213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 smtClean="0">
                <a:solidFill>
                  <a:srgbClr val="FF2600"/>
                </a:solidFill>
                <a:latin typeface="Calibri"/>
                <a:cs typeface="Calibri"/>
              </a:rPr>
              <a:t>5.3</a:t>
            </a:r>
            <a:r>
              <a:rPr sz="3200" spc="0" dirty="0" smtClean="0">
                <a:solidFill>
                  <a:srgbClr val="FF2600"/>
                </a:solidFill>
                <a:latin typeface="Calibri"/>
                <a:cs typeface="Calibri"/>
              </a:rPr>
              <a:t>%</a:t>
            </a:r>
            <a:r>
              <a:rPr sz="3200" spc="20" dirty="0" smtClean="0">
                <a:solidFill>
                  <a:srgbClr val="FF2600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FF2600"/>
                </a:solidFill>
                <a:latin typeface="Calibri"/>
                <a:cs typeface="Calibri"/>
              </a:rPr>
              <a:t>*</a:t>
            </a:r>
            <a:r>
              <a:rPr sz="3200" spc="-5" dirty="0" smtClean="0">
                <a:solidFill>
                  <a:srgbClr val="FF2600"/>
                </a:solidFill>
                <a:latin typeface="Calibri"/>
                <a:cs typeface="Calibri"/>
              </a:rPr>
              <a:t>0.40</a:t>
            </a:r>
            <a:r>
              <a:rPr sz="3200" spc="0" dirty="0" smtClean="0">
                <a:solidFill>
                  <a:srgbClr val="FF2600"/>
                </a:solidFill>
                <a:latin typeface="Calibri"/>
                <a:cs typeface="Calibri"/>
              </a:rPr>
              <a:t>=</a:t>
            </a:r>
            <a:r>
              <a:rPr sz="3200" spc="-5" dirty="0" smtClean="0">
                <a:solidFill>
                  <a:srgbClr val="FF2600"/>
                </a:solidFill>
                <a:latin typeface="Calibri"/>
                <a:cs typeface="Calibri"/>
              </a:rPr>
              <a:t>2.12%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34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55" name="object 55"/>
          <p:cNvGraphicFramePr>
            <a:graphicFrameLocks noGrp="1"/>
          </p:cNvGraphicFramePr>
          <p:nvPr/>
        </p:nvGraphicFramePr>
        <p:xfrm>
          <a:off x="450850" y="1156026"/>
          <a:ext cx="8242298" cy="1288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1045"/>
                <a:gridCol w="1306167"/>
                <a:gridCol w="976419"/>
                <a:gridCol w="1405328"/>
                <a:gridCol w="1261994"/>
                <a:gridCol w="1154009"/>
                <a:gridCol w="1124634"/>
              </a:tblGrid>
              <a:tr h="944878">
                <a:tc>
                  <a:txBody>
                    <a:bodyPr/>
                    <a:lstStyle/>
                    <a:p>
                      <a:pPr marL="93345" marR="104139" indent="45085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ry 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nd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68605" marR="101600" indent="-16510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Su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fle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x n=</a:t>
                      </a:r>
                      <a:r>
                        <a:rPr sz="18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720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101600" indent="444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nce n=</a:t>
                      </a:r>
                      <a:r>
                        <a:rPr sz="18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715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iffere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nce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134620" indent="-635" algn="ctr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ne </a:t>
                      </a:r>
                      <a:r>
                        <a:rPr sz="1400" b="1" spc="-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si</a:t>
                      </a:r>
                      <a:r>
                        <a:rPr sz="1400" b="1" spc="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1400" b="1" spc="-1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ed 95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1400" b="1" spc="-1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1400" b="1" spc="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pp</a:t>
                      </a:r>
                      <a:r>
                        <a:rPr sz="1400" b="1" spc="-1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er 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400" b="1" spc="-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nf</a:t>
                      </a:r>
                      <a:r>
                        <a:rPr sz="1400" b="1" spc="-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1400" b="1" spc="-1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nce b</a:t>
                      </a:r>
                      <a:r>
                        <a:rPr sz="1400" b="1" spc="-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und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34620" marR="128270" indent="1270" algn="ctr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n- 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nf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ty m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in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28270" marR="99060" indent="0" algn="ctr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al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ue f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 n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n- 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nf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43658"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DO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E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4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9%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5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3%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687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3%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800" b="1" spc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6%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226695">
                        <a:lnSpc>
                          <a:spcPts val="2495"/>
                        </a:lnSpc>
                      </a:pPr>
                      <a:r>
                        <a:rPr sz="2700" b="1" spc="7" baseline="18518" dirty="0" smtClean="0">
                          <a:solidFill>
                            <a:srgbClr val="494BF5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2700" b="1" spc="0" baseline="18518" dirty="0" smtClean="0">
                          <a:solidFill>
                            <a:srgbClr val="494BF5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sz="2700" b="1" spc="7" baseline="18518" dirty="0" smtClean="0">
                          <a:solidFill>
                            <a:srgbClr val="494BF5"/>
                          </a:solidFill>
                          <a:latin typeface="Tahoma"/>
                          <a:cs typeface="Tahoma"/>
                        </a:rPr>
                        <a:t>65</a:t>
                      </a:r>
                      <a:r>
                        <a:rPr sz="2700" b="1" spc="0" baseline="18518" dirty="0" smtClean="0">
                          <a:solidFill>
                            <a:srgbClr val="494BF5"/>
                          </a:solidFill>
                          <a:latin typeface="Tahoma"/>
                          <a:cs typeface="Tahoma"/>
                        </a:rPr>
                        <a:t>% </a:t>
                      </a:r>
                      <a:r>
                        <a:rPr sz="2700" b="1" spc="-254" baseline="18518" dirty="0" smtClean="0">
                          <a:solidFill>
                            <a:srgbClr val="494BF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b="1" spc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&lt;</a:t>
                      </a:r>
                      <a:r>
                        <a:rPr sz="2400" b="1" spc="-5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2400" b="1" spc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sz="2400" b="1" spc="-5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001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1460">
              <a:lnSpc>
                <a:spcPct val="100000"/>
              </a:lnSpc>
            </a:pP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v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ce</a:t>
            </a:r>
            <a:r>
              <a:rPr sz="2800" b="1" spc="3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p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roc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ure</a:t>
            </a:r>
            <a:r>
              <a:rPr sz="2800" b="1" spc="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s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u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cc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ss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3283" y="499872"/>
            <a:ext cx="1266444" cy="116547"/>
          </a:xfrm>
          <a:custGeom>
            <a:avLst/>
            <a:gdLst/>
            <a:ahLst/>
            <a:cxnLst/>
            <a:rect l="l" t="t" r="r" b="b"/>
            <a:pathLst>
              <a:path w="1266444" h="116547">
                <a:moveTo>
                  <a:pt x="0" y="116547"/>
                </a:moveTo>
                <a:lnTo>
                  <a:pt x="1266444" y="116547"/>
                </a:lnTo>
                <a:lnTo>
                  <a:pt x="1266444" y="0"/>
                </a:lnTo>
                <a:lnTo>
                  <a:pt x="0" y="0"/>
                </a:lnTo>
                <a:lnTo>
                  <a:pt x="0" y="1165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562355" cy="542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9750" y="2157044"/>
            <a:ext cx="2136101" cy="487133"/>
          </a:xfrm>
          <a:custGeom>
            <a:avLst/>
            <a:gdLst/>
            <a:ahLst/>
            <a:cxnLst/>
            <a:rect l="l" t="t" r="r" b="b"/>
            <a:pathLst>
              <a:path w="2136101" h="487133">
                <a:moveTo>
                  <a:pt x="0" y="0"/>
                </a:moveTo>
                <a:lnTo>
                  <a:pt x="2136101" y="0"/>
                </a:lnTo>
                <a:lnTo>
                  <a:pt x="2136101" y="487133"/>
                </a:lnTo>
                <a:lnTo>
                  <a:pt x="0" y="4871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25839" y="2157044"/>
            <a:ext cx="1723872" cy="487133"/>
          </a:xfrm>
          <a:custGeom>
            <a:avLst/>
            <a:gdLst/>
            <a:ahLst/>
            <a:cxnLst/>
            <a:rect l="l" t="t" r="r" b="b"/>
            <a:pathLst>
              <a:path w="1723872" h="487133">
                <a:moveTo>
                  <a:pt x="0" y="0"/>
                </a:moveTo>
                <a:lnTo>
                  <a:pt x="1723872" y="0"/>
                </a:lnTo>
                <a:lnTo>
                  <a:pt x="1723872" y="487133"/>
                </a:lnTo>
                <a:lnTo>
                  <a:pt x="0" y="4871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49711" y="2157044"/>
            <a:ext cx="1603946" cy="487133"/>
          </a:xfrm>
          <a:custGeom>
            <a:avLst/>
            <a:gdLst/>
            <a:ahLst/>
            <a:cxnLst/>
            <a:rect l="l" t="t" r="r" b="b"/>
            <a:pathLst>
              <a:path w="1603946" h="487133">
                <a:moveTo>
                  <a:pt x="0" y="0"/>
                </a:moveTo>
                <a:lnTo>
                  <a:pt x="1603946" y="0"/>
                </a:lnTo>
                <a:lnTo>
                  <a:pt x="1603946" y="487133"/>
                </a:lnTo>
                <a:lnTo>
                  <a:pt x="0" y="4871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53658" y="2157044"/>
            <a:ext cx="1821306" cy="487133"/>
          </a:xfrm>
          <a:custGeom>
            <a:avLst/>
            <a:gdLst/>
            <a:ahLst/>
            <a:cxnLst/>
            <a:rect l="l" t="t" r="r" b="b"/>
            <a:pathLst>
              <a:path w="1821306" h="487133">
                <a:moveTo>
                  <a:pt x="0" y="0"/>
                </a:moveTo>
                <a:lnTo>
                  <a:pt x="1821306" y="0"/>
                </a:lnTo>
                <a:lnTo>
                  <a:pt x="1821306" y="487133"/>
                </a:lnTo>
                <a:lnTo>
                  <a:pt x="0" y="4871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74965" y="2157044"/>
            <a:ext cx="1079296" cy="487133"/>
          </a:xfrm>
          <a:custGeom>
            <a:avLst/>
            <a:gdLst/>
            <a:ahLst/>
            <a:cxnLst/>
            <a:rect l="l" t="t" r="r" b="b"/>
            <a:pathLst>
              <a:path w="1079296" h="487133">
                <a:moveTo>
                  <a:pt x="0" y="0"/>
                </a:moveTo>
                <a:lnTo>
                  <a:pt x="1079296" y="0"/>
                </a:lnTo>
                <a:lnTo>
                  <a:pt x="1079296" y="487133"/>
                </a:lnTo>
                <a:lnTo>
                  <a:pt x="0" y="4871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35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8485" y="3320484"/>
            <a:ext cx="7739380" cy="29317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marR="271780" indent="-342900" algn="just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000" spc="-20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n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pi</a:t>
            </a:r>
            <a:r>
              <a:rPr sz="2000" spc="0" dirty="0" smtClean="0">
                <a:latin typeface="Tahoma"/>
                <a:cs typeface="Tahoma"/>
              </a:rPr>
              <a:t>te of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ligh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 di</a:t>
            </a:r>
            <a:r>
              <a:rPr sz="2000" spc="-15" dirty="0" smtClean="0">
                <a:latin typeface="Tahoma"/>
                <a:cs typeface="Tahoma"/>
              </a:rPr>
              <a:t>f</a:t>
            </a:r>
            <a:r>
              <a:rPr sz="2000" spc="-30" dirty="0" smtClean="0">
                <a:latin typeface="Tahoma"/>
                <a:cs typeface="Tahoma"/>
              </a:rPr>
              <a:t>f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ce 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n</a:t>
            </a:r>
            <a:r>
              <a:rPr sz="2000" spc="-5" dirty="0" smtClean="0">
                <a:latin typeface="Tahoma"/>
                <a:cs typeface="Tahoma"/>
              </a:rPr>
              <a:t> d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vi</a:t>
            </a:r>
            <a:r>
              <a:rPr sz="2000" spc="0" dirty="0" smtClean="0">
                <a:latin typeface="Tahoma"/>
                <a:cs typeface="Tahoma"/>
              </a:rPr>
              <a:t>ce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u</a:t>
            </a:r>
            <a:r>
              <a:rPr sz="2000" spc="0" dirty="0" smtClean="0">
                <a:latin typeface="Tahoma"/>
                <a:cs typeface="Tahoma"/>
              </a:rPr>
              <a:t>cce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s</a:t>
            </a:r>
            <a:r>
              <a:rPr sz="2000" spc="-45" dirty="0" smtClean="0">
                <a:latin typeface="Tahoma"/>
                <a:cs typeface="Tahoma"/>
              </a:rPr>
              <a:t> </a:t>
            </a:r>
            <a:r>
              <a:rPr sz="2000" spc="-40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ates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b</a:t>
            </a:r>
            <a:r>
              <a:rPr sz="2000" spc="0" dirty="0" smtClean="0">
                <a:latin typeface="Tahoma"/>
                <a:cs typeface="Tahoma"/>
              </a:rPr>
              <a:t>etween </a:t>
            </a:r>
            <a:r>
              <a:rPr sz="2000" spc="-5" dirty="0" smtClean="0">
                <a:latin typeface="Tahoma"/>
                <a:cs typeface="Tahoma"/>
              </a:rPr>
              <a:t>g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up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,</a:t>
            </a:r>
            <a:r>
              <a:rPr sz="2000" spc="-3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 d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vi</a:t>
            </a:r>
            <a:r>
              <a:rPr sz="2000" spc="0" dirty="0" smtClean="0">
                <a:latin typeface="Tahoma"/>
                <a:cs typeface="Tahoma"/>
              </a:rPr>
              <a:t>ce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u</a:t>
            </a:r>
            <a:r>
              <a:rPr sz="2000" spc="0" dirty="0" smtClean="0">
                <a:latin typeface="Tahoma"/>
                <a:cs typeface="Tahoma"/>
              </a:rPr>
              <a:t>cce</a:t>
            </a:r>
            <a:r>
              <a:rPr sz="2000" spc="-10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s</a:t>
            </a:r>
            <a:r>
              <a:rPr sz="2000" spc="-45" dirty="0" smtClean="0">
                <a:latin typeface="Tahoma"/>
                <a:cs typeface="Tahoma"/>
              </a:rPr>
              <a:t> </a:t>
            </a:r>
            <a:r>
              <a:rPr sz="2000" spc="-40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ates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n</a:t>
            </a:r>
            <a:r>
              <a:rPr sz="2000" spc="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Sup</a:t>
            </a:r>
            <a:r>
              <a:rPr sz="2000" spc="-40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fl</a:t>
            </a:r>
            <a:r>
              <a:rPr sz="2000" spc="0" dirty="0" smtClean="0">
                <a:latin typeface="Tahoma"/>
                <a:cs typeface="Tahoma"/>
              </a:rPr>
              <a:t>ex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(</a:t>
            </a:r>
            <a:r>
              <a:rPr sz="2000" b="1" spc="-5" dirty="0" smtClean="0">
                <a:solidFill>
                  <a:srgbClr val="0432FF"/>
                </a:solidFill>
                <a:latin typeface="Tahoma"/>
                <a:cs typeface="Tahoma"/>
              </a:rPr>
              <a:t>97.6%</a:t>
            </a:r>
            <a:r>
              <a:rPr sz="2000" spc="0" dirty="0" smtClean="0">
                <a:latin typeface="Tahoma"/>
                <a:cs typeface="Tahoma"/>
              </a:rPr>
              <a:t>)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15" dirty="0" smtClean="0">
                <a:latin typeface="Tahoma"/>
                <a:cs typeface="Tahoma"/>
              </a:rPr>
              <a:t>re </a:t>
            </a:r>
            <a:r>
              <a:rPr sz="2000" spc="0" dirty="0" smtClean="0">
                <a:latin typeface="Tahoma"/>
                <a:cs typeface="Tahoma"/>
              </a:rPr>
              <a:t>co</a:t>
            </a:r>
            <a:r>
              <a:rPr sz="2000" spc="-5" dirty="0" smtClean="0">
                <a:latin typeface="Tahoma"/>
                <a:cs typeface="Tahoma"/>
              </a:rPr>
              <a:t>mp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40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bl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2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or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v</a:t>
            </a:r>
            <a:r>
              <a:rPr sz="2000" spc="0" dirty="0" smtClean="0">
                <a:latin typeface="Tahoma"/>
                <a:cs typeface="Tahoma"/>
              </a:rPr>
              <a:t>en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up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ri</a:t>
            </a:r>
            <a:r>
              <a:rPr sz="2000" spc="0" dirty="0" smtClean="0">
                <a:latin typeface="Tahoma"/>
                <a:cs typeface="Tahoma"/>
              </a:rPr>
              <a:t>or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to ot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er</a:t>
            </a:r>
            <a:r>
              <a:rPr sz="2000" spc="-5" dirty="0" smtClean="0">
                <a:latin typeface="Tahoma"/>
                <a:cs typeface="Tahoma"/>
              </a:rPr>
              <a:t> D</a:t>
            </a:r>
            <a:r>
              <a:rPr sz="2000" spc="0" dirty="0" smtClean="0">
                <a:latin typeface="Tahoma"/>
                <a:cs typeface="Tahoma"/>
              </a:rPr>
              <a:t>ES</a:t>
            </a:r>
            <a:r>
              <a:rPr sz="2000" spc="-5" dirty="0" smtClean="0">
                <a:latin typeface="Tahoma"/>
                <a:cs typeface="Tahoma"/>
              </a:rPr>
              <a:t> i</a:t>
            </a:r>
            <a:r>
              <a:rPr sz="2000" spc="0" dirty="0" smtClean="0">
                <a:latin typeface="Tahoma"/>
                <a:cs typeface="Tahoma"/>
              </a:rPr>
              <a:t>n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ll</a:t>
            </a:r>
            <a:r>
              <a:rPr sz="2000" spc="0" dirty="0" smtClean="0">
                <a:latin typeface="Tahoma"/>
                <a:cs typeface="Tahoma"/>
              </a:rPr>
              <a:t>-co</a:t>
            </a:r>
            <a:r>
              <a:rPr sz="2000" spc="-5" dirty="0" smtClean="0">
                <a:latin typeface="Tahoma"/>
                <a:cs typeface="Tahoma"/>
              </a:rPr>
              <a:t>m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s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ri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l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 marL="812800" lvl="1" indent="-342900">
              <a:lnSpc>
                <a:spcPts val="2155"/>
              </a:lnSpc>
              <a:buFont typeface="Wingdings"/>
              <a:buChar char=""/>
              <a:tabLst>
                <a:tab pos="812165" algn="l"/>
              </a:tabLst>
            </a:pPr>
            <a:r>
              <a:rPr sz="1800" dirty="0" smtClean="0">
                <a:latin typeface="Tahoma"/>
                <a:cs typeface="Tahoma"/>
              </a:rPr>
              <a:t>L</a:t>
            </a:r>
            <a:r>
              <a:rPr sz="1800" spc="-5" dirty="0" smtClean="0">
                <a:latin typeface="Tahoma"/>
                <a:cs typeface="Tahoma"/>
              </a:rPr>
              <a:t>E</a:t>
            </a:r>
            <a:r>
              <a:rPr sz="1800" spc="0" dirty="0" smtClean="0">
                <a:latin typeface="Tahoma"/>
                <a:cs typeface="Tahoma"/>
              </a:rPr>
              <a:t>AD</a:t>
            </a:r>
            <a:r>
              <a:rPr sz="1800" spc="-5" dirty="0" smtClean="0">
                <a:latin typeface="Tahoma"/>
                <a:cs typeface="Tahoma"/>
              </a:rPr>
              <a:t>ER</a:t>
            </a:r>
            <a:r>
              <a:rPr sz="1800" spc="5" dirty="0" smtClean="0">
                <a:latin typeface="Tahoma"/>
                <a:cs typeface="Tahoma"/>
              </a:rPr>
              <a:t>S</a:t>
            </a:r>
            <a:r>
              <a:rPr sz="1800" spc="0" dirty="0" smtClean="0">
                <a:latin typeface="Tahoma"/>
                <a:cs typeface="Tahoma"/>
              </a:rPr>
              <a:t>:</a:t>
            </a:r>
            <a:r>
              <a:rPr sz="1800" spc="-15" dirty="0" smtClean="0">
                <a:latin typeface="Tahoma"/>
                <a:cs typeface="Tahoma"/>
              </a:rPr>
              <a:t> 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95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8</a:t>
            </a:r>
            <a:r>
              <a:rPr sz="1800" spc="0" dirty="0" smtClean="0">
                <a:latin typeface="Tahoma"/>
                <a:cs typeface="Tahoma"/>
              </a:rPr>
              <a:t>%</a:t>
            </a:r>
            <a:r>
              <a:rPr sz="1800" spc="5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5" dirty="0" smtClean="0">
                <a:latin typeface="Tahoma"/>
                <a:cs typeface="Tahoma"/>
              </a:rPr>
              <a:t>B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Ma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r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x</a:t>
            </a:r>
            <a:r>
              <a:rPr sz="1800" spc="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vs.</a:t>
            </a:r>
            <a:r>
              <a:rPr sz="1800" spc="5" dirty="0" smtClean="0">
                <a:latin typeface="Tahoma"/>
                <a:cs typeface="Tahoma"/>
              </a:rPr>
              <a:t> 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94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sz="1800" spc="0" dirty="0" smtClean="0">
                <a:latin typeface="Tahoma"/>
                <a:cs typeface="Tahoma"/>
              </a:rPr>
              <a:t>%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ypher</a:t>
            </a:r>
            <a:endParaRPr sz="1800">
              <a:latin typeface="Tahoma"/>
              <a:cs typeface="Tahoma"/>
            </a:endParaRPr>
          </a:p>
          <a:p>
            <a:pPr marL="812800" lvl="1" indent="-342900">
              <a:lnSpc>
                <a:spcPct val="100000"/>
              </a:lnSpc>
              <a:buFont typeface="Wingdings"/>
              <a:buChar char=""/>
              <a:tabLst>
                <a:tab pos="812165" algn="l"/>
              </a:tabLst>
            </a:pPr>
            <a:r>
              <a:rPr sz="1800" spc="-5" dirty="0" smtClean="0">
                <a:latin typeface="Tahoma"/>
                <a:cs typeface="Tahoma"/>
              </a:rPr>
              <a:t>RE</a:t>
            </a:r>
            <a:r>
              <a:rPr sz="1800" spc="5" dirty="0" smtClean="0">
                <a:latin typeface="Tahoma"/>
                <a:cs typeface="Tahoma"/>
              </a:rPr>
              <a:t>S</a:t>
            </a:r>
            <a:r>
              <a:rPr sz="1800" spc="-5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L</a:t>
            </a:r>
            <a:r>
              <a:rPr sz="1800" spc="-5" dirty="0" smtClean="0">
                <a:latin typeface="Tahoma"/>
                <a:cs typeface="Tahoma"/>
              </a:rPr>
              <a:t>U</a:t>
            </a:r>
            <a:r>
              <a:rPr sz="1800" spc="0" dirty="0" smtClean="0">
                <a:latin typeface="Tahoma"/>
                <a:cs typeface="Tahoma"/>
              </a:rPr>
              <a:t>TE</a:t>
            </a:r>
            <a:r>
              <a:rPr sz="1800" spc="-1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A</a:t>
            </a:r>
            <a:r>
              <a:rPr sz="1800" spc="-5" dirty="0" smtClean="0">
                <a:latin typeface="Tahoma"/>
                <a:cs typeface="Tahoma"/>
              </a:rPr>
              <a:t>ll</a:t>
            </a:r>
            <a:r>
              <a:rPr sz="1800" spc="-10" dirty="0" smtClean="0">
                <a:latin typeface="Tahoma"/>
                <a:cs typeface="Tahoma"/>
              </a:rPr>
              <a:t>-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mers:</a:t>
            </a:r>
            <a:r>
              <a:rPr sz="1800" spc="10" dirty="0" smtClean="0">
                <a:latin typeface="Tahoma"/>
                <a:cs typeface="Tahoma"/>
              </a:rPr>
              <a:t> 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97</a:t>
            </a:r>
            <a:r>
              <a:rPr sz="1800" spc="0" dirty="0" smtClean="0">
                <a:latin typeface="Tahoma"/>
                <a:cs typeface="Tahoma"/>
              </a:rPr>
              <a:t>%</a:t>
            </a:r>
            <a:r>
              <a:rPr sz="1800" spc="5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ea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h g</a:t>
            </a:r>
            <a:r>
              <a:rPr sz="1800" spc="-15" dirty="0" smtClean="0">
                <a:latin typeface="Tahoma"/>
                <a:cs typeface="Tahoma"/>
              </a:rPr>
              <a:t>r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up </a:t>
            </a:r>
            <a:r>
              <a:rPr sz="1800" spc="-10" dirty="0" smtClean="0">
                <a:latin typeface="Tahoma"/>
                <a:cs typeface="Tahoma"/>
              </a:rPr>
              <a:t>(</a:t>
            </a:r>
            <a:r>
              <a:rPr sz="1800" spc="-5" dirty="0" smtClean="0">
                <a:latin typeface="Tahoma"/>
                <a:cs typeface="Tahoma"/>
              </a:rPr>
              <a:t>Xi</a:t>
            </a:r>
            <a:r>
              <a:rPr sz="1800" spc="0" dirty="0" smtClean="0">
                <a:latin typeface="Tahoma"/>
                <a:cs typeface="Tahoma"/>
              </a:rPr>
              <a:t>en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e</a:t>
            </a:r>
            <a:r>
              <a:rPr sz="1800" spc="10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and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40" dirty="0" smtClean="0">
                <a:latin typeface="Tahoma"/>
                <a:cs typeface="Tahoma"/>
              </a:rPr>
              <a:t>R</a:t>
            </a:r>
            <a:r>
              <a:rPr sz="1800" spc="0" dirty="0" smtClean="0">
                <a:latin typeface="Tahoma"/>
                <a:cs typeface="Tahoma"/>
              </a:rPr>
              <a:t>es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-5" dirty="0" smtClean="0">
                <a:latin typeface="Tahoma"/>
                <a:cs typeface="Tahoma"/>
              </a:rPr>
              <a:t>l</a:t>
            </a:r>
            <a:r>
              <a:rPr sz="1800" spc="0" dirty="0" smtClean="0">
                <a:latin typeface="Tahoma"/>
                <a:cs typeface="Tahoma"/>
              </a:rPr>
              <a:t>u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e)</a:t>
            </a:r>
            <a:endParaRPr sz="1800">
              <a:latin typeface="Tahoma"/>
              <a:cs typeface="Tahoma"/>
            </a:endParaRPr>
          </a:p>
          <a:p>
            <a:pPr marL="812800" lvl="1" indent="-342900">
              <a:lnSpc>
                <a:spcPct val="100000"/>
              </a:lnSpc>
              <a:buFont typeface="Wingdings"/>
              <a:buChar char=""/>
              <a:tabLst>
                <a:tab pos="812165" algn="l"/>
              </a:tabLst>
            </a:pPr>
            <a:r>
              <a:rPr sz="1800" dirty="0" smtClean="0">
                <a:latin typeface="Tahoma"/>
                <a:cs typeface="Tahoma"/>
              </a:rPr>
              <a:t>D</a:t>
            </a:r>
            <a:r>
              <a:rPr sz="1800" spc="-5" dirty="0" smtClean="0">
                <a:latin typeface="Tahoma"/>
                <a:cs typeface="Tahoma"/>
              </a:rPr>
              <a:t>E</a:t>
            </a:r>
            <a:r>
              <a:rPr sz="1800" spc="-20" dirty="0" smtClean="0">
                <a:latin typeface="Tahoma"/>
                <a:cs typeface="Tahoma"/>
              </a:rPr>
              <a:t>S</a:t>
            </a:r>
            <a:r>
              <a:rPr sz="1800" spc="5" dirty="0" smtClean="0">
                <a:latin typeface="Tahoma"/>
                <a:cs typeface="Tahoma"/>
              </a:rPr>
              <a:t>S</a:t>
            </a:r>
            <a:r>
              <a:rPr sz="1800" spc="-5" dirty="0" smtClean="0">
                <a:latin typeface="Tahoma"/>
                <a:cs typeface="Tahoma"/>
              </a:rPr>
              <a:t>O</a:t>
            </a:r>
            <a:r>
              <a:rPr sz="1800" spc="-95" dirty="0" smtClean="0">
                <a:latin typeface="Tahoma"/>
                <a:cs typeface="Tahoma"/>
              </a:rPr>
              <a:t>L</a:t>
            </a:r>
            <a:r>
              <a:rPr sz="1800" spc="5" dirty="0" smtClean="0">
                <a:latin typeface="Tahoma"/>
                <a:cs typeface="Tahoma"/>
              </a:rPr>
              <a:t>V</a:t>
            </a:r>
            <a:r>
              <a:rPr sz="1800" spc="0" dirty="0" smtClean="0">
                <a:latin typeface="Tahoma"/>
                <a:cs typeface="Tahoma"/>
              </a:rPr>
              <a:t>E</a:t>
            </a:r>
            <a:r>
              <a:rPr sz="1800" spc="-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III:</a:t>
            </a:r>
            <a:r>
              <a:rPr sz="1800" spc="10" dirty="0" smtClean="0">
                <a:latin typeface="Tahoma"/>
                <a:cs typeface="Tahoma"/>
              </a:rPr>
              <a:t> 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98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sz="1800" spc="0" dirty="0" smtClean="0">
                <a:latin typeface="Tahoma"/>
                <a:cs typeface="Tahoma"/>
              </a:rPr>
              <a:t>%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M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s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ent</a:t>
            </a:r>
            <a:r>
              <a:rPr sz="1800" spc="-1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vs.</a:t>
            </a:r>
            <a:r>
              <a:rPr sz="1800" spc="5" dirty="0" smtClean="0">
                <a:latin typeface="Tahoma"/>
                <a:cs typeface="Tahoma"/>
              </a:rPr>
              <a:t> 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98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6</a:t>
            </a:r>
            <a:r>
              <a:rPr sz="1800" spc="0" dirty="0" smtClean="0">
                <a:latin typeface="Tahoma"/>
                <a:cs typeface="Tahoma"/>
              </a:rPr>
              <a:t>%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n </a:t>
            </a:r>
            <a:r>
              <a:rPr sz="1800" spc="-5" dirty="0" smtClean="0">
                <a:latin typeface="Tahoma"/>
                <a:cs typeface="Tahoma"/>
              </a:rPr>
              <a:t>Xi</a:t>
            </a:r>
            <a:r>
              <a:rPr sz="1800" spc="0" dirty="0" smtClean="0">
                <a:latin typeface="Tahoma"/>
                <a:cs typeface="Tahoma"/>
              </a:rPr>
              <a:t>en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e</a:t>
            </a:r>
            <a:endParaRPr sz="1800">
              <a:latin typeface="Tahoma"/>
              <a:cs typeface="Tahoma"/>
            </a:endParaRPr>
          </a:p>
          <a:p>
            <a:pPr marL="812800" lvl="1" indent="-342900">
              <a:lnSpc>
                <a:spcPct val="100000"/>
              </a:lnSpc>
              <a:buFont typeface="Wingdings"/>
              <a:buChar char=""/>
              <a:tabLst>
                <a:tab pos="812165" algn="l"/>
              </a:tabLst>
            </a:pPr>
            <a:r>
              <a:rPr sz="1800" spc="-9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A</a:t>
            </a:r>
            <a:r>
              <a:rPr sz="1800" spc="-5" dirty="0" smtClean="0">
                <a:latin typeface="Tahoma"/>
                <a:cs typeface="Tahoma"/>
              </a:rPr>
              <a:t>RGE</a:t>
            </a:r>
            <a:r>
              <a:rPr sz="1800" spc="0" dirty="0" smtClean="0">
                <a:latin typeface="Tahoma"/>
                <a:cs typeface="Tahoma"/>
              </a:rPr>
              <a:t>T</a:t>
            </a:r>
            <a:r>
              <a:rPr sz="1800" spc="-20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A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:</a:t>
            </a:r>
            <a:r>
              <a:rPr sz="1800" spc="-15" dirty="0" smtClean="0">
                <a:latin typeface="Tahoma"/>
                <a:cs typeface="Tahoma"/>
              </a:rPr>
              <a:t> 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92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sz="1800" spc="0" dirty="0" smtClean="0">
                <a:latin typeface="Tahoma"/>
                <a:cs typeface="Tahoma"/>
              </a:rPr>
              <a:t>%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n </a:t>
            </a:r>
            <a:r>
              <a:rPr sz="1800" spc="-5" dirty="0" smtClean="0">
                <a:latin typeface="Tahoma"/>
                <a:cs typeface="Tahoma"/>
              </a:rPr>
              <a:t>Fi</a:t>
            </a:r>
            <a:r>
              <a:rPr sz="1800" spc="-15" dirty="0" smtClean="0">
                <a:latin typeface="Tahoma"/>
                <a:cs typeface="Tahoma"/>
              </a:rPr>
              <a:t>r</a:t>
            </a:r>
            <a:r>
              <a:rPr sz="1800" spc="0" dirty="0" smtClean="0">
                <a:latin typeface="Tahoma"/>
                <a:cs typeface="Tahoma"/>
              </a:rPr>
              <a:t>eh</a:t>
            </a:r>
            <a:r>
              <a:rPr sz="1800" spc="-10" dirty="0" smtClean="0">
                <a:latin typeface="Tahoma"/>
                <a:cs typeface="Tahoma"/>
              </a:rPr>
              <a:t>a</a:t>
            </a:r>
            <a:r>
              <a:rPr sz="1800" spc="-5" dirty="0" smtClean="0">
                <a:latin typeface="Tahoma"/>
                <a:cs typeface="Tahoma"/>
              </a:rPr>
              <a:t>w</a:t>
            </a:r>
            <a:r>
              <a:rPr sz="1800" spc="0" dirty="0" smtClean="0">
                <a:latin typeface="Tahoma"/>
                <a:cs typeface="Tahoma"/>
              </a:rPr>
              <a:t>k</a:t>
            </a:r>
            <a:r>
              <a:rPr sz="1800" spc="1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vs.</a:t>
            </a:r>
            <a:r>
              <a:rPr sz="1800" spc="5" dirty="0" smtClean="0">
                <a:latin typeface="Tahoma"/>
                <a:cs typeface="Tahoma"/>
              </a:rPr>
              <a:t> 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94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8</a:t>
            </a:r>
            <a:r>
              <a:rPr sz="1800" spc="0" dirty="0" smtClean="0">
                <a:latin typeface="Tahoma"/>
                <a:cs typeface="Tahoma"/>
              </a:rPr>
              <a:t>%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Xi</a:t>
            </a:r>
            <a:r>
              <a:rPr sz="1800" spc="0" dirty="0" smtClean="0">
                <a:latin typeface="Tahoma"/>
                <a:cs typeface="Tahoma"/>
              </a:rPr>
              <a:t>en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e</a:t>
            </a:r>
            <a:endParaRPr sz="1800">
              <a:latin typeface="Tahoma"/>
              <a:cs typeface="Tahoma"/>
            </a:endParaRPr>
          </a:p>
          <a:p>
            <a:pPr lvl="1">
              <a:lnSpc>
                <a:spcPts val="1000"/>
              </a:lnSpc>
              <a:buFont typeface="Wingdings"/>
              <a:buChar char=""/>
            </a:pPr>
            <a:endParaRPr sz="1000"/>
          </a:p>
          <a:p>
            <a:pPr lvl="1">
              <a:lnSpc>
                <a:spcPts val="1400"/>
              </a:lnSpc>
              <a:spcBef>
                <a:spcPts val="3"/>
              </a:spcBef>
              <a:buFont typeface="Wingdings"/>
              <a:buChar char=""/>
            </a:pPr>
            <a:endParaRPr sz="1400"/>
          </a:p>
          <a:p>
            <a:pPr marL="355600" marR="127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000" spc="5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2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di</a:t>
            </a:r>
            <a:r>
              <a:rPr sz="2000" spc="-15" dirty="0" smtClean="0">
                <a:latin typeface="Tahoma"/>
                <a:cs typeface="Tahoma"/>
              </a:rPr>
              <a:t>f</a:t>
            </a:r>
            <a:r>
              <a:rPr sz="2000" spc="-30" dirty="0" smtClean="0">
                <a:latin typeface="Tahoma"/>
                <a:cs typeface="Tahoma"/>
              </a:rPr>
              <a:t>f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ce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of</a:t>
            </a:r>
            <a:r>
              <a:rPr sz="2000" spc="-5" dirty="0" smtClean="0">
                <a:latin typeface="Tahoma"/>
                <a:cs typeface="Tahoma"/>
              </a:rPr>
              <a:t> d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vi</a:t>
            </a:r>
            <a:r>
              <a:rPr sz="2000" spc="0" dirty="0" smtClean="0">
                <a:latin typeface="Tahoma"/>
                <a:cs typeface="Tahoma"/>
              </a:rPr>
              <a:t>ce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u</a:t>
            </a:r>
            <a:r>
              <a:rPr sz="2000" spc="0" dirty="0" smtClean="0">
                <a:latin typeface="Tahoma"/>
                <a:cs typeface="Tahoma"/>
              </a:rPr>
              <a:t>cce</a:t>
            </a:r>
            <a:r>
              <a:rPr sz="2000" spc="-10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s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-40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ate</a:t>
            </a:r>
            <a:r>
              <a:rPr sz="2000" spc="-4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di</a:t>
            </a:r>
            <a:r>
              <a:rPr sz="2000" spc="0" dirty="0" smtClean="0">
                <a:latin typeface="Tahoma"/>
                <a:cs typeface="Tahoma"/>
              </a:rPr>
              <a:t>d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ot 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-10" dirty="0" smtClean="0">
                <a:latin typeface="Tahoma"/>
                <a:cs typeface="Tahoma"/>
              </a:rPr>
              <a:t>a</a:t>
            </a:r>
            <a:r>
              <a:rPr sz="2000" spc="-15" dirty="0" smtClean="0">
                <a:latin typeface="Tahoma"/>
                <a:cs typeface="Tahoma"/>
              </a:rPr>
              <a:t>v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1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y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b</a:t>
            </a:r>
            <a:r>
              <a:rPr sz="2000" spc="0" dirty="0" smtClean="0">
                <a:latin typeface="Tahoma"/>
                <a:cs typeface="Tahoma"/>
              </a:rPr>
              <a:t>ea</a:t>
            </a:r>
            <a:r>
              <a:rPr sz="2000" spc="-5" dirty="0" smtClean="0">
                <a:latin typeface="Tahoma"/>
                <a:cs typeface="Tahoma"/>
              </a:rPr>
              <a:t>rin</a:t>
            </a:r>
            <a:r>
              <a:rPr sz="2000" spc="0" dirty="0" smtClean="0">
                <a:latin typeface="Tahoma"/>
                <a:cs typeface="Tahoma"/>
              </a:rPr>
              <a:t>g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on </a:t>
            </a:r>
            <a:r>
              <a:rPr sz="2000" spc="-5" dirty="0" smtClean="0">
                <a:latin typeface="Tahoma"/>
                <a:cs typeface="Tahoma"/>
              </a:rPr>
              <a:t>p</a:t>
            </a:r>
            <a:r>
              <a:rPr sz="2000" spc="0" dirty="0" smtClean="0">
                <a:latin typeface="Tahoma"/>
                <a:cs typeface="Tahoma"/>
              </a:rPr>
              <a:t>at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u</a:t>
            </a:r>
            <a:r>
              <a:rPr sz="2000" spc="0" dirty="0" smtClean="0">
                <a:latin typeface="Tahoma"/>
                <a:cs typeface="Tahoma"/>
              </a:rPr>
              <a:t>tco</a:t>
            </a:r>
            <a:r>
              <a:rPr sz="2000" spc="-5" dirty="0" smtClean="0">
                <a:latin typeface="Tahoma"/>
                <a:cs typeface="Tahoma"/>
              </a:rPr>
              <a:t>m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83395" y="622758"/>
          <a:ext cx="8377210" cy="2701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8778"/>
                <a:gridCol w="1731597"/>
                <a:gridCol w="1599746"/>
                <a:gridCol w="1919513"/>
                <a:gridCol w="1014874"/>
              </a:tblGrid>
              <a:tr h="991995">
                <a:tc gridSpan="2">
                  <a:txBody>
                    <a:bodyPr/>
                    <a:lstStyle/>
                    <a:p>
                      <a:pPr marL="2364105" marR="204470" indent="234315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6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n=72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n=104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600" b="1" spc="5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4470" marR="140335" indent="34734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n=71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n=103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</a:t>
                      </a:r>
                      <a:r>
                        <a:rPr sz="1600" b="1" spc="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95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3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56515" marR="648335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vice</a:t>
                      </a:r>
                      <a:r>
                        <a:rPr sz="1800" b="1" spc="-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cc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s (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pe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si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on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8905" algn="ctr">
                        <a:lnSpc>
                          <a:spcPts val="1415"/>
                        </a:lnSpc>
                        <a:tabLst>
                          <a:tab pos="1792605" algn="l"/>
                        </a:tabLst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97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	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99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5%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2245" algn="ctr">
                        <a:lnSpc>
                          <a:spcPts val="2665"/>
                        </a:lnSpc>
                        <a:tabLst>
                          <a:tab pos="1272540" algn="l"/>
                          <a:tab pos="1793875" algn="l"/>
                        </a:tabLst>
                      </a:pP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973/99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)	</a:t>
                      </a:r>
                      <a:r>
                        <a:rPr sz="4200" b="1" spc="0" baseline="992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	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998/10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03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0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32384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0003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</a:tr>
              <a:tr h="48713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it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b="1" spc="-4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88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11/720)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10/715)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837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328">
                <a:tc>
                  <a:txBody>
                    <a:bodyPr/>
                    <a:lstStyle/>
                    <a:p>
                      <a:pPr marL="56515" marR="30988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3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oc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edu</a:t>
                      </a:r>
                      <a:r>
                        <a:rPr sz="1800" b="1" spc="-3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4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cc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s (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pe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t)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8905" algn="ctr">
                        <a:lnSpc>
                          <a:spcPts val="1450"/>
                        </a:lnSpc>
                        <a:tabLst>
                          <a:tab pos="1793239" algn="l"/>
                        </a:tabLst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95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	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98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3%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30810" algn="ctr">
                        <a:lnSpc>
                          <a:spcPts val="2630"/>
                        </a:lnSpc>
                        <a:tabLst>
                          <a:tab pos="1221105" algn="l"/>
                          <a:tab pos="1794510" algn="l"/>
                        </a:tabLst>
                      </a:pP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673/70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)	</a:t>
                      </a:r>
                      <a:r>
                        <a:rPr sz="4200" b="1" spc="0" baseline="8928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	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695/70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31750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003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1460">
              <a:lnSpc>
                <a:spcPct val="100000"/>
              </a:lnSpc>
            </a:pP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v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ce</a:t>
            </a:r>
            <a:r>
              <a:rPr sz="2800" b="1" spc="3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p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roc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ure</a:t>
            </a:r>
            <a:r>
              <a:rPr sz="2800" b="1" spc="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s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u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cc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ss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3283" y="499872"/>
            <a:ext cx="1266444" cy="116547"/>
          </a:xfrm>
          <a:custGeom>
            <a:avLst/>
            <a:gdLst/>
            <a:ahLst/>
            <a:cxnLst/>
            <a:rect l="l" t="t" r="r" b="b"/>
            <a:pathLst>
              <a:path w="1266444" h="116547">
                <a:moveTo>
                  <a:pt x="0" y="116547"/>
                </a:moveTo>
                <a:lnTo>
                  <a:pt x="1266444" y="116547"/>
                </a:lnTo>
                <a:lnTo>
                  <a:pt x="1266444" y="0"/>
                </a:lnTo>
                <a:lnTo>
                  <a:pt x="0" y="0"/>
                </a:lnTo>
                <a:lnTo>
                  <a:pt x="0" y="1165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562355" cy="542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9750" y="2157044"/>
            <a:ext cx="2136101" cy="487133"/>
          </a:xfrm>
          <a:custGeom>
            <a:avLst/>
            <a:gdLst/>
            <a:ahLst/>
            <a:cxnLst/>
            <a:rect l="l" t="t" r="r" b="b"/>
            <a:pathLst>
              <a:path w="2136101" h="487133">
                <a:moveTo>
                  <a:pt x="0" y="0"/>
                </a:moveTo>
                <a:lnTo>
                  <a:pt x="2136101" y="0"/>
                </a:lnTo>
                <a:lnTo>
                  <a:pt x="2136101" y="487133"/>
                </a:lnTo>
                <a:lnTo>
                  <a:pt x="0" y="4871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25839" y="2157044"/>
            <a:ext cx="1723872" cy="487133"/>
          </a:xfrm>
          <a:custGeom>
            <a:avLst/>
            <a:gdLst/>
            <a:ahLst/>
            <a:cxnLst/>
            <a:rect l="l" t="t" r="r" b="b"/>
            <a:pathLst>
              <a:path w="1723872" h="487133">
                <a:moveTo>
                  <a:pt x="0" y="0"/>
                </a:moveTo>
                <a:lnTo>
                  <a:pt x="1723872" y="0"/>
                </a:lnTo>
                <a:lnTo>
                  <a:pt x="1723872" y="487133"/>
                </a:lnTo>
                <a:lnTo>
                  <a:pt x="0" y="4871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49711" y="2157044"/>
            <a:ext cx="1603946" cy="487133"/>
          </a:xfrm>
          <a:custGeom>
            <a:avLst/>
            <a:gdLst/>
            <a:ahLst/>
            <a:cxnLst/>
            <a:rect l="l" t="t" r="r" b="b"/>
            <a:pathLst>
              <a:path w="1603946" h="487133">
                <a:moveTo>
                  <a:pt x="0" y="0"/>
                </a:moveTo>
                <a:lnTo>
                  <a:pt x="1603946" y="0"/>
                </a:lnTo>
                <a:lnTo>
                  <a:pt x="1603946" y="487133"/>
                </a:lnTo>
                <a:lnTo>
                  <a:pt x="0" y="4871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53658" y="2157044"/>
            <a:ext cx="1821306" cy="487133"/>
          </a:xfrm>
          <a:custGeom>
            <a:avLst/>
            <a:gdLst/>
            <a:ahLst/>
            <a:cxnLst/>
            <a:rect l="l" t="t" r="r" b="b"/>
            <a:pathLst>
              <a:path w="1821306" h="487133">
                <a:moveTo>
                  <a:pt x="0" y="0"/>
                </a:moveTo>
                <a:lnTo>
                  <a:pt x="1821306" y="0"/>
                </a:lnTo>
                <a:lnTo>
                  <a:pt x="1821306" y="487133"/>
                </a:lnTo>
                <a:lnTo>
                  <a:pt x="0" y="4871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74965" y="2157044"/>
            <a:ext cx="1079296" cy="487133"/>
          </a:xfrm>
          <a:custGeom>
            <a:avLst/>
            <a:gdLst/>
            <a:ahLst/>
            <a:cxnLst/>
            <a:rect l="l" t="t" r="r" b="b"/>
            <a:pathLst>
              <a:path w="1079296" h="487133">
                <a:moveTo>
                  <a:pt x="0" y="0"/>
                </a:moveTo>
                <a:lnTo>
                  <a:pt x="1079296" y="0"/>
                </a:lnTo>
                <a:lnTo>
                  <a:pt x="1079296" y="487133"/>
                </a:lnTo>
                <a:lnTo>
                  <a:pt x="0" y="4871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36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8485" y="3320484"/>
            <a:ext cx="7739380" cy="29317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marR="271780" indent="-342900" algn="just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000" spc="-20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n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pi</a:t>
            </a:r>
            <a:r>
              <a:rPr sz="2000" spc="0" dirty="0" smtClean="0">
                <a:latin typeface="Tahoma"/>
                <a:cs typeface="Tahoma"/>
              </a:rPr>
              <a:t>te of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ligh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 di</a:t>
            </a:r>
            <a:r>
              <a:rPr sz="2000" spc="-15" dirty="0" smtClean="0">
                <a:latin typeface="Tahoma"/>
                <a:cs typeface="Tahoma"/>
              </a:rPr>
              <a:t>f</a:t>
            </a:r>
            <a:r>
              <a:rPr sz="2000" spc="-30" dirty="0" smtClean="0">
                <a:latin typeface="Tahoma"/>
                <a:cs typeface="Tahoma"/>
              </a:rPr>
              <a:t>f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ce 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n</a:t>
            </a:r>
            <a:r>
              <a:rPr sz="2000" spc="-5" dirty="0" smtClean="0">
                <a:latin typeface="Tahoma"/>
                <a:cs typeface="Tahoma"/>
              </a:rPr>
              <a:t> d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vi</a:t>
            </a:r>
            <a:r>
              <a:rPr sz="2000" spc="0" dirty="0" smtClean="0">
                <a:latin typeface="Tahoma"/>
                <a:cs typeface="Tahoma"/>
              </a:rPr>
              <a:t>ce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u</a:t>
            </a:r>
            <a:r>
              <a:rPr sz="2000" spc="0" dirty="0" smtClean="0">
                <a:latin typeface="Tahoma"/>
                <a:cs typeface="Tahoma"/>
              </a:rPr>
              <a:t>cce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s</a:t>
            </a:r>
            <a:r>
              <a:rPr sz="2000" spc="-45" dirty="0" smtClean="0">
                <a:latin typeface="Tahoma"/>
                <a:cs typeface="Tahoma"/>
              </a:rPr>
              <a:t> </a:t>
            </a:r>
            <a:r>
              <a:rPr sz="2000" spc="-40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ates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b</a:t>
            </a:r>
            <a:r>
              <a:rPr sz="2000" spc="0" dirty="0" smtClean="0">
                <a:latin typeface="Tahoma"/>
                <a:cs typeface="Tahoma"/>
              </a:rPr>
              <a:t>etween </a:t>
            </a:r>
            <a:r>
              <a:rPr sz="2000" spc="-5" dirty="0" smtClean="0">
                <a:latin typeface="Tahoma"/>
                <a:cs typeface="Tahoma"/>
              </a:rPr>
              <a:t>g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up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,</a:t>
            </a:r>
            <a:r>
              <a:rPr sz="2000" spc="-3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 d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vi</a:t>
            </a:r>
            <a:r>
              <a:rPr sz="2000" spc="0" dirty="0" smtClean="0">
                <a:latin typeface="Tahoma"/>
                <a:cs typeface="Tahoma"/>
              </a:rPr>
              <a:t>ce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u</a:t>
            </a:r>
            <a:r>
              <a:rPr sz="2000" spc="0" dirty="0" smtClean="0">
                <a:latin typeface="Tahoma"/>
                <a:cs typeface="Tahoma"/>
              </a:rPr>
              <a:t>cce</a:t>
            </a:r>
            <a:r>
              <a:rPr sz="2000" spc="-10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s</a:t>
            </a:r>
            <a:r>
              <a:rPr sz="2000" spc="-45" dirty="0" smtClean="0">
                <a:latin typeface="Tahoma"/>
                <a:cs typeface="Tahoma"/>
              </a:rPr>
              <a:t> </a:t>
            </a:r>
            <a:r>
              <a:rPr sz="2000" spc="-40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ates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n</a:t>
            </a:r>
            <a:r>
              <a:rPr sz="2000" spc="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Sup</a:t>
            </a:r>
            <a:r>
              <a:rPr sz="2000" spc="-40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fl</a:t>
            </a:r>
            <a:r>
              <a:rPr sz="2000" spc="0" dirty="0" smtClean="0">
                <a:latin typeface="Tahoma"/>
                <a:cs typeface="Tahoma"/>
              </a:rPr>
              <a:t>ex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(</a:t>
            </a:r>
            <a:r>
              <a:rPr sz="2000" b="1" spc="-5" dirty="0" smtClean="0">
                <a:solidFill>
                  <a:srgbClr val="0432FF"/>
                </a:solidFill>
                <a:latin typeface="Tahoma"/>
                <a:cs typeface="Tahoma"/>
              </a:rPr>
              <a:t>97.6%</a:t>
            </a:r>
            <a:r>
              <a:rPr sz="2000" spc="0" dirty="0" smtClean="0">
                <a:latin typeface="Tahoma"/>
                <a:cs typeface="Tahoma"/>
              </a:rPr>
              <a:t>)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15" dirty="0" smtClean="0">
                <a:latin typeface="Tahoma"/>
                <a:cs typeface="Tahoma"/>
              </a:rPr>
              <a:t>re </a:t>
            </a:r>
            <a:r>
              <a:rPr sz="2000" spc="0" dirty="0" smtClean="0">
                <a:latin typeface="Tahoma"/>
                <a:cs typeface="Tahoma"/>
              </a:rPr>
              <a:t>co</a:t>
            </a:r>
            <a:r>
              <a:rPr sz="2000" spc="-5" dirty="0" smtClean="0">
                <a:latin typeface="Tahoma"/>
                <a:cs typeface="Tahoma"/>
              </a:rPr>
              <a:t>mp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40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bl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2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or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v</a:t>
            </a:r>
            <a:r>
              <a:rPr sz="2000" spc="0" dirty="0" smtClean="0">
                <a:latin typeface="Tahoma"/>
                <a:cs typeface="Tahoma"/>
              </a:rPr>
              <a:t>en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up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ri</a:t>
            </a:r>
            <a:r>
              <a:rPr sz="2000" spc="0" dirty="0" smtClean="0">
                <a:latin typeface="Tahoma"/>
                <a:cs typeface="Tahoma"/>
              </a:rPr>
              <a:t>or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to ot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er</a:t>
            </a:r>
            <a:r>
              <a:rPr sz="2000" spc="-5" dirty="0" smtClean="0">
                <a:latin typeface="Tahoma"/>
                <a:cs typeface="Tahoma"/>
              </a:rPr>
              <a:t> D</a:t>
            </a:r>
            <a:r>
              <a:rPr sz="2000" spc="0" dirty="0" smtClean="0">
                <a:latin typeface="Tahoma"/>
                <a:cs typeface="Tahoma"/>
              </a:rPr>
              <a:t>ES</a:t>
            </a:r>
            <a:r>
              <a:rPr sz="2000" spc="-5" dirty="0" smtClean="0">
                <a:latin typeface="Tahoma"/>
                <a:cs typeface="Tahoma"/>
              </a:rPr>
              <a:t> i</a:t>
            </a:r>
            <a:r>
              <a:rPr sz="2000" spc="0" dirty="0" smtClean="0">
                <a:latin typeface="Tahoma"/>
                <a:cs typeface="Tahoma"/>
              </a:rPr>
              <a:t>n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ll</a:t>
            </a:r>
            <a:r>
              <a:rPr sz="2000" spc="0" dirty="0" smtClean="0">
                <a:latin typeface="Tahoma"/>
                <a:cs typeface="Tahoma"/>
              </a:rPr>
              <a:t>-co</a:t>
            </a:r>
            <a:r>
              <a:rPr sz="2000" spc="-5" dirty="0" smtClean="0">
                <a:latin typeface="Tahoma"/>
                <a:cs typeface="Tahoma"/>
              </a:rPr>
              <a:t>m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s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ri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l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 marL="812800" lvl="1" indent="-342900">
              <a:lnSpc>
                <a:spcPts val="2155"/>
              </a:lnSpc>
              <a:buFont typeface="Wingdings"/>
              <a:buChar char=""/>
              <a:tabLst>
                <a:tab pos="812165" algn="l"/>
              </a:tabLst>
            </a:pPr>
            <a:r>
              <a:rPr sz="1800" dirty="0" smtClean="0">
                <a:latin typeface="Tahoma"/>
                <a:cs typeface="Tahoma"/>
              </a:rPr>
              <a:t>L</a:t>
            </a:r>
            <a:r>
              <a:rPr sz="1800" spc="-5" dirty="0" smtClean="0">
                <a:latin typeface="Tahoma"/>
                <a:cs typeface="Tahoma"/>
              </a:rPr>
              <a:t>E</a:t>
            </a:r>
            <a:r>
              <a:rPr sz="1800" spc="0" dirty="0" smtClean="0">
                <a:latin typeface="Tahoma"/>
                <a:cs typeface="Tahoma"/>
              </a:rPr>
              <a:t>AD</a:t>
            </a:r>
            <a:r>
              <a:rPr sz="1800" spc="-5" dirty="0" smtClean="0">
                <a:latin typeface="Tahoma"/>
                <a:cs typeface="Tahoma"/>
              </a:rPr>
              <a:t>ER</a:t>
            </a:r>
            <a:r>
              <a:rPr sz="1800" spc="5" dirty="0" smtClean="0">
                <a:latin typeface="Tahoma"/>
                <a:cs typeface="Tahoma"/>
              </a:rPr>
              <a:t>S</a:t>
            </a:r>
            <a:r>
              <a:rPr sz="1800" spc="0" dirty="0" smtClean="0">
                <a:latin typeface="Tahoma"/>
                <a:cs typeface="Tahoma"/>
              </a:rPr>
              <a:t>:</a:t>
            </a:r>
            <a:r>
              <a:rPr sz="1800" spc="-15" dirty="0" smtClean="0">
                <a:latin typeface="Tahoma"/>
                <a:cs typeface="Tahoma"/>
              </a:rPr>
              <a:t> 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95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8</a:t>
            </a:r>
            <a:r>
              <a:rPr sz="1800" spc="0" dirty="0" smtClean="0">
                <a:latin typeface="Tahoma"/>
                <a:cs typeface="Tahoma"/>
              </a:rPr>
              <a:t>%</a:t>
            </a:r>
            <a:r>
              <a:rPr sz="1800" spc="5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5" dirty="0" smtClean="0">
                <a:latin typeface="Tahoma"/>
                <a:cs typeface="Tahoma"/>
              </a:rPr>
              <a:t>B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Ma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r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x</a:t>
            </a:r>
            <a:r>
              <a:rPr sz="1800" spc="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vs.</a:t>
            </a:r>
            <a:r>
              <a:rPr sz="1800" spc="5" dirty="0" smtClean="0">
                <a:latin typeface="Tahoma"/>
                <a:cs typeface="Tahoma"/>
              </a:rPr>
              <a:t> 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94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sz="1800" spc="0" dirty="0" smtClean="0">
                <a:latin typeface="Tahoma"/>
                <a:cs typeface="Tahoma"/>
              </a:rPr>
              <a:t>%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ypher</a:t>
            </a:r>
            <a:endParaRPr sz="1800">
              <a:latin typeface="Tahoma"/>
              <a:cs typeface="Tahoma"/>
            </a:endParaRPr>
          </a:p>
          <a:p>
            <a:pPr marL="812800" lvl="1" indent="-342900">
              <a:lnSpc>
                <a:spcPct val="100000"/>
              </a:lnSpc>
              <a:buFont typeface="Wingdings"/>
              <a:buChar char=""/>
              <a:tabLst>
                <a:tab pos="812165" algn="l"/>
              </a:tabLst>
            </a:pPr>
            <a:r>
              <a:rPr sz="1800" spc="-5" dirty="0" smtClean="0">
                <a:latin typeface="Tahoma"/>
                <a:cs typeface="Tahoma"/>
              </a:rPr>
              <a:t>RE</a:t>
            </a:r>
            <a:r>
              <a:rPr sz="1800" spc="5" dirty="0" smtClean="0">
                <a:latin typeface="Tahoma"/>
                <a:cs typeface="Tahoma"/>
              </a:rPr>
              <a:t>S</a:t>
            </a:r>
            <a:r>
              <a:rPr sz="1800" spc="-5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L</a:t>
            </a:r>
            <a:r>
              <a:rPr sz="1800" spc="-5" dirty="0" smtClean="0">
                <a:latin typeface="Tahoma"/>
                <a:cs typeface="Tahoma"/>
              </a:rPr>
              <a:t>U</a:t>
            </a:r>
            <a:r>
              <a:rPr sz="1800" spc="0" dirty="0" smtClean="0">
                <a:latin typeface="Tahoma"/>
                <a:cs typeface="Tahoma"/>
              </a:rPr>
              <a:t>TE</a:t>
            </a:r>
            <a:r>
              <a:rPr sz="1800" spc="-1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A</a:t>
            </a:r>
            <a:r>
              <a:rPr sz="1800" spc="-5" dirty="0" smtClean="0">
                <a:latin typeface="Tahoma"/>
                <a:cs typeface="Tahoma"/>
              </a:rPr>
              <a:t>ll</a:t>
            </a:r>
            <a:r>
              <a:rPr sz="1800" spc="-10" dirty="0" smtClean="0">
                <a:latin typeface="Tahoma"/>
                <a:cs typeface="Tahoma"/>
              </a:rPr>
              <a:t>-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mers:</a:t>
            </a:r>
            <a:r>
              <a:rPr sz="1800" spc="10" dirty="0" smtClean="0">
                <a:latin typeface="Tahoma"/>
                <a:cs typeface="Tahoma"/>
              </a:rPr>
              <a:t> 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97</a:t>
            </a:r>
            <a:r>
              <a:rPr sz="1800" spc="0" dirty="0" smtClean="0">
                <a:latin typeface="Tahoma"/>
                <a:cs typeface="Tahoma"/>
              </a:rPr>
              <a:t>%</a:t>
            </a:r>
            <a:r>
              <a:rPr sz="1800" spc="5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ea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h g</a:t>
            </a:r>
            <a:r>
              <a:rPr sz="1800" spc="-15" dirty="0" smtClean="0">
                <a:latin typeface="Tahoma"/>
                <a:cs typeface="Tahoma"/>
              </a:rPr>
              <a:t>r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up </a:t>
            </a:r>
            <a:r>
              <a:rPr sz="1800" spc="-10" dirty="0" smtClean="0">
                <a:latin typeface="Tahoma"/>
                <a:cs typeface="Tahoma"/>
              </a:rPr>
              <a:t>(</a:t>
            </a:r>
            <a:r>
              <a:rPr sz="1800" spc="-5" dirty="0" smtClean="0">
                <a:latin typeface="Tahoma"/>
                <a:cs typeface="Tahoma"/>
              </a:rPr>
              <a:t>Xi</a:t>
            </a:r>
            <a:r>
              <a:rPr sz="1800" spc="0" dirty="0" smtClean="0">
                <a:latin typeface="Tahoma"/>
                <a:cs typeface="Tahoma"/>
              </a:rPr>
              <a:t>en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e</a:t>
            </a:r>
            <a:r>
              <a:rPr sz="1800" spc="10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and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40" dirty="0" smtClean="0">
                <a:latin typeface="Tahoma"/>
                <a:cs typeface="Tahoma"/>
              </a:rPr>
              <a:t>R</a:t>
            </a:r>
            <a:r>
              <a:rPr sz="1800" spc="0" dirty="0" smtClean="0">
                <a:latin typeface="Tahoma"/>
                <a:cs typeface="Tahoma"/>
              </a:rPr>
              <a:t>es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-5" dirty="0" smtClean="0">
                <a:latin typeface="Tahoma"/>
                <a:cs typeface="Tahoma"/>
              </a:rPr>
              <a:t>l</a:t>
            </a:r>
            <a:r>
              <a:rPr sz="1800" spc="0" dirty="0" smtClean="0">
                <a:latin typeface="Tahoma"/>
                <a:cs typeface="Tahoma"/>
              </a:rPr>
              <a:t>u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e)</a:t>
            </a:r>
            <a:endParaRPr sz="1800">
              <a:latin typeface="Tahoma"/>
              <a:cs typeface="Tahoma"/>
            </a:endParaRPr>
          </a:p>
          <a:p>
            <a:pPr marL="812800" lvl="1" indent="-342900">
              <a:lnSpc>
                <a:spcPct val="100000"/>
              </a:lnSpc>
              <a:buFont typeface="Wingdings"/>
              <a:buChar char=""/>
              <a:tabLst>
                <a:tab pos="812165" algn="l"/>
              </a:tabLst>
            </a:pPr>
            <a:r>
              <a:rPr sz="1800" dirty="0" smtClean="0">
                <a:latin typeface="Tahoma"/>
                <a:cs typeface="Tahoma"/>
              </a:rPr>
              <a:t>D</a:t>
            </a:r>
            <a:r>
              <a:rPr sz="1800" spc="-5" dirty="0" smtClean="0">
                <a:latin typeface="Tahoma"/>
                <a:cs typeface="Tahoma"/>
              </a:rPr>
              <a:t>E</a:t>
            </a:r>
            <a:r>
              <a:rPr sz="1800" spc="-20" dirty="0" smtClean="0">
                <a:latin typeface="Tahoma"/>
                <a:cs typeface="Tahoma"/>
              </a:rPr>
              <a:t>S</a:t>
            </a:r>
            <a:r>
              <a:rPr sz="1800" spc="5" dirty="0" smtClean="0">
                <a:latin typeface="Tahoma"/>
                <a:cs typeface="Tahoma"/>
              </a:rPr>
              <a:t>S</a:t>
            </a:r>
            <a:r>
              <a:rPr sz="1800" spc="-5" dirty="0" smtClean="0">
                <a:latin typeface="Tahoma"/>
                <a:cs typeface="Tahoma"/>
              </a:rPr>
              <a:t>O</a:t>
            </a:r>
            <a:r>
              <a:rPr sz="1800" spc="-95" dirty="0" smtClean="0">
                <a:latin typeface="Tahoma"/>
                <a:cs typeface="Tahoma"/>
              </a:rPr>
              <a:t>L</a:t>
            </a:r>
            <a:r>
              <a:rPr sz="1800" spc="5" dirty="0" smtClean="0">
                <a:latin typeface="Tahoma"/>
                <a:cs typeface="Tahoma"/>
              </a:rPr>
              <a:t>V</a:t>
            </a:r>
            <a:r>
              <a:rPr sz="1800" spc="0" dirty="0" smtClean="0">
                <a:latin typeface="Tahoma"/>
                <a:cs typeface="Tahoma"/>
              </a:rPr>
              <a:t>E</a:t>
            </a:r>
            <a:r>
              <a:rPr sz="1800" spc="-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III:</a:t>
            </a:r>
            <a:r>
              <a:rPr sz="1800" spc="10" dirty="0" smtClean="0">
                <a:latin typeface="Tahoma"/>
                <a:cs typeface="Tahoma"/>
              </a:rPr>
              <a:t> 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98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sz="1800" spc="0" dirty="0" smtClean="0">
                <a:latin typeface="Tahoma"/>
                <a:cs typeface="Tahoma"/>
              </a:rPr>
              <a:t>%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M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s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ent</a:t>
            </a:r>
            <a:r>
              <a:rPr sz="1800" spc="-1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vs.</a:t>
            </a:r>
            <a:r>
              <a:rPr sz="1800" spc="5" dirty="0" smtClean="0">
                <a:latin typeface="Tahoma"/>
                <a:cs typeface="Tahoma"/>
              </a:rPr>
              <a:t> 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98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6</a:t>
            </a:r>
            <a:r>
              <a:rPr sz="1800" spc="0" dirty="0" smtClean="0">
                <a:latin typeface="Tahoma"/>
                <a:cs typeface="Tahoma"/>
              </a:rPr>
              <a:t>%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n </a:t>
            </a:r>
            <a:r>
              <a:rPr sz="1800" spc="-5" dirty="0" smtClean="0">
                <a:latin typeface="Tahoma"/>
                <a:cs typeface="Tahoma"/>
              </a:rPr>
              <a:t>Xi</a:t>
            </a:r>
            <a:r>
              <a:rPr sz="1800" spc="0" dirty="0" smtClean="0">
                <a:latin typeface="Tahoma"/>
                <a:cs typeface="Tahoma"/>
              </a:rPr>
              <a:t>en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e</a:t>
            </a:r>
            <a:endParaRPr sz="1800">
              <a:latin typeface="Tahoma"/>
              <a:cs typeface="Tahoma"/>
            </a:endParaRPr>
          </a:p>
          <a:p>
            <a:pPr marL="812800" lvl="1" indent="-342900">
              <a:lnSpc>
                <a:spcPct val="100000"/>
              </a:lnSpc>
              <a:buFont typeface="Wingdings"/>
              <a:buChar char=""/>
              <a:tabLst>
                <a:tab pos="812165" algn="l"/>
              </a:tabLst>
            </a:pPr>
            <a:r>
              <a:rPr sz="1800" spc="-9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A</a:t>
            </a:r>
            <a:r>
              <a:rPr sz="1800" spc="-5" dirty="0" smtClean="0">
                <a:latin typeface="Tahoma"/>
                <a:cs typeface="Tahoma"/>
              </a:rPr>
              <a:t>RGE</a:t>
            </a:r>
            <a:r>
              <a:rPr sz="1800" spc="0" dirty="0" smtClean="0">
                <a:latin typeface="Tahoma"/>
                <a:cs typeface="Tahoma"/>
              </a:rPr>
              <a:t>T</a:t>
            </a:r>
            <a:r>
              <a:rPr sz="1800" spc="-20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A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:</a:t>
            </a:r>
            <a:r>
              <a:rPr sz="1800" spc="-15" dirty="0" smtClean="0">
                <a:latin typeface="Tahoma"/>
                <a:cs typeface="Tahoma"/>
              </a:rPr>
              <a:t> 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92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sz="1800" spc="0" dirty="0" smtClean="0">
                <a:latin typeface="Tahoma"/>
                <a:cs typeface="Tahoma"/>
              </a:rPr>
              <a:t>%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n </a:t>
            </a:r>
            <a:r>
              <a:rPr sz="1800" spc="-5" dirty="0" smtClean="0">
                <a:latin typeface="Tahoma"/>
                <a:cs typeface="Tahoma"/>
              </a:rPr>
              <a:t>Fi</a:t>
            </a:r>
            <a:r>
              <a:rPr sz="1800" spc="-15" dirty="0" smtClean="0">
                <a:latin typeface="Tahoma"/>
                <a:cs typeface="Tahoma"/>
              </a:rPr>
              <a:t>r</a:t>
            </a:r>
            <a:r>
              <a:rPr sz="1800" spc="0" dirty="0" smtClean="0">
                <a:latin typeface="Tahoma"/>
                <a:cs typeface="Tahoma"/>
              </a:rPr>
              <a:t>eh</a:t>
            </a:r>
            <a:r>
              <a:rPr sz="1800" spc="-10" dirty="0" smtClean="0">
                <a:latin typeface="Tahoma"/>
                <a:cs typeface="Tahoma"/>
              </a:rPr>
              <a:t>a</a:t>
            </a:r>
            <a:r>
              <a:rPr sz="1800" spc="-5" dirty="0" smtClean="0">
                <a:latin typeface="Tahoma"/>
                <a:cs typeface="Tahoma"/>
              </a:rPr>
              <a:t>w</a:t>
            </a:r>
            <a:r>
              <a:rPr sz="1800" spc="0" dirty="0" smtClean="0">
                <a:latin typeface="Tahoma"/>
                <a:cs typeface="Tahoma"/>
              </a:rPr>
              <a:t>k</a:t>
            </a:r>
            <a:r>
              <a:rPr sz="1800" spc="1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vs.</a:t>
            </a:r>
            <a:r>
              <a:rPr sz="1800" spc="5" dirty="0" smtClean="0">
                <a:latin typeface="Tahoma"/>
                <a:cs typeface="Tahoma"/>
              </a:rPr>
              <a:t> 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94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8</a:t>
            </a:r>
            <a:r>
              <a:rPr sz="1800" spc="0" dirty="0" smtClean="0">
                <a:latin typeface="Tahoma"/>
                <a:cs typeface="Tahoma"/>
              </a:rPr>
              <a:t>%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Xi</a:t>
            </a:r>
            <a:r>
              <a:rPr sz="1800" spc="0" dirty="0" smtClean="0">
                <a:latin typeface="Tahoma"/>
                <a:cs typeface="Tahoma"/>
              </a:rPr>
              <a:t>en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e</a:t>
            </a:r>
            <a:endParaRPr sz="1800">
              <a:latin typeface="Tahoma"/>
              <a:cs typeface="Tahoma"/>
            </a:endParaRPr>
          </a:p>
          <a:p>
            <a:pPr lvl="1">
              <a:lnSpc>
                <a:spcPts val="1000"/>
              </a:lnSpc>
              <a:buFont typeface="Wingdings"/>
              <a:buChar char=""/>
            </a:pPr>
            <a:endParaRPr sz="1000"/>
          </a:p>
          <a:p>
            <a:pPr lvl="1">
              <a:lnSpc>
                <a:spcPts val="1400"/>
              </a:lnSpc>
              <a:spcBef>
                <a:spcPts val="3"/>
              </a:spcBef>
              <a:buFont typeface="Wingdings"/>
              <a:buChar char=""/>
            </a:pPr>
            <a:endParaRPr sz="1400"/>
          </a:p>
          <a:p>
            <a:pPr marL="355600" marR="127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000" spc="5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2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di</a:t>
            </a:r>
            <a:r>
              <a:rPr sz="2000" spc="-15" dirty="0" smtClean="0">
                <a:latin typeface="Tahoma"/>
                <a:cs typeface="Tahoma"/>
              </a:rPr>
              <a:t>f</a:t>
            </a:r>
            <a:r>
              <a:rPr sz="2000" spc="-30" dirty="0" smtClean="0">
                <a:latin typeface="Tahoma"/>
                <a:cs typeface="Tahoma"/>
              </a:rPr>
              <a:t>f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ce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of</a:t>
            </a:r>
            <a:r>
              <a:rPr sz="2000" spc="-5" dirty="0" smtClean="0">
                <a:latin typeface="Tahoma"/>
                <a:cs typeface="Tahoma"/>
              </a:rPr>
              <a:t> d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vi</a:t>
            </a:r>
            <a:r>
              <a:rPr sz="2000" spc="0" dirty="0" smtClean="0">
                <a:latin typeface="Tahoma"/>
                <a:cs typeface="Tahoma"/>
              </a:rPr>
              <a:t>ce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u</a:t>
            </a:r>
            <a:r>
              <a:rPr sz="2000" spc="0" dirty="0" smtClean="0">
                <a:latin typeface="Tahoma"/>
                <a:cs typeface="Tahoma"/>
              </a:rPr>
              <a:t>cce</a:t>
            </a:r>
            <a:r>
              <a:rPr sz="2000" spc="-10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s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-40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ate</a:t>
            </a:r>
            <a:r>
              <a:rPr sz="2000" spc="-4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di</a:t>
            </a:r>
            <a:r>
              <a:rPr sz="2000" spc="0" dirty="0" smtClean="0">
                <a:latin typeface="Tahoma"/>
                <a:cs typeface="Tahoma"/>
              </a:rPr>
              <a:t>d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ot 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-10" dirty="0" smtClean="0">
                <a:latin typeface="Tahoma"/>
                <a:cs typeface="Tahoma"/>
              </a:rPr>
              <a:t>a</a:t>
            </a:r>
            <a:r>
              <a:rPr sz="2000" spc="-15" dirty="0" smtClean="0">
                <a:latin typeface="Tahoma"/>
                <a:cs typeface="Tahoma"/>
              </a:rPr>
              <a:t>v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1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y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b</a:t>
            </a:r>
            <a:r>
              <a:rPr sz="2000" spc="0" dirty="0" smtClean="0">
                <a:latin typeface="Tahoma"/>
                <a:cs typeface="Tahoma"/>
              </a:rPr>
              <a:t>ea</a:t>
            </a:r>
            <a:r>
              <a:rPr sz="2000" spc="-5" dirty="0" smtClean="0">
                <a:latin typeface="Tahoma"/>
                <a:cs typeface="Tahoma"/>
              </a:rPr>
              <a:t>rin</a:t>
            </a:r>
            <a:r>
              <a:rPr sz="2000" spc="0" dirty="0" smtClean="0">
                <a:latin typeface="Tahoma"/>
                <a:cs typeface="Tahoma"/>
              </a:rPr>
              <a:t>g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on </a:t>
            </a:r>
            <a:r>
              <a:rPr sz="2000" spc="-5" dirty="0" smtClean="0">
                <a:latin typeface="Tahoma"/>
                <a:cs typeface="Tahoma"/>
              </a:rPr>
              <a:t>p</a:t>
            </a:r>
            <a:r>
              <a:rPr sz="2000" spc="0" dirty="0" smtClean="0">
                <a:latin typeface="Tahoma"/>
                <a:cs typeface="Tahoma"/>
              </a:rPr>
              <a:t>at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u</a:t>
            </a:r>
            <a:r>
              <a:rPr sz="2000" spc="0" dirty="0" smtClean="0">
                <a:latin typeface="Tahoma"/>
                <a:cs typeface="Tahoma"/>
              </a:rPr>
              <a:t>tco</a:t>
            </a:r>
            <a:r>
              <a:rPr sz="2000" spc="-5" dirty="0" smtClean="0">
                <a:latin typeface="Tahoma"/>
                <a:cs typeface="Tahoma"/>
              </a:rPr>
              <a:t>m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83395" y="622758"/>
          <a:ext cx="8377210" cy="2701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8778"/>
                <a:gridCol w="1731597"/>
                <a:gridCol w="1599746"/>
                <a:gridCol w="1919513"/>
                <a:gridCol w="1014874"/>
              </a:tblGrid>
              <a:tr h="991995">
                <a:tc gridSpan="2">
                  <a:txBody>
                    <a:bodyPr/>
                    <a:lstStyle/>
                    <a:p>
                      <a:pPr marL="2364105" marR="204470" indent="234315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6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n=72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n=104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600" b="1" spc="5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4470" marR="140335" indent="34734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n=71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n=103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</a:t>
                      </a:r>
                      <a:r>
                        <a:rPr sz="1600" b="1" spc="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95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3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56515" marR="648335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vice</a:t>
                      </a:r>
                      <a:r>
                        <a:rPr sz="1800" b="1" spc="-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cc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s (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pe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si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on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8905" algn="ctr">
                        <a:lnSpc>
                          <a:spcPts val="1415"/>
                        </a:lnSpc>
                        <a:tabLst>
                          <a:tab pos="1792605" algn="l"/>
                        </a:tabLst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97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	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99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5%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2245" algn="ctr">
                        <a:lnSpc>
                          <a:spcPts val="2665"/>
                        </a:lnSpc>
                        <a:tabLst>
                          <a:tab pos="1272540" algn="l"/>
                          <a:tab pos="1793875" algn="l"/>
                        </a:tabLst>
                      </a:pP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973/99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)	</a:t>
                      </a:r>
                      <a:r>
                        <a:rPr sz="4200" b="1" spc="0" baseline="992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	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998/10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03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0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32384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0003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</a:tr>
              <a:tr h="48713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it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b="1" spc="-4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88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11/720)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10/715)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837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328">
                <a:tc>
                  <a:txBody>
                    <a:bodyPr/>
                    <a:lstStyle/>
                    <a:p>
                      <a:pPr marL="56515" marR="30988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3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oc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edu</a:t>
                      </a:r>
                      <a:r>
                        <a:rPr sz="1800" b="1" spc="-3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4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cc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s (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pe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t)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8905" algn="ctr">
                        <a:lnSpc>
                          <a:spcPts val="1450"/>
                        </a:lnSpc>
                        <a:tabLst>
                          <a:tab pos="1793239" algn="l"/>
                        </a:tabLst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95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	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98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3%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30810" algn="ctr">
                        <a:lnSpc>
                          <a:spcPts val="2630"/>
                        </a:lnSpc>
                        <a:tabLst>
                          <a:tab pos="1221105" algn="l"/>
                          <a:tab pos="1794510" algn="l"/>
                        </a:tabLst>
                      </a:pP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673/70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)	</a:t>
                      </a:r>
                      <a:r>
                        <a:rPr sz="4200" b="1" spc="0" baseline="8928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	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695/70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31750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003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54238" y="6438328"/>
            <a:ext cx="1809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37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1460">
              <a:lnSpc>
                <a:spcPct val="100000"/>
              </a:lnSpc>
            </a:pP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v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ce</a:t>
            </a:r>
            <a:r>
              <a:rPr sz="2800" b="1" spc="3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p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roc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ure</a:t>
            </a:r>
            <a:r>
              <a:rPr sz="2800" b="1" spc="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s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u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cc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ss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53283" y="397763"/>
            <a:ext cx="1266444" cy="117055"/>
          </a:xfrm>
          <a:custGeom>
            <a:avLst/>
            <a:gdLst/>
            <a:ahLst/>
            <a:cxnLst/>
            <a:rect l="l" t="t" r="r" b="b"/>
            <a:pathLst>
              <a:path w="1266444" h="117055">
                <a:moveTo>
                  <a:pt x="0" y="117055"/>
                </a:moveTo>
                <a:lnTo>
                  <a:pt x="1266444" y="117055"/>
                </a:lnTo>
                <a:lnTo>
                  <a:pt x="1266444" y="0"/>
                </a:lnTo>
                <a:lnTo>
                  <a:pt x="0" y="0"/>
                </a:lnTo>
                <a:lnTo>
                  <a:pt x="0" y="1170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562355" cy="542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68485" y="3208724"/>
            <a:ext cx="7479665" cy="920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marR="12700" indent="-342900" algn="just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000" spc="-20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n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pi</a:t>
            </a:r>
            <a:r>
              <a:rPr sz="2000" spc="0" dirty="0" smtClean="0">
                <a:latin typeface="Tahoma"/>
                <a:cs typeface="Tahoma"/>
              </a:rPr>
              <a:t>te of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ligh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 di</a:t>
            </a:r>
            <a:r>
              <a:rPr sz="2000" spc="-15" dirty="0" smtClean="0">
                <a:latin typeface="Tahoma"/>
                <a:cs typeface="Tahoma"/>
              </a:rPr>
              <a:t>f</a:t>
            </a:r>
            <a:r>
              <a:rPr sz="2000" spc="-30" dirty="0" smtClean="0">
                <a:latin typeface="Tahoma"/>
                <a:cs typeface="Tahoma"/>
              </a:rPr>
              <a:t>f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ce 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n</a:t>
            </a:r>
            <a:r>
              <a:rPr sz="2000" spc="-5" dirty="0" smtClean="0">
                <a:latin typeface="Tahoma"/>
                <a:cs typeface="Tahoma"/>
              </a:rPr>
              <a:t> d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vi</a:t>
            </a:r>
            <a:r>
              <a:rPr sz="2000" spc="0" dirty="0" smtClean="0">
                <a:latin typeface="Tahoma"/>
                <a:cs typeface="Tahoma"/>
              </a:rPr>
              <a:t>ce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u</a:t>
            </a:r>
            <a:r>
              <a:rPr sz="2000" spc="0" dirty="0" smtClean="0">
                <a:latin typeface="Tahoma"/>
                <a:cs typeface="Tahoma"/>
              </a:rPr>
              <a:t>cce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s</a:t>
            </a:r>
            <a:r>
              <a:rPr sz="2000" spc="-45" dirty="0" smtClean="0">
                <a:latin typeface="Tahoma"/>
                <a:cs typeface="Tahoma"/>
              </a:rPr>
              <a:t> </a:t>
            </a:r>
            <a:r>
              <a:rPr sz="2000" spc="-40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ates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b</a:t>
            </a:r>
            <a:r>
              <a:rPr sz="2000" spc="0" dirty="0" smtClean="0">
                <a:latin typeface="Tahoma"/>
                <a:cs typeface="Tahoma"/>
              </a:rPr>
              <a:t>etween </a:t>
            </a:r>
            <a:r>
              <a:rPr sz="2000" spc="-5" dirty="0" smtClean="0">
                <a:latin typeface="Tahoma"/>
                <a:cs typeface="Tahoma"/>
              </a:rPr>
              <a:t>g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up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,</a:t>
            </a:r>
            <a:r>
              <a:rPr sz="2000" spc="-3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 d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vi</a:t>
            </a:r>
            <a:r>
              <a:rPr sz="2000" spc="0" dirty="0" smtClean="0">
                <a:latin typeface="Tahoma"/>
                <a:cs typeface="Tahoma"/>
              </a:rPr>
              <a:t>ce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u</a:t>
            </a:r>
            <a:r>
              <a:rPr sz="2000" spc="0" dirty="0" smtClean="0">
                <a:latin typeface="Tahoma"/>
                <a:cs typeface="Tahoma"/>
              </a:rPr>
              <a:t>cce</a:t>
            </a:r>
            <a:r>
              <a:rPr sz="2000" spc="-10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s</a:t>
            </a:r>
            <a:r>
              <a:rPr sz="2000" spc="-45" dirty="0" smtClean="0">
                <a:latin typeface="Tahoma"/>
                <a:cs typeface="Tahoma"/>
              </a:rPr>
              <a:t> </a:t>
            </a:r>
            <a:r>
              <a:rPr sz="2000" spc="-40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ates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n</a:t>
            </a:r>
            <a:r>
              <a:rPr sz="2000" spc="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Sup</a:t>
            </a:r>
            <a:r>
              <a:rPr sz="2000" spc="-40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fl</a:t>
            </a:r>
            <a:r>
              <a:rPr sz="2000" spc="0" dirty="0" smtClean="0">
                <a:latin typeface="Tahoma"/>
                <a:cs typeface="Tahoma"/>
              </a:rPr>
              <a:t>ex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(</a:t>
            </a:r>
            <a:r>
              <a:rPr sz="2000" b="1" spc="-5" dirty="0" smtClean="0">
                <a:solidFill>
                  <a:srgbClr val="0432FF"/>
                </a:solidFill>
                <a:latin typeface="Tahoma"/>
                <a:cs typeface="Tahoma"/>
              </a:rPr>
              <a:t>97.6%</a:t>
            </a:r>
            <a:r>
              <a:rPr sz="2000" spc="0" dirty="0" smtClean="0">
                <a:latin typeface="Tahoma"/>
                <a:cs typeface="Tahoma"/>
              </a:rPr>
              <a:t>)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15" dirty="0" smtClean="0">
                <a:latin typeface="Tahoma"/>
                <a:cs typeface="Tahoma"/>
              </a:rPr>
              <a:t>re </a:t>
            </a:r>
            <a:r>
              <a:rPr sz="2000" spc="0" dirty="0" smtClean="0">
                <a:latin typeface="Tahoma"/>
                <a:cs typeface="Tahoma"/>
              </a:rPr>
              <a:t>co</a:t>
            </a:r>
            <a:r>
              <a:rPr sz="2000" spc="-5" dirty="0" smtClean="0">
                <a:latin typeface="Tahoma"/>
                <a:cs typeface="Tahoma"/>
              </a:rPr>
              <a:t>mp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40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bl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2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or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v</a:t>
            </a:r>
            <a:r>
              <a:rPr sz="2000" spc="0" dirty="0" smtClean="0">
                <a:latin typeface="Tahoma"/>
                <a:cs typeface="Tahoma"/>
              </a:rPr>
              <a:t>en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up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ri</a:t>
            </a:r>
            <a:r>
              <a:rPr sz="2000" spc="0" dirty="0" smtClean="0">
                <a:latin typeface="Tahoma"/>
                <a:cs typeface="Tahoma"/>
              </a:rPr>
              <a:t>or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to ot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er</a:t>
            </a:r>
            <a:r>
              <a:rPr sz="2000" spc="-5" dirty="0" smtClean="0">
                <a:latin typeface="Tahoma"/>
                <a:cs typeface="Tahoma"/>
              </a:rPr>
              <a:t> D</a:t>
            </a:r>
            <a:r>
              <a:rPr sz="2000" spc="0" dirty="0" smtClean="0">
                <a:latin typeface="Tahoma"/>
                <a:cs typeface="Tahoma"/>
              </a:rPr>
              <a:t>ES</a:t>
            </a:r>
            <a:r>
              <a:rPr sz="2000" spc="-5" dirty="0" smtClean="0">
                <a:latin typeface="Tahoma"/>
                <a:cs typeface="Tahoma"/>
              </a:rPr>
              <a:t> i</a:t>
            </a:r>
            <a:r>
              <a:rPr sz="2000" spc="0" dirty="0" smtClean="0">
                <a:latin typeface="Tahoma"/>
                <a:cs typeface="Tahoma"/>
              </a:rPr>
              <a:t>n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ll</a:t>
            </a:r>
            <a:r>
              <a:rPr sz="2000" spc="0" dirty="0" smtClean="0">
                <a:latin typeface="Tahoma"/>
                <a:cs typeface="Tahoma"/>
              </a:rPr>
              <a:t>-co</a:t>
            </a:r>
            <a:r>
              <a:rPr sz="2000" spc="-5" dirty="0" smtClean="0">
                <a:latin typeface="Tahoma"/>
                <a:cs typeface="Tahoma"/>
              </a:rPr>
              <a:t>m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s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ri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l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8485" y="6226244"/>
            <a:ext cx="7739380" cy="615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000" spc="5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25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di</a:t>
            </a:r>
            <a:r>
              <a:rPr sz="2000" spc="-15" dirty="0" smtClean="0">
                <a:latin typeface="Tahoma"/>
                <a:cs typeface="Tahoma"/>
              </a:rPr>
              <a:t>f</a:t>
            </a:r>
            <a:r>
              <a:rPr sz="2000" spc="-30" dirty="0" smtClean="0">
                <a:latin typeface="Tahoma"/>
                <a:cs typeface="Tahoma"/>
              </a:rPr>
              <a:t>f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ce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of</a:t>
            </a:r>
            <a:r>
              <a:rPr sz="2000" spc="-5" dirty="0" smtClean="0">
                <a:latin typeface="Tahoma"/>
                <a:cs typeface="Tahoma"/>
              </a:rPr>
              <a:t> d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vi</a:t>
            </a:r>
            <a:r>
              <a:rPr sz="2000" spc="0" dirty="0" smtClean="0">
                <a:latin typeface="Tahoma"/>
                <a:cs typeface="Tahoma"/>
              </a:rPr>
              <a:t>ce 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u</a:t>
            </a:r>
            <a:r>
              <a:rPr sz="2000" spc="0" dirty="0" smtClean="0">
                <a:latin typeface="Tahoma"/>
                <a:cs typeface="Tahoma"/>
              </a:rPr>
              <a:t>cce</a:t>
            </a:r>
            <a:r>
              <a:rPr sz="2000" spc="-10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s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-40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ate</a:t>
            </a:r>
            <a:r>
              <a:rPr sz="2000" spc="-4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di</a:t>
            </a:r>
            <a:r>
              <a:rPr sz="2000" spc="0" dirty="0" smtClean="0">
                <a:latin typeface="Tahoma"/>
                <a:cs typeface="Tahoma"/>
              </a:rPr>
              <a:t>d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ot </a:t>
            </a:r>
            <a:r>
              <a:rPr sz="2000" spc="-5" dirty="0" smtClean="0">
                <a:latin typeface="Tahoma"/>
                <a:cs typeface="Tahoma"/>
              </a:rPr>
              <a:t>h</a:t>
            </a:r>
            <a:r>
              <a:rPr sz="2000" spc="-10" dirty="0" smtClean="0">
                <a:latin typeface="Tahoma"/>
                <a:cs typeface="Tahoma"/>
              </a:rPr>
              <a:t>a</a:t>
            </a:r>
            <a:r>
              <a:rPr sz="2000" spc="-15" dirty="0" smtClean="0">
                <a:latin typeface="Tahoma"/>
                <a:cs typeface="Tahoma"/>
              </a:rPr>
              <a:t>v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1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y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b</a:t>
            </a:r>
            <a:r>
              <a:rPr sz="2000" spc="0" dirty="0" smtClean="0">
                <a:latin typeface="Tahoma"/>
                <a:cs typeface="Tahoma"/>
              </a:rPr>
              <a:t>ea</a:t>
            </a:r>
            <a:r>
              <a:rPr sz="2000" spc="-5" dirty="0" smtClean="0">
                <a:latin typeface="Tahoma"/>
                <a:cs typeface="Tahoma"/>
              </a:rPr>
              <a:t>rin</a:t>
            </a:r>
            <a:r>
              <a:rPr sz="2000" spc="0" dirty="0" smtClean="0">
                <a:latin typeface="Tahoma"/>
                <a:cs typeface="Tahoma"/>
              </a:rPr>
              <a:t>g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on </a:t>
            </a:r>
            <a:r>
              <a:rPr sz="2000" spc="-5" dirty="0" smtClean="0">
                <a:latin typeface="Tahoma"/>
                <a:cs typeface="Tahoma"/>
              </a:rPr>
              <a:t>p</a:t>
            </a:r>
            <a:r>
              <a:rPr sz="2000" spc="0" dirty="0" smtClean="0">
                <a:latin typeface="Tahoma"/>
                <a:cs typeface="Tahoma"/>
              </a:rPr>
              <a:t>at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u</a:t>
            </a:r>
            <a:r>
              <a:rPr sz="2000" spc="0" dirty="0" smtClean="0">
                <a:latin typeface="Tahoma"/>
                <a:cs typeface="Tahoma"/>
              </a:rPr>
              <a:t>tco</a:t>
            </a:r>
            <a:r>
              <a:rPr sz="2000" spc="-5" dirty="0" smtClean="0">
                <a:latin typeface="Tahoma"/>
                <a:cs typeface="Tahoma"/>
              </a:rPr>
              <a:t>m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83395" y="521158"/>
          <a:ext cx="8377210" cy="2701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8778"/>
                <a:gridCol w="1731597"/>
                <a:gridCol w="1599746"/>
                <a:gridCol w="1919513"/>
                <a:gridCol w="1014874"/>
              </a:tblGrid>
              <a:tr h="991995">
                <a:tc gridSpan="2">
                  <a:txBody>
                    <a:bodyPr/>
                    <a:lstStyle/>
                    <a:p>
                      <a:pPr marL="2364105" marR="204470" indent="234315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6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n=72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n=104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600" b="1" spc="5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4470" marR="140335" indent="34734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n=71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n=103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</a:t>
                      </a:r>
                      <a:r>
                        <a:rPr sz="1600" b="1" spc="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95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3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56515" marR="648335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vice</a:t>
                      </a:r>
                      <a:r>
                        <a:rPr sz="1800" b="1" spc="-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cc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s (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pe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si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on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8905" algn="ctr">
                        <a:lnSpc>
                          <a:spcPts val="1415"/>
                        </a:lnSpc>
                        <a:tabLst>
                          <a:tab pos="1792605" algn="l"/>
                        </a:tabLst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97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	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99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5%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2245" algn="ctr">
                        <a:lnSpc>
                          <a:spcPts val="2665"/>
                        </a:lnSpc>
                        <a:tabLst>
                          <a:tab pos="1272540" algn="l"/>
                          <a:tab pos="1793875" algn="l"/>
                        </a:tabLst>
                      </a:pP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973/99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)	</a:t>
                      </a:r>
                      <a:r>
                        <a:rPr sz="4200" b="1" spc="0" baseline="992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	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998/10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03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0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32384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0003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</a:tr>
              <a:tr h="48713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it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b="1" spc="-4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88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11/720)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10/715)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837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328">
                <a:tc>
                  <a:txBody>
                    <a:bodyPr/>
                    <a:lstStyle/>
                    <a:p>
                      <a:pPr marL="56515" marR="30988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3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oc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edu</a:t>
                      </a:r>
                      <a:r>
                        <a:rPr sz="1800" b="1" spc="-3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4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cc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s (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pe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1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0" dirty="0" smtClean="0">
                          <a:latin typeface="Calibri"/>
                          <a:cs typeface="Calibri"/>
                        </a:rPr>
                        <a:t>t)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8905" algn="ctr">
                        <a:lnSpc>
                          <a:spcPts val="1450"/>
                        </a:lnSpc>
                        <a:tabLst>
                          <a:tab pos="1793239" algn="l"/>
                        </a:tabLst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95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	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98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3%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30810" algn="ctr">
                        <a:lnSpc>
                          <a:spcPts val="2630"/>
                        </a:lnSpc>
                        <a:tabLst>
                          <a:tab pos="1221105" algn="l"/>
                          <a:tab pos="1794510" algn="l"/>
                        </a:tabLst>
                      </a:pP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673/70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)	</a:t>
                      </a:r>
                      <a:r>
                        <a:rPr sz="4200" b="1" spc="0" baseline="8928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	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695/70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31750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003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EE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83392" y="4157596"/>
          <a:ext cx="8383562" cy="2092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6016"/>
                <a:gridCol w="2327691"/>
                <a:gridCol w="2416961"/>
                <a:gridCol w="1423842"/>
              </a:tblGrid>
              <a:tr h="372559">
                <a:tc rowSpan="2"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b="1" spc="-9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GET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Al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k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89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μm)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823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38150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nce 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μm)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830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7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2600"/>
                          </a:solidFill>
                          <a:latin typeface="Calibri"/>
                          <a:cs typeface="Calibri"/>
                        </a:rPr>
                        <a:t>92.4%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2600"/>
                          </a:solidFill>
                          <a:latin typeface="Calibri"/>
                          <a:cs typeface="Calibri"/>
                        </a:rPr>
                        <a:t>94.8%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2600"/>
                          </a:solidFill>
                          <a:latin typeface="Calibri"/>
                          <a:cs typeface="Calibri"/>
                        </a:rPr>
                        <a:t>0.025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189679">
                <a:tc rowSpan="2"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he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II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Al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60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*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)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1261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Nobo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 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120</a:t>
                      </a:r>
                      <a:r>
                        <a:rPr sz="1200" b="1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μm)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1264</a:t>
                      </a:r>
                      <a:r>
                        <a:rPr sz="1200" b="1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2600"/>
                          </a:solidFill>
                          <a:latin typeface="Calibri"/>
                          <a:cs typeface="Calibri"/>
                        </a:rPr>
                        <a:t>98.4%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2600"/>
                          </a:solidFill>
                          <a:latin typeface="Calibri"/>
                          <a:cs typeface="Calibri"/>
                        </a:rPr>
                        <a:t>98.3%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0.36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189678">
                <a:tc rowSpan="2"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WEN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TE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Al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</a:pP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so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91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μm)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697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38150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nce 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μm)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694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2600"/>
                          </a:solidFill>
                          <a:latin typeface="Calibri"/>
                          <a:cs typeface="Calibri"/>
                        </a:rPr>
                        <a:t>98%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2600"/>
                          </a:solidFill>
                          <a:latin typeface="Calibri"/>
                          <a:cs typeface="Calibri"/>
                        </a:rPr>
                        <a:t>98.4%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0.17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189678">
                <a:tc rowSpan="2"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3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Al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ct val="100000"/>
                        </a:lnSpc>
                      </a:pP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so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91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μm)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1140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00050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nce 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μm)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1152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2600"/>
                          </a:solidFill>
                          <a:latin typeface="Calibri"/>
                          <a:cs typeface="Calibri"/>
                        </a:rPr>
                        <a:t>97%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2600"/>
                          </a:solidFill>
                          <a:latin typeface="Calibri"/>
                          <a:cs typeface="Calibri"/>
                        </a:rPr>
                        <a:t>97%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0.52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189678">
                <a:tc rowSpan="2"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B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IOF</a:t>
                      </a:r>
                      <a:r>
                        <a:rPr sz="1200" b="1" spc="-3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V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not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60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*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)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884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38150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nce 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μm)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450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2600"/>
                          </a:solidFill>
                          <a:latin typeface="Calibri"/>
                          <a:cs typeface="Calibri"/>
                        </a:rPr>
                        <a:t>98%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2600"/>
                          </a:solidFill>
                          <a:latin typeface="Calibri"/>
                          <a:cs typeface="Calibri"/>
                        </a:rPr>
                        <a:t>97%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0.415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241538" y="6438328"/>
            <a:ext cx="2063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38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47532" y="5345304"/>
            <a:ext cx="2221230" cy="572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 smtClean="0">
                <a:latin typeface="Calibri"/>
                <a:cs typeface="Calibri"/>
              </a:rPr>
              <a:t>60 μ</a:t>
            </a:r>
            <a:r>
              <a:rPr sz="1800" spc="0" dirty="0" smtClean="0">
                <a:latin typeface="Calibri"/>
                <a:cs typeface="Calibri"/>
              </a:rPr>
              <a:t>m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(</a:t>
            </a:r>
            <a:r>
              <a:rPr sz="1800" spc="-5" dirty="0" smtClean="0">
                <a:latin typeface="Calibri"/>
                <a:cs typeface="Calibri"/>
              </a:rPr>
              <a:t>2</a:t>
            </a:r>
            <a:r>
              <a:rPr sz="1800" spc="0" dirty="0" smtClean="0">
                <a:latin typeface="Calibri"/>
                <a:cs typeface="Calibri"/>
              </a:rPr>
              <a:t>.</a:t>
            </a:r>
            <a:r>
              <a:rPr sz="1800" spc="-5" dirty="0" smtClean="0">
                <a:latin typeface="Calibri"/>
                <a:cs typeface="Calibri"/>
              </a:rPr>
              <a:t>2</a:t>
            </a:r>
            <a:r>
              <a:rPr sz="1800" spc="0" dirty="0" smtClean="0">
                <a:latin typeface="Calibri"/>
                <a:cs typeface="Calibri"/>
              </a:rPr>
              <a:t>5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</a:t>
            </a:r>
            <a:r>
              <a:rPr sz="1800" spc="-5" dirty="0" smtClean="0">
                <a:latin typeface="Calibri"/>
                <a:cs typeface="Calibri"/>
              </a:rPr>
              <a:t>3</a:t>
            </a:r>
            <a:r>
              <a:rPr sz="1800" spc="0" dirty="0" smtClean="0">
                <a:latin typeface="Calibri"/>
                <a:cs typeface="Calibri"/>
              </a:rPr>
              <a:t>.0 mm)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 smtClean="0">
                <a:latin typeface="Calibri"/>
                <a:cs typeface="Calibri"/>
              </a:rPr>
              <a:t>80 μ</a:t>
            </a:r>
            <a:r>
              <a:rPr sz="1800" spc="0" dirty="0" smtClean="0">
                <a:latin typeface="Calibri"/>
                <a:cs typeface="Calibri"/>
              </a:rPr>
              <a:t>m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(</a:t>
            </a:r>
            <a:r>
              <a:rPr sz="1800" spc="0" dirty="0" smtClean="0">
                <a:latin typeface="Calibri"/>
                <a:cs typeface="Calibri"/>
              </a:rPr>
              <a:t>3.</a:t>
            </a:r>
            <a:r>
              <a:rPr sz="1800" spc="-10" dirty="0" smtClean="0">
                <a:latin typeface="Calibri"/>
                <a:cs typeface="Calibri"/>
              </a:rPr>
              <a:t>5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2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4.</a:t>
            </a:r>
            <a:r>
              <a:rPr sz="1800" spc="-10" dirty="0" smtClean="0">
                <a:latin typeface="Calibri"/>
                <a:cs typeface="Calibri"/>
              </a:rPr>
              <a:t>0 </a:t>
            </a:r>
            <a:r>
              <a:rPr sz="1800" spc="-15" dirty="0" smtClean="0">
                <a:latin typeface="Calibri"/>
                <a:cs typeface="Calibri"/>
              </a:rPr>
              <a:t>mm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7329" y="403752"/>
          <a:ext cx="8675371" cy="2823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2626"/>
                <a:gridCol w="2408896"/>
                <a:gridCol w="2501281"/>
                <a:gridCol w="1473516"/>
              </a:tblGrid>
              <a:tr h="372554">
                <a:tc rowSpan="2"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b="1" spc="-9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GET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Al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65835" marR="661670" indent="-3048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k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89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 823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nce 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830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92.4%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94.8%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0.025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372559">
                <a:tc rowSpan="2"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he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II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Al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60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*)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1261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Nobo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 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120</a:t>
                      </a:r>
                      <a:r>
                        <a:rPr sz="1200" b="1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1264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98.4%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98.3%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0.36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372559">
                <a:tc rowSpan="2"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WEN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TE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Al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so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91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697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nce 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694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98.4%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0.17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372558">
                <a:tc rowSpan="2"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3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Al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so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91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1140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nce 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1152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0.52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372559">
                <a:tc rowSpan="2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B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IOF</a:t>
                      </a:r>
                      <a:r>
                        <a:rPr sz="1200" b="1" spc="-3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V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not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60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*)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884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nce 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450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0.415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241538" y="6438328"/>
            <a:ext cx="2063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39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47532" y="5345304"/>
            <a:ext cx="2221230" cy="572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 smtClean="0">
                <a:latin typeface="Calibri"/>
                <a:cs typeface="Calibri"/>
              </a:rPr>
              <a:t>60 μ</a:t>
            </a:r>
            <a:r>
              <a:rPr sz="1800" spc="0" dirty="0" smtClean="0">
                <a:latin typeface="Calibri"/>
                <a:cs typeface="Calibri"/>
              </a:rPr>
              <a:t>m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(</a:t>
            </a:r>
            <a:r>
              <a:rPr sz="1800" spc="-5" dirty="0" smtClean="0">
                <a:latin typeface="Calibri"/>
                <a:cs typeface="Calibri"/>
              </a:rPr>
              <a:t>2</a:t>
            </a:r>
            <a:r>
              <a:rPr sz="1800" spc="0" dirty="0" smtClean="0">
                <a:latin typeface="Calibri"/>
                <a:cs typeface="Calibri"/>
              </a:rPr>
              <a:t>.</a:t>
            </a:r>
            <a:r>
              <a:rPr sz="1800" spc="-5" dirty="0" smtClean="0">
                <a:latin typeface="Calibri"/>
                <a:cs typeface="Calibri"/>
              </a:rPr>
              <a:t>2</a:t>
            </a:r>
            <a:r>
              <a:rPr sz="1800" spc="0" dirty="0" smtClean="0">
                <a:latin typeface="Calibri"/>
                <a:cs typeface="Calibri"/>
              </a:rPr>
              <a:t>5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</a:t>
            </a:r>
            <a:r>
              <a:rPr sz="1800" spc="-5" dirty="0" smtClean="0">
                <a:latin typeface="Calibri"/>
                <a:cs typeface="Calibri"/>
              </a:rPr>
              <a:t>3</a:t>
            </a:r>
            <a:r>
              <a:rPr sz="1800" spc="0" dirty="0" smtClean="0">
                <a:latin typeface="Calibri"/>
                <a:cs typeface="Calibri"/>
              </a:rPr>
              <a:t>.0 mm)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 smtClean="0">
                <a:latin typeface="Calibri"/>
                <a:cs typeface="Calibri"/>
              </a:rPr>
              <a:t>80 μ</a:t>
            </a:r>
            <a:r>
              <a:rPr sz="1800" spc="0" dirty="0" smtClean="0">
                <a:latin typeface="Calibri"/>
                <a:cs typeface="Calibri"/>
              </a:rPr>
              <a:t>m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(</a:t>
            </a:r>
            <a:r>
              <a:rPr sz="1800" spc="0" dirty="0" smtClean="0">
                <a:latin typeface="Calibri"/>
                <a:cs typeface="Calibri"/>
              </a:rPr>
              <a:t>3.</a:t>
            </a:r>
            <a:r>
              <a:rPr sz="1800" spc="-10" dirty="0" smtClean="0">
                <a:latin typeface="Calibri"/>
                <a:cs typeface="Calibri"/>
              </a:rPr>
              <a:t>5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2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4.</a:t>
            </a:r>
            <a:r>
              <a:rPr sz="1800" spc="-10" dirty="0" smtClean="0">
                <a:latin typeface="Calibri"/>
                <a:cs typeface="Calibri"/>
              </a:rPr>
              <a:t>0 </a:t>
            </a:r>
            <a:r>
              <a:rPr sz="1800" spc="-15" dirty="0" smtClean="0">
                <a:latin typeface="Calibri"/>
                <a:cs typeface="Calibri"/>
              </a:rPr>
              <a:t>mm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7329" y="403759"/>
          <a:ext cx="8675371" cy="3948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2626"/>
                <a:gridCol w="2408896"/>
                <a:gridCol w="2501281"/>
                <a:gridCol w="1473516"/>
              </a:tblGrid>
              <a:tr h="372553">
                <a:tc rowSpan="2"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b="1" spc="-9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GET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Al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65835" marR="661670" indent="-3048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k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89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 823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nce 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830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7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92.4%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94.8%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0.025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372559">
                <a:tc rowSpan="2"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B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IO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CIENCE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Al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60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*)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1063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nce 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1056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372559">
                <a:tc rowSpan="2"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he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II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Al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60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*)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1261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Nobo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 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120</a:t>
                      </a:r>
                      <a:r>
                        <a:rPr sz="1200" b="1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1264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98.4%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98.3%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0.36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372559">
                <a:tc rowSpan="2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WEN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TE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Al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so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91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697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nce 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694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7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98.4%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0.17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372559">
                <a:tc rowSpan="2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3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Al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so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91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1140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nce 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1152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0.52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372559">
                <a:tc rowSpan="2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RS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Al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B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io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ix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 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120</a:t>
                      </a:r>
                      <a:r>
                        <a:rPr sz="1200" b="1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857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ph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140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850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95.8%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94.2%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0.11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372559">
                <a:tc rowSpan="2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B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IOF</a:t>
                      </a:r>
                      <a:r>
                        <a:rPr sz="1200" b="1" spc="-3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V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not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-co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60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*)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884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nce 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81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μm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450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pts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0" dirty="0" smtClean="0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896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97%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0.415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472C4"/>
                      </a:solidFill>
                      <a:prstDash val="solid"/>
                    </a:lnL>
                    <a:lnR w="12700">
                      <a:solidFill>
                        <a:srgbClr val="4472C4"/>
                      </a:solidFill>
                      <a:prstDash val="solid"/>
                    </a:lnR>
                    <a:lnT w="12700">
                      <a:solidFill>
                        <a:srgbClr val="4472C4"/>
                      </a:solidFill>
                      <a:prstDash val="solid"/>
                    </a:lnT>
                    <a:lnB w="12700">
                      <a:solidFill>
                        <a:srgbClr val="4472C4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62355" cy="542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5472" rIns="0" bIns="0" rtlCol="0">
            <a:noAutofit/>
          </a:bodyPr>
          <a:lstStyle/>
          <a:p>
            <a:pPr marL="362585">
              <a:lnSpc>
                <a:spcPts val="2810"/>
              </a:lnSpc>
            </a:pPr>
            <a:r>
              <a:rPr sz="2400" b="1" spc="-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2400" b="1" spc="0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2400" b="1" spc="-5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2400" b="1" spc="0" dirty="0" smtClean="0">
                <a:solidFill>
                  <a:srgbClr val="011893"/>
                </a:solidFill>
                <a:latin typeface="Tahoma"/>
                <a:cs typeface="Tahoma"/>
              </a:rPr>
              <a:t>al </a:t>
            </a:r>
            <a:r>
              <a:rPr sz="2400" b="1" spc="-5" dirty="0" smtClean="0">
                <a:solidFill>
                  <a:srgbClr val="011893"/>
                </a:solidFill>
                <a:latin typeface="Tahoma"/>
                <a:cs typeface="Tahoma"/>
              </a:rPr>
              <a:t>o</a:t>
            </a:r>
            <a:r>
              <a:rPr sz="2400" b="1" spc="0" dirty="0" smtClean="0">
                <a:solidFill>
                  <a:srgbClr val="011893"/>
                </a:solidFill>
                <a:latin typeface="Tahoma"/>
                <a:cs typeface="Tahoma"/>
              </a:rPr>
              <a:t>rgan</a:t>
            </a:r>
            <a:r>
              <a:rPr sz="2400" b="1" spc="-5" dirty="0" smtClean="0">
                <a:solidFill>
                  <a:srgbClr val="011893"/>
                </a:solidFill>
                <a:latin typeface="Tahoma"/>
                <a:cs typeface="Tahoma"/>
              </a:rPr>
              <a:t>iz</a:t>
            </a:r>
            <a:r>
              <a:rPr sz="2400" b="1" spc="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400" b="1" spc="-5" dirty="0" smtClean="0">
                <a:solidFill>
                  <a:srgbClr val="011893"/>
                </a:solidFill>
                <a:latin typeface="Tahoma"/>
                <a:cs typeface="Tahoma"/>
              </a:rPr>
              <a:t>tio</a:t>
            </a:r>
            <a:r>
              <a:rPr sz="2400" b="1" spc="0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400" b="1" spc="2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400" b="1" spc="0" dirty="0" smtClean="0">
                <a:solidFill>
                  <a:srgbClr val="011893"/>
                </a:solidFill>
                <a:latin typeface="Tahoma"/>
                <a:cs typeface="Tahoma"/>
              </a:rPr>
              <a:t>(</a:t>
            </a:r>
            <a:r>
              <a:rPr sz="2400" b="1" spc="-5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2400" b="1" spc="0" dirty="0" smtClean="0">
                <a:solidFill>
                  <a:srgbClr val="011893"/>
                </a:solidFill>
                <a:latin typeface="Tahoma"/>
                <a:cs typeface="Tahoma"/>
              </a:rPr>
              <a:t>nves</a:t>
            </a:r>
            <a:r>
              <a:rPr sz="2400" b="1" spc="-5" dirty="0" smtClean="0">
                <a:solidFill>
                  <a:srgbClr val="011893"/>
                </a:solidFill>
                <a:latin typeface="Tahoma"/>
                <a:cs typeface="Tahoma"/>
              </a:rPr>
              <a:t>ti</a:t>
            </a:r>
            <a:r>
              <a:rPr sz="2400" b="1" spc="0" dirty="0" smtClean="0">
                <a:solidFill>
                  <a:srgbClr val="011893"/>
                </a:solidFill>
                <a:latin typeface="Tahoma"/>
                <a:cs typeface="Tahoma"/>
              </a:rPr>
              <a:t>ga</a:t>
            </a:r>
            <a:r>
              <a:rPr sz="2400" b="1" spc="-5" dirty="0" smtClean="0">
                <a:solidFill>
                  <a:srgbClr val="011893"/>
                </a:solidFill>
                <a:latin typeface="Tahoma"/>
                <a:cs typeface="Tahoma"/>
              </a:rPr>
              <a:t>to</a:t>
            </a:r>
            <a:r>
              <a:rPr sz="2400" b="1" spc="0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2400" b="1" spc="-5" dirty="0" smtClean="0">
                <a:solidFill>
                  <a:srgbClr val="011893"/>
                </a:solidFill>
                <a:latin typeface="Tahoma"/>
                <a:cs typeface="Tahoma"/>
              </a:rPr>
              <a:t>-i</a:t>
            </a:r>
            <a:r>
              <a:rPr sz="2400" b="1" spc="0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400" b="1" spc="-5" dirty="0" smtClean="0">
                <a:solidFill>
                  <a:srgbClr val="011893"/>
                </a:solidFill>
                <a:latin typeface="Tahoma"/>
                <a:cs typeface="Tahoma"/>
              </a:rPr>
              <a:t>iti</a:t>
            </a:r>
            <a:r>
              <a:rPr sz="2400" b="1" spc="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400" b="1" spc="-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2400" b="1" spc="0" dirty="0" smtClean="0">
                <a:solidFill>
                  <a:srgbClr val="011893"/>
                </a:solidFill>
                <a:latin typeface="Tahoma"/>
                <a:cs typeface="Tahoma"/>
              </a:rPr>
              <a:t>ed</a:t>
            </a:r>
            <a:r>
              <a:rPr sz="2400" b="1" spc="4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400" b="1" spc="-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2400" b="1" spc="0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2400" b="1" spc="-5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2400" b="1" spc="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400" b="1" spc="-5" dirty="0" smtClean="0">
                <a:solidFill>
                  <a:srgbClr val="011893"/>
                </a:solidFill>
                <a:latin typeface="Tahoma"/>
                <a:cs typeface="Tahoma"/>
              </a:rPr>
              <a:t>l)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1523" y="6393444"/>
            <a:ext cx="132207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latin typeface="Tahoma"/>
                <a:cs typeface="Tahoma"/>
              </a:rPr>
              <a:t>Ne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her</a:t>
            </a:r>
            <a:r>
              <a:rPr sz="1800" spc="-5" dirty="0" smtClean="0">
                <a:latin typeface="Tahoma"/>
                <a:cs typeface="Tahoma"/>
              </a:rPr>
              <a:t>l</a:t>
            </a:r>
            <a:r>
              <a:rPr sz="1800" spc="0" dirty="0" smtClean="0">
                <a:latin typeface="Tahoma"/>
                <a:cs typeface="Tahoma"/>
              </a:rPr>
              <a:t>ands)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12463" y="6506668"/>
            <a:ext cx="14160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 smtClean="0"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5951" y="611895"/>
            <a:ext cx="8153400" cy="5819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spc="-5" dirty="0" smtClean="0">
                <a:latin typeface="Tahoma"/>
                <a:cs typeface="Tahoma"/>
              </a:rPr>
              <a:t>Sp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:</a:t>
            </a:r>
            <a:r>
              <a:rPr sz="2000" spc="-30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Eu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opea</a:t>
            </a:r>
            <a:r>
              <a:rPr sz="2000" b="1" spc="0" dirty="0" smtClean="0">
                <a:latin typeface="Tahoma"/>
                <a:cs typeface="Tahoma"/>
              </a:rPr>
              <a:t>n</a:t>
            </a:r>
            <a:r>
              <a:rPr sz="2000" b="1" spc="-25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C</a:t>
            </a:r>
            <a:r>
              <a:rPr sz="2000" b="1" spc="-10" dirty="0" smtClean="0">
                <a:latin typeface="Tahoma"/>
                <a:cs typeface="Tahoma"/>
              </a:rPr>
              <a:t>li</a:t>
            </a:r>
            <a:r>
              <a:rPr sz="2000" b="1" spc="0" dirty="0" smtClean="0">
                <a:latin typeface="Tahoma"/>
                <a:cs typeface="Tahoma"/>
              </a:rPr>
              <a:t>n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-5" dirty="0" smtClean="0">
                <a:latin typeface="Tahoma"/>
                <a:cs typeface="Tahoma"/>
              </a:rPr>
              <a:t>ca</a:t>
            </a:r>
            <a:r>
              <a:rPr sz="2000" b="1" spc="0" dirty="0" smtClean="0">
                <a:latin typeface="Tahoma"/>
                <a:cs typeface="Tahoma"/>
              </a:rPr>
              <a:t>l</a:t>
            </a:r>
            <a:r>
              <a:rPr sz="2000" b="1" spc="-15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Re</a:t>
            </a:r>
            <a:r>
              <a:rPr sz="2000" b="1" spc="0" dirty="0" smtClean="0">
                <a:latin typeface="Tahoma"/>
                <a:cs typeface="Tahoma"/>
              </a:rPr>
              <a:t>s</a:t>
            </a:r>
            <a:r>
              <a:rPr sz="2000" b="1" spc="-5" dirty="0" smtClean="0">
                <a:latin typeface="Tahoma"/>
                <a:cs typeface="Tahoma"/>
              </a:rPr>
              <a:t>ea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0" dirty="0" smtClean="0">
                <a:latin typeface="Tahoma"/>
                <a:cs typeface="Tahoma"/>
              </a:rPr>
              <a:t>ch</a:t>
            </a:r>
            <a:r>
              <a:rPr sz="2000" b="1" spc="-25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Ins</a:t>
            </a:r>
            <a:r>
              <a:rPr sz="2000" b="1" spc="-10" dirty="0" smtClean="0">
                <a:latin typeface="Tahoma"/>
                <a:cs typeface="Tahoma"/>
              </a:rPr>
              <a:t>tit</a:t>
            </a:r>
            <a:r>
              <a:rPr sz="2000" b="1" spc="-15" dirty="0" smtClean="0">
                <a:latin typeface="Tahoma"/>
                <a:cs typeface="Tahoma"/>
              </a:rPr>
              <a:t>u</a:t>
            </a:r>
            <a:r>
              <a:rPr sz="2000" b="1" spc="-10" dirty="0" smtClean="0">
                <a:latin typeface="Tahoma"/>
                <a:cs typeface="Tahoma"/>
              </a:rPr>
              <a:t>t</a:t>
            </a:r>
            <a:r>
              <a:rPr sz="2000" b="1" spc="0" dirty="0" smtClean="0">
                <a:latin typeface="Tahoma"/>
                <a:cs typeface="Tahoma"/>
              </a:rPr>
              <a:t>e</a:t>
            </a:r>
            <a:r>
              <a:rPr sz="2000" b="1" spc="-40" dirty="0" smtClean="0">
                <a:latin typeface="Tahoma"/>
                <a:cs typeface="Tahoma"/>
              </a:rPr>
              <a:t> </a:t>
            </a:r>
            <a:r>
              <a:rPr sz="1600" spc="-10" dirty="0" smtClean="0">
                <a:latin typeface="Tahoma"/>
                <a:cs typeface="Tahoma"/>
              </a:rPr>
              <a:t>(ww</a:t>
            </a:r>
            <a:r>
              <a:rPr sz="1600" spc="-60" dirty="0" smtClean="0">
                <a:latin typeface="Tahoma"/>
                <a:cs typeface="Tahoma"/>
              </a:rPr>
              <a:t>w</a:t>
            </a:r>
            <a:r>
              <a:rPr sz="1600" spc="-10" dirty="0" smtClean="0">
                <a:latin typeface="Tahoma"/>
                <a:cs typeface="Tahoma"/>
              </a:rPr>
              <a:t>.</a:t>
            </a:r>
            <a:r>
              <a:rPr sz="1600" b="1" spc="-15" dirty="0" smtClean="0">
                <a:latin typeface="Tahoma"/>
                <a:cs typeface="Tahoma"/>
              </a:rPr>
              <a:t>EC</a:t>
            </a:r>
            <a:r>
              <a:rPr sz="1600" b="1" spc="-10" dirty="0" smtClean="0">
                <a:latin typeface="Tahoma"/>
                <a:cs typeface="Tahoma"/>
              </a:rPr>
              <a:t>R</a:t>
            </a:r>
            <a:r>
              <a:rPr sz="1600" b="1" spc="-15" dirty="0" smtClean="0">
                <a:latin typeface="Tahoma"/>
                <a:cs typeface="Tahoma"/>
              </a:rPr>
              <a:t>I</a:t>
            </a:r>
            <a:r>
              <a:rPr sz="1600" spc="-15" dirty="0" smtClean="0">
                <a:latin typeface="Tahoma"/>
                <a:cs typeface="Tahoma"/>
              </a:rPr>
              <a:t>-t</a:t>
            </a:r>
            <a:r>
              <a:rPr sz="1600" spc="-10" dirty="0" smtClean="0">
                <a:latin typeface="Tahoma"/>
                <a:cs typeface="Tahoma"/>
              </a:rPr>
              <a:t>ria</a:t>
            </a:r>
            <a:r>
              <a:rPr sz="1600" spc="-15" dirty="0" smtClean="0">
                <a:latin typeface="Tahoma"/>
                <a:cs typeface="Tahoma"/>
              </a:rPr>
              <a:t>ls</a:t>
            </a:r>
            <a:r>
              <a:rPr sz="1600" spc="-10" dirty="0" smtClean="0">
                <a:latin typeface="Tahoma"/>
                <a:cs typeface="Tahoma"/>
              </a:rPr>
              <a:t>.</a:t>
            </a:r>
            <a:r>
              <a:rPr sz="1600" spc="-15" dirty="0" smtClean="0">
                <a:latin typeface="Tahoma"/>
                <a:cs typeface="Tahoma"/>
              </a:rPr>
              <a:t>co</a:t>
            </a:r>
            <a:r>
              <a:rPr sz="1600" spc="-10" dirty="0" smtClean="0">
                <a:latin typeface="Tahoma"/>
                <a:cs typeface="Tahoma"/>
              </a:rPr>
              <a:t>m)</a:t>
            </a:r>
            <a:endParaRPr sz="16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6"/>
              </a:spcBef>
              <a:buFont typeface="Arial"/>
              <a:buChar char="•"/>
            </a:pPr>
            <a:endParaRPr sz="75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spc="-5" dirty="0" smtClean="0">
                <a:latin typeface="Tahoma"/>
                <a:cs typeface="Tahoma"/>
              </a:rPr>
              <a:t>G</a:t>
            </a:r>
            <a:r>
              <a:rPr sz="2000" spc="-40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1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gi</a:t>
            </a:r>
            <a:r>
              <a:rPr sz="2000" spc="-15" dirty="0" smtClean="0">
                <a:latin typeface="Tahoma"/>
                <a:cs typeface="Tahoma"/>
              </a:rPr>
              <a:t>v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r:</a:t>
            </a:r>
            <a:endParaRPr sz="2000">
              <a:latin typeface="Tahoma"/>
              <a:cs typeface="Tahoma"/>
            </a:endParaRPr>
          </a:p>
          <a:p>
            <a:pPr marL="698500" lvl="1" indent="-228600">
              <a:lnSpc>
                <a:spcPct val="100000"/>
              </a:lnSpc>
              <a:spcBef>
                <a:spcPts val="260"/>
              </a:spcBef>
              <a:buFont typeface="Arial"/>
              <a:buChar char="•"/>
              <a:tabLst>
                <a:tab pos="697865" algn="l"/>
              </a:tabLst>
            </a:pPr>
            <a:r>
              <a:rPr sz="2000" b="1" dirty="0" smtClean="0">
                <a:latin typeface="Tahoma"/>
                <a:cs typeface="Tahoma"/>
              </a:rPr>
              <a:t>S</a:t>
            </a:r>
            <a:r>
              <a:rPr sz="2000" b="1" spc="-5" dirty="0" smtClean="0">
                <a:latin typeface="Tahoma"/>
                <a:cs typeface="Tahoma"/>
              </a:rPr>
              <a:t>M</a:t>
            </a:r>
            <a:r>
              <a:rPr sz="2000" b="1" spc="0" dirty="0" smtClean="0">
                <a:latin typeface="Tahoma"/>
                <a:cs typeface="Tahoma"/>
              </a:rPr>
              <a:t>T</a:t>
            </a:r>
            <a:r>
              <a:rPr sz="2000" b="1" spc="-15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(Su</a:t>
            </a:r>
            <a:r>
              <a:rPr sz="2000" b="1" spc="-5" dirty="0" smtClean="0">
                <a:latin typeface="Tahoma"/>
                <a:cs typeface="Tahoma"/>
              </a:rPr>
              <a:t>p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0" dirty="0" smtClean="0">
                <a:latin typeface="Tahoma"/>
                <a:cs typeface="Tahoma"/>
              </a:rPr>
              <a:t>f</a:t>
            </a:r>
            <a:r>
              <a:rPr sz="2000" b="1" spc="-10" dirty="0" smtClean="0">
                <a:latin typeface="Tahoma"/>
                <a:cs typeface="Tahoma"/>
              </a:rPr>
              <a:t>l</a:t>
            </a:r>
            <a:r>
              <a:rPr sz="2000" b="1" spc="-5" dirty="0" smtClean="0">
                <a:latin typeface="Tahoma"/>
                <a:cs typeface="Tahoma"/>
              </a:rPr>
              <a:t>e</a:t>
            </a:r>
            <a:r>
              <a:rPr sz="2000" b="1" spc="0" dirty="0" smtClean="0">
                <a:latin typeface="Tahoma"/>
                <a:cs typeface="Tahoma"/>
              </a:rPr>
              <a:t>x</a:t>
            </a:r>
            <a:r>
              <a:rPr sz="2000" b="1" spc="-20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SES)</a:t>
            </a:r>
            <a:endParaRPr sz="2000">
              <a:latin typeface="Tahoma"/>
              <a:cs typeface="Tahoma"/>
            </a:endParaRPr>
          </a:p>
          <a:p>
            <a:pPr lvl="1">
              <a:lnSpc>
                <a:spcPts val="750"/>
              </a:lnSpc>
              <a:spcBef>
                <a:spcPts val="5"/>
              </a:spcBef>
              <a:buFont typeface="Arial"/>
              <a:buChar char="•"/>
            </a:pPr>
            <a:endParaRPr sz="75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spc="-5" dirty="0" smtClean="0">
                <a:latin typeface="Tahoma"/>
                <a:cs typeface="Tahoma"/>
              </a:rPr>
              <a:t>Clini</a:t>
            </a:r>
            <a:r>
              <a:rPr sz="2000" spc="0" dirty="0" smtClean="0">
                <a:latin typeface="Tahoma"/>
                <a:cs typeface="Tahoma"/>
              </a:rPr>
              <a:t>cal</a:t>
            </a:r>
            <a:r>
              <a:rPr sz="2000" spc="15" dirty="0" smtClean="0">
                <a:latin typeface="Tahoma"/>
                <a:cs typeface="Tahoma"/>
              </a:rPr>
              <a:t> </a:t>
            </a:r>
            <a:r>
              <a:rPr sz="2000" spc="-3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0" dirty="0" smtClean="0">
                <a:latin typeface="Tahoma"/>
                <a:cs typeface="Tahoma"/>
              </a:rPr>
              <a:t>a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ch</a:t>
            </a:r>
            <a:r>
              <a:rPr sz="2000" spc="-3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O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-5" dirty="0" smtClean="0">
                <a:latin typeface="Tahoma"/>
                <a:cs typeface="Tahoma"/>
              </a:rPr>
              <a:t>g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niz</a:t>
            </a:r>
            <a:r>
              <a:rPr sz="2000" spc="0" dirty="0" smtClean="0">
                <a:latin typeface="Tahoma"/>
                <a:cs typeface="Tahoma"/>
              </a:rPr>
              <a:t>at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: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Ca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d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-10" dirty="0" smtClean="0">
                <a:latin typeface="Tahoma"/>
                <a:cs typeface="Tahoma"/>
              </a:rPr>
              <a:t>l</a:t>
            </a:r>
            <a:r>
              <a:rPr sz="2000" b="1" spc="-5" dirty="0" smtClean="0">
                <a:latin typeface="Tahoma"/>
                <a:cs typeface="Tahoma"/>
              </a:rPr>
              <a:t>y</a:t>
            </a:r>
            <a:r>
              <a:rPr sz="2000" b="1" spc="0" dirty="0" smtClean="0">
                <a:latin typeface="Tahoma"/>
                <a:cs typeface="Tahoma"/>
              </a:rPr>
              <a:t>s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0" dirty="0" smtClean="0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5"/>
              </a:spcBef>
              <a:buFont typeface="Arial"/>
              <a:buChar char="•"/>
            </a:pPr>
            <a:endParaRPr sz="75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spc="-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tat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0" dirty="0" smtClean="0">
                <a:latin typeface="Tahoma"/>
                <a:cs typeface="Tahoma"/>
              </a:rPr>
              <a:t>cal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5" dirty="0" smtClean="0">
                <a:latin typeface="Tahoma"/>
                <a:cs typeface="Tahoma"/>
              </a:rPr>
              <a:t>ly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-5" dirty="0" smtClean="0">
                <a:latin typeface="Tahoma"/>
                <a:cs typeface="Tahoma"/>
              </a:rPr>
              <a:t>i</a:t>
            </a:r>
            <a:r>
              <a:rPr sz="2000" spc="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: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Ca</a:t>
            </a:r>
            <a:r>
              <a:rPr sz="2000" b="1" spc="-10" dirty="0" smtClean="0">
                <a:latin typeface="Tahoma"/>
                <a:cs typeface="Tahoma"/>
              </a:rPr>
              <a:t>r</a:t>
            </a:r>
            <a:r>
              <a:rPr sz="2000" b="1" spc="-5" dirty="0" smtClean="0">
                <a:latin typeface="Tahoma"/>
                <a:cs typeface="Tahoma"/>
              </a:rPr>
              <a:t>d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-5" dirty="0" smtClean="0">
                <a:latin typeface="Tahoma"/>
                <a:cs typeface="Tahoma"/>
              </a:rPr>
              <a:t>a</a:t>
            </a:r>
            <a:r>
              <a:rPr sz="2000" b="1" spc="-10" dirty="0" smtClean="0">
                <a:latin typeface="Tahoma"/>
                <a:cs typeface="Tahoma"/>
              </a:rPr>
              <a:t>l</a:t>
            </a:r>
            <a:r>
              <a:rPr sz="2000" b="1" spc="-5" dirty="0" smtClean="0">
                <a:latin typeface="Tahoma"/>
                <a:cs typeface="Tahoma"/>
              </a:rPr>
              <a:t>y</a:t>
            </a:r>
            <a:r>
              <a:rPr sz="2000" b="1" spc="0" dirty="0" smtClean="0">
                <a:latin typeface="Tahoma"/>
                <a:cs typeface="Tahoma"/>
              </a:rPr>
              <a:t>s</a:t>
            </a:r>
            <a:r>
              <a:rPr sz="2000" b="1" spc="-10" dirty="0" smtClean="0">
                <a:latin typeface="Tahoma"/>
                <a:cs typeface="Tahoma"/>
              </a:rPr>
              <a:t>i</a:t>
            </a:r>
            <a:r>
              <a:rPr sz="2000" b="1" spc="0" dirty="0" smtClean="0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17"/>
              </a:spcBef>
              <a:buFont typeface="Arial"/>
              <a:buChar char="•"/>
            </a:pPr>
            <a:endParaRPr sz="75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spc="-5" dirty="0" smtClean="0">
                <a:latin typeface="Tahoma"/>
                <a:cs typeface="Tahoma"/>
              </a:rPr>
              <a:t>Clini</a:t>
            </a:r>
            <a:r>
              <a:rPr sz="2000" spc="0" dirty="0" smtClean="0">
                <a:latin typeface="Tahoma"/>
                <a:cs typeface="Tahoma"/>
              </a:rPr>
              <a:t>cal</a:t>
            </a:r>
            <a:r>
              <a:rPr sz="2000" spc="1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15" dirty="0" smtClean="0">
                <a:latin typeface="Tahoma"/>
                <a:cs typeface="Tahoma"/>
              </a:rPr>
              <a:t>v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t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co</a:t>
            </a:r>
            <a:r>
              <a:rPr sz="2000" spc="-5" dirty="0" smtClean="0">
                <a:latin typeface="Tahoma"/>
                <a:cs typeface="Tahoma"/>
              </a:rPr>
              <a:t>mmi</a:t>
            </a:r>
            <a:r>
              <a:rPr sz="2000" spc="-10" dirty="0" smtClean="0">
                <a:latin typeface="Tahoma"/>
                <a:cs typeface="Tahoma"/>
              </a:rPr>
              <a:t>t</a:t>
            </a:r>
            <a:r>
              <a:rPr sz="2000" spc="0" dirty="0" smtClean="0">
                <a:latin typeface="Tahoma"/>
                <a:cs typeface="Tahoma"/>
              </a:rPr>
              <a:t>tee</a:t>
            </a:r>
            <a:r>
              <a:rPr sz="2000" spc="-1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(</a:t>
            </a:r>
            <a:r>
              <a:rPr sz="2000" spc="-5" dirty="0" smtClean="0">
                <a:latin typeface="Tahoma"/>
                <a:cs typeface="Tahoma"/>
              </a:rPr>
              <a:t>C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5" dirty="0" smtClean="0">
                <a:latin typeface="Tahoma"/>
                <a:cs typeface="Tahoma"/>
              </a:rPr>
              <a:t>C</a:t>
            </a:r>
            <a:r>
              <a:rPr sz="2000" spc="0" dirty="0" smtClean="0"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L="698500" marR="176530" indent="-228600">
              <a:lnSpc>
                <a:spcPts val="1939"/>
              </a:lnSpc>
              <a:buFont typeface="Arial"/>
              <a:buChar char="-"/>
              <a:tabLst>
                <a:tab pos="697865" algn="l"/>
              </a:tabLst>
            </a:pPr>
            <a:r>
              <a:rPr sz="1800" b="1" spc="5" dirty="0" smtClean="0">
                <a:latin typeface="Tahoma"/>
                <a:cs typeface="Tahoma"/>
              </a:rPr>
              <a:t>P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f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W</a:t>
            </a:r>
            <a:r>
              <a:rPr sz="1800" b="1" spc="0" dirty="0" smtClean="0">
                <a:latin typeface="Tahoma"/>
                <a:cs typeface="Tahoma"/>
              </a:rPr>
              <a:t>. Ru</a:t>
            </a:r>
            <a:r>
              <a:rPr sz="1800" b="1" spc="-5" dirty="0" smtClean="0">
                <a:latin typeface="Tahoma"/>
                <a:cs typeface="Tahoma"/>
              </a:rPr>
              <a:t>tsc</a:t>
            </a:r>
            <a:r>
              <a:rPr sz="1800" b="1" spc="0" dirty="0" smtClean="0">
                <a:latin typeface="Tahoma"/>
                <a:cs typeface="Tahoma"/>
              </a:rPr>
              <a:t>h</a:t>
            </a:r>
            <a:r>
              <a:rPr sz="1800" b="1" spc="10" dirty="0" smtClean="0">
                <a:latin typeface="Tahoma"/>
                <a:cs typeface="Tahoma"/>
              </a:rPr>
              <a:t> </a:t>
            </a:r>
            <a:r>
              <a:rPr sz="1800" spc="-10" dirty="0" smtClean="0">
                <a:latin typeface="Tahoma"/>
                <a:cs typeface="Tahoma"/>
              </a:rPr>
              <a:t>(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a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he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er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sa</a:t>
            </a:r>
            <a:r>
              <a:rPr sz="1800" spc="-5" dirty="0" smtClean="0">
                <a:latin typeface="Tahoma"/>
                <a:cs typeface="Tahoma"/>
              </a:rPr>
              <a:t>ti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Lab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-40" dirty="0" smtClean="0">
                <a:latin typeface="Tahoma"/>
                <a:cs typeface="Tahoma"/>
              </a:rPr>
              <a:t>r</a:t>
            </a:r>
            <a:r>
              <a:rPr sz="1800" spc="0" dirty="0" smtClean="0">
                <a:latin typeface="Tahoma"/>
                <a:cs typeface="Tahoma"/>
              </a:rPr>
              <a:t>a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r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es</a:t>
            </a:r>
            <a:r>
              <a:rPr sz="1800" spc="25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har</a:t>
            </a:r>
            <a:r>
              <a:rPr sz="1800" spc="-5" dirty="0" smtClean="0">
                <a:latin typeface="Tahoma"/>
                <a:cs typeface="Tahoma"/>
              </a:rPr>
              <a:t>it</a:t>
            </a:r>
            <a:r>
              <a:rPr sz="1800" spc="0" dirty="0" smtClean="0">
                <a:latin typeface="Tahoma"/>
                <a:cs typeface="Tahoma"/>
              </a:rPr>
              <a:t>é,</a:t>
            </a:r>
            <a:r>
              <a:rPr sz="1800" spc="5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U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-10" dirty="0" smtClean="0">
                <a:latin typeface="Tahoma"/>
                <a:cs typeface="Tahoma"/>
              </a:rPr>
              <a:t>v</a:t>
            </a:r>
            <a:r>
              <a:rPr sz="1800" spc="0" dirty="0" smtClean="0">
                <a:latin typeface="Tahoma"/>
                <a:cs typeface="Tahoma"/>
              </a:rPr>
              <a:t>ers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-1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y </a:t>
            </a:r>
            <a:r>
              <a:rPr sz="1800" spc="-5" dirty="0" smtClean="0">
                <a:latin typeface="Tahoma"/>
                <a:cs typeface="Tahoma"/>
              </a:rPr>
              <a:t>Cli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5" dirty="0" smtClean="0">
                <a:latin typeface="Tahoma"/>
                <a:cs typeface="Tahoma"/>
              </a:rPr>
              <a:t>ic </a:t>
            </a:r>
            <a:r>
              <a:rPr sz="1800" spc="5" dirty="0" smtClean="0">
                <a:latin typeface="Tahoma"/>
                <a:cs typeface="Tahoma"/>
              </a:rPr>
              <a:t>B</a:t>
            </a:r>
            <a:r>
              <a:rPr sz="1800" spc="0" dirty="0" smtClean="0">
                <a:latin typeface="Tahoma"/>
                <a:cs typeface="Tahoma"/>
              </a:rPr>
              <a:t>er</a:t>
            </a:r>
            <a:r>
              <a:rPr sz="1800" spc="-5" dirty="0" smtClean="0">
                <a:latin typeface="Tahoma"/>
                <a:cs typeface="Tahoma"/>
              </a:rPr>
              <a:t>li</a:t>
            </a:r>
            <a:r>
              <a:rPr sz="1800" spc="0" dirty="0" smtClean="0">
                <a:latin typeface="Tahoma"/>
                <a:cs typeface="Tahoma"/>
              </a:rPr>
              <a:t>n,</a:t>
            </a:r>
            <a:r>
              <a:rPr sz="1800" spc="1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Germa</a:t>
            </a:r>
            <a:r>
              <a:rPr sz="1800" spc="-10" dirty="0" smtClean="0">
                <a:latin typeface="Tahoma"/>
                <a:cs typeface="Tahoma"/>
              </a:rPr>
              <a:t>n</a:t>
            </a:r>
            <a:r>
              <a:rPr sz="1800" spc="0" dirty="0" smtClean="0">
                <a:latin typeface="Tahoma"/>
                <a:cs typeface="Tahoma"/>
              </a:rPr>
              <a:t>y)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500"/>
              </a:lnSpc>
              <a:spcBef>
                <a:spcPts val="8"/>
              </a:spcBef>
              <a:buFont typeface="Arial"/>
              <a:buChar char="-"/>
            </a:pPr>
            <a:endParaRPr sz="500"/>
          </a:p>
          <a:p>
            <a:pPr marL="698500" marR="466725" indent="-228600">
              <a:lnSpc>
                <a:spcPts val="1939"/>
              </a:lnSpc>
              <a:buFont typeface="Arial"/>
              <a:buChar char="-"/>
              <a:tabLst>
                <a:tab pos="697865" algn="l"/>
              </a:tabLst>
            </a:pPr>
            <a:r>
              <a:rPr sz="1800" b="1" spc="5" dirty="0" smtClean="0">
                <a:latin typeface="Tahoma"/>
                <a:cs typeface="Tahoma"/>
              </a:rPr>
              <a:t>D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S.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Ga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g</a:t>
            </a:r>
            <a:r>
              <a:rPr sz="1800" b="1" spc="-20" dirty="0" smtClean="0">
                <a:latin typeface="Tahoma"/>
                <a:cs typeface="Tahoma"/>
              </a:rPr>
              <a:t> </a:t>
            </a:r>
            <a:r>
              <a:rPr sz="1800" spc="-10" dirty="0" smtClean="0">
                <a:latin typeface="Tahoma"/>
                <a:cs typeface="Tahoma"/>
              </a:rPr>
              <a:t>(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en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-40" dirty="0" smtClean="0">
                <a:latin typeface="Tahoma"/>
                <a:cs typeface="Tahoma"/>
              </a:rPr>
              <a:t>r</a:t>
            </a:r>
            <a:r>
              <a:rPr sz="1800" spc="0" dirty="0" smtClean="0">
                <a:latin typeface="Tahoma"/>
                <a:cs typeface="Tahoma"/>
              </a:rPr>
              <a:t>al</a:t>
            </a:r>
            <a:r>
              <a:rPr sz="1800" spc="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Man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hes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er</a:t>
            </a:r>
            <a:r>
              <a:rPr sz="1800" spc="-2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&amp;</a:t>
            </a:r>
            <a:r>
              <a:rPr sz="1800" spc="-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Man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hes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er</a:t>
            </a:r>
            <a:r>
              <a:rPr sz="1800" spc="-25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h</a:t>
            </a:r>
            <a:r>
              <a:rPr sz="1800" spc="-5" dirty="0" smtClean="0">
                <a:latin typeface="Tahoma"/>
                <a:cs typeface="Tahoma"/>
              </a:rPr>
              <a:t>il</a:t>
            </a:r>
            <a:r>
              <a:rPr sz="1800" spc="0" dirty="0" smtClean="0">
                <a:latin typeface="Tahoma"/>
                <a:cs typeface="Tahoma"/>
              </a:rPr>
              <a:t>d</a:t>
            </a:r>
            <a:r>
              <a:rPr sz="1800" spc="-15" dirty="0" smtClean="0">
                <a:latin typeface="Tahoma"/>
                <a:cs typeface="Tahoma"/>
              </a:rPr>
              <a:t>r</a:t>
            </a:r>
            <a:r>
              <a:rPr sz="1800" spc="0" dirty="0" smtClean="0">
                <a:latin typeface="Tahoma"/>
                <a:cs typeface="Tahoma"/>
              </a:rPr>
              <a:t>en</a:t>
            </a:r>
            <a:r>
              <a:rPr sz="1800" spc="-60" dirty="0" smtClean="0">
                <a:latin typeface="Tahoma"/>
                <a:cs typeface="Tahoma"/>
              </a:rPr>
              <a:t>’</a:t>
            </a:r>
            <a:r>
              <a:rPr sz="1800" spc="0" dirty="0" smtClean="0">
                <a:latin typeface="Tahoma"/>
                <a:cs typeface="Tahoma"/>
              </a:rPr>
              <a:t>s</a:t>
            </a:r>
            <a:r>
              <a:rPr sz="1800" spc="-15" dirty="0" smtClean="0">
                <a:latin typeface="Tahoma"/>
                <a:cs typeface="Tahoma"/>
              </a:rPr>
              <a:t> </a:t>
            </a:r>
            <a:r>
              <a:rPr sz="1800" spc="-40" dirty="0" smtClean="0">
                <a:latin typeface="Tahoma"/>
                <a:cs typeface="Tahoma"/>
              </a:rPr>
              <a:t>F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unda</a:t>
            </a:r>
            <a:r>
              <a:rPr sz="1800" spc="-5" dirty="0" smtClean="0">
                <a:latin typeface="Tahoma"/>
                <a:cs typeface="Tahoma"/>
              </a:rPr>
              <a:t>ti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n </a:t>
            </a:r>
            <a:r>
              <a:rPr sz="1800" spc="-16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rus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,</a:t>
            </a:r>
            <a:r>
              <a:rPr sz="1800" spc="-2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E</a:t>
            </a:r>
            <a:r>
              <a:rPr sz="1800" spc="0" dirty="0" smtClean="0">
                <a:latin typeface="Tahoma"/>
                <a:cs typeface="Tahoma"/>
              </a:rPr>
              <a:t>ast</a:t>
            </a:r>
            <a:r>
              <a:rPr sz="1800" spc="10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Lan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ash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-15" dirty="0" smtClean="0">
                <a:latin typeface="Tahoma"/>
                <a:cs typeface="Tahoma"/>
              </a:rPr>
              <a:t>r</a:t>
            </a:r>
            <a:r>
              <a:rPr sz="1800" spc="0" dirty="0" smtClean="0">
                <a:latin typeface="Tahoma"/>
                <a:cs typeface="Tahoma"/>
              </a:rPr>
              <a:t>e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NH</a:t>
            </a:r>
            <a:r>
              <a:rPr sz="1800" spc="0" dirty="0" smtClean="0">
                <a:latin typeface="Tahoma"/>
                <a:cs typeface="Tahoma"/>
              </a:rPr>
              <a:t>S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-16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rust</a:t>
            </a:r>
            <a:r>
              <a:rPr sz="1800" spc="-15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U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5" dirty="0" smtClean="0">
                <a:latin typeface="Tahoma"/>
                <a:cs typeface="Tahoma"/>
              </a:rPr>
              <a:t>it</a:t>
            </a:r>
            <a:r>
              <a:rPr sz="1800" spc="0" dirty="0" smtClean="0">
                <a:latin typeface="Tahoma"/>
                <a:cs typeface="Tahoma"/>
              </a:rPr>
              <a:t>ed </a:t>
            </a:r>
            <a:r>
              <a:rPr sz="1800" spc="-5" dirty="0" smtClean="0">
                <a:latin typeface="Tahoma"/>
                <a:cs typeface="Tahoma"/>
              </a:rPr>
              <a:t>Ki</a:t>
            </a:r>
            <a:r>
              <a:rPr sz="1800" spc="0" dirty="0" smtClean="0">
                <a:latin typeface="Tahoma"/>
                <a:cs typeface="Tahoma"/>
              </a:rPr>
              <a:t>ngd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m)</a:t>
            </a:r>
            <a:endParaRPr sz="1800">
              <a:latin typeface="Tahoma"/>
              <a:cs typeface="Tahoma"/>
            </a:endParaRPr>
          </a:p>
          <a:p>
            <a:pPr marL="698500" marR="394970" indent="-228600">
              <a:lnSpc>
                <a:spcPts val="1939"/>
              </a:lnSpc>
              <a:spcBef>
                <a:spcPts val="495"/>
              </a:spcBef>
              <a:buFont typeface="Arial"/>
              <a:buChar char="-"/>
              <a:tabLst>
                <a:tab pos="697865" algn="l"/>
              </a:tabLst>
            </a:pPr>
            <a:r>
              <a:rPr sz="1800" b="1" spc="5" dirty="0" smtClean="0">
                <a:latin typeface="Tahoma"/>
                <a:cs typeface="Tahoma"/>
              </a:rPr>
              <a:t>D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J-</a:t>
            </a:r>
            <a:r>
              <a:rPr sz="1800" b="1" spc="5" dirty="0" smtClean="0">
                <a:latin typeface="Tahoma"/>
                <a:cs typeface="Tahoma"/>
              </a:rPr>
              <a:t>P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R.</a:t>
            </a:r>
            <a:r>
              <a:rPr sz="1800" b="1" spc="-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H</a:t>
            </a:r>
            <a:r>
              <a:rPr sz="1800" b="1" spc="-5" dirty="0" smtClean="0">
                <a:latin typeface="Tahoma"/>
                <a:cs typeface="Tahoma"/>
              </a:rPr>
              <a:t>errm</a:t>
            </a:r>
            <a:r>
              <a:rPr sz="1800" b="1" spc="0" dirty="0" smtClean="0">
                <a:latin typeface="Tahoma"/>
                <a:cs typeface="Tahoma"/>
              </a:rPr>
              <a:t>an</a:t>
            </a:r>
            <a:r>
              <a:rPr sz="1800" b="1" spc="10" dirty="0" smtClean="0">
                <a:latin typeface="Tahoma"/>
                <a:cs typeface="Tahoma"/>
              </a:rPr>
              <a:t> </a:t>
            </a:r>
            <a:r>
              <a:rPr sz="1800" spc="-10" dirty="0" smtClean="0">
                <a:latin typeface="Tahoma"/>
                <a:cs typeface="Tahoma"/>
              </a:rPr>
              <a:t>(</a:t>
            </a:r>
            <a:r>
              <a:rPr sz="1800" spc="-5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10" dirty="0" smtClean="0">
                <a:latin typeface="Tahoma"/>
                <a:cs typeface="Tahoma"/>
              </a:rPr>
              <a:t>z</a:t>
            </a:r>
            <a:r>
              <a:rPr sz="1800" spc="0" dirty="0" smtClean="0">
                <a:latin typeface="Tahoma"/>
                <a:cs typeface="Tahoma"/>
              </a:rPr>
              <a:t>e L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e</a:t>
            </a:r>
            <a:r>
              <a:rPr sz="1800" spc="-10" dirty="0" smtClean="0">
                <a:latin typeface="Tahoma"/>
                <a:cs typeface="Tahoma"/>
              </a:rPr>
              <a:t>v</a:t>
            </a:r>
            <a:r>
              <a:rPr sz="1800" spc="0" dirty="0" smtClean="0">
                <a:latin typeface="Tahoma"/>
                <a:cs typeface="Tahoma"/>
              </a:rPr>
              <a:t>e</a:t>
            </a:r>
            <a:r>
              <a:rPr sz="1800" spc="10" dirty="0" smtClean="0">
                <a:latin typeface="Tahoma"/>
                <a:cs typeface="Tahoma"/>
              </a:rPr>
              <a:t> </a:t>
            </a:r>
            <a:r>
              <a:rPr sz="1800" spc="5" dirty="0" smtClean="0">
                <a:latin typeface="Tahoma"/>
                <a:cs typeface="Tahoma"/>
              </a:rPr>
              <a:t>V</a:t>
            </a:r>
            <a:r>
              <a:rPr sz="1800" spc="-15" dirty="0" smtClean="0">
                <a:latin typeface="Tahoma"/>
                <a:cs typeface="Tahoma"/>
              </a:rPr>
              <a:t>r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u</a:t>
            </a:r>
            <a:r>
              <a:rPr sz="1800" spc="-5" dirty="0" smtClean="0">
                <a:latin typeface="Tahoma"/>
                <a:cs typeface="Tahoma"/>
              </a:rPr>
              <a:t>w</a:t>
            </a:r>
            <a:r>
              <a:rPr sz="1800" spc="0" dirty="0" smtClean="0">
                <a:latin typeface="Tahoma"/>
                <a:cs typeface="Tahoma"/>
              </a:rPr>
              <a:t>e </a:t>
            </a:r>
            <a:r>
              <a:rPr sz="1800" spc="-5" dirty="0" smtClean="0">
                <a:latin typeface="Tahoma"/>
                <a:cs typeface="Tahoma"/>
              </a:rPr>
              <a:t>G</a:t>
            </a:r>
            <a:r>
              <a:rPr sz="1800" spc="0" dirty="0" smtClean="0">
                <a:latin typeface="Tahoma"/>
                <a:cs typeface="Tahoma"/>
              </a:rPr>
              <a:t>as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hu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s,</a:t>
            </a:r>
            <a:r>
              <a:rPr sz="1800" spc="-20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Ams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e</a:t>
            </a:r>
            <a:r>
              <a:rPr sz="1800" spc="-15" dirty="0" smtClean="0">
                <a:latin typeface="Tahoma"/>
                <a:cs typeface="Tahoma"/>
              </a:rPr>
              <a:t>r</a:t>
            </a:r>
            <a:r>
              <a:rPr sz="1800" spc="0" dirty="0" smtClean="0">
                <a:latin typeface="Tahoma"/>
                <a:cs typeface="Tahoma"/>
              </a:rPr>
              <a:t>dam,</a:t>
            </a:r>
            <a:r>
              <a:rPr sz="1800" spc="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The Ne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her</a:t>
            </a:r>
            <a:r>
              <a:rPr sz="1800" spc="-5" dirty="0" smtClean="0">
                <a:latin typeface="Tahoma"/>
                <a:cs typeface="Tahoma"/>
              </a:rPr>
              <a:t>l</a:t>
            </a:r>
            <a:r>
              <a:rPr sz="1800" spc="0" dirty="0" smtClean="0">
                <a:latin typeface="Tahoma"/>
                <a:cs typeface="Tahoma"/>
              </a:rPr>
              <a:t>ands)</a:t>
            </a:r>
            <a:endParaRPr sz="1800">
              <a:latin typeface="Tahoma"/>
              <a:cs typeface="Tahoma"/>
            </a:endParaRPr>
          </a:p>
          <a:p>
            <a:pPr marL="698500" indent="-228600">
              <a:lnSpc>
                <a:spcPct val="100000"/>
              </a:lnSpc>
              <a:spcBef>
                <a:spcPts val="259"/>
              </a:spcBef>
              <a:buFont typeface="Arial"/>
              <a:buChar char="-"/>
              <a:tabLst>
                <a:tab pos="697865" algn="l"/>
              </a:tabLst>
            </a:pPr>
            <a:r>
              <a:rPr sz="1800" b="1" spc="5" dirty="0" smtClean="0">
                <a:latin typeface="Tahoma"/>
                <a:cs typeface="Tahoma"/>
              </a:rPr>
              <a:t>D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B.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R</a:t>
            </a:r>
            <a:r>
              <a:rPr sz="1800" b="1" spc="-5" dirty="0" smtClean="0">
                <a:latin typeface="Tahoma"/>
                <a:cs typeface="Tahoma"/>
              </a:rPr>
              <a:t>e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si</a:t>
            </a:r>
            <a:r>
              <a:rPr sz="1800" b="1" spc="0" dirty="0" smtClean="0">
                <a:latin typeface="Tahoma"/>
                <a:cs typeface="Tahoma"/>
              </a:rPr>
              <a:t>ng</a:t>
            </a:r>
            <a:r>
              <a:rPr sz="1800" b="1" spc="15" dirty="0" smtClean="0">
                <a:latin typeface="Tahoma"/>
                <a:cs typeface="Tahoma"/>
              </a:rPr>
              <a:t> </a:t>
            </a:r>
            <a:r>
              <a:rPr sz="1800" spc="-10" dirty="0" smtClean="0">
                <a:latin typeface="Tahoma"/>
                <a:cs typeface="Tahoma"/>
              </a:rPr>
              <a:t>(</a:t>
            </a:r>
            <a:r>
              <a:rPr sz="1800" spc="5" dirty="0" smtClean="0">
                <a:latin typeface="Tahoma"/>
                <a:cs typeface="Tahoma"/>
              </a:rPr>
              <a:t>S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.</a:t>
            </a:r>
            <a:r>
              <a:rPr sz="1800" spc="-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An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us</a:t>
            </a:r>
            <a:r>
              <a:rPr sz="1800" spc="-2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Z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e</a:t>
            </a:r>
            <a:r>
              <a:rPr sz="1800" spc="-10" dirty="0" smtClean="0">
                <a:latin typeface="Tahoma"/>
                <a:cs typeface="Tahoma"/>
              </a:rPr>
              <a:t>k</a:t>
            </a:r>
            <a:r>
              <a:rPr sz="1800" spc="0" dirty="0" smtClean="0">
                <a:latin typeface="Tahoma"/>
                <a:cs typeface="Tahoma"/>
              </a:rPr>
              <a:t>enhu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s,</a:t>
            </a:r>
            <a:r>
              <a:rPr sz="1800" spc="-2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Ni</a:t>
            </a:r>
            <a:r>
              <a:rPr sz="1800" spc="0" dirty="0" smtClean="0">
                <a:latin typeface="Tahoma"/>
                <a:cs typeface="Tahoma"/>
              </a:rPr>
              <a:t>eu</a:t>
            </a:r>
            <a:r>
              <a:rPr sz="1800" spc="-5" dirty="0" smtClean="0">
                <a:latin typeface="Tahoma"/>
                <a:cs typeface="Tahoma"/>
              </a:rPr>
              <a:t>w</a:t>
            </a:r>
            <a:r>
              <a:rPr sz="1800" spc="0" dirty="0" smtClean="0">
                <a:latin typeface="Tahoma"/>
                <a:cs typeface="Tahoma"/>
              </a:rPr>
              <a:t>ege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n,</a:t>
            </a:r>
            <a:r>
              <a:rPr sz="1800" spc="15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he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Ne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her</a:t>
            </a:r>
            <a:r>
              <a:rPr sz="1800" spc="-5" dirty="0" smtClean="0">
                <a:latin typeface="Tahoma"/>
                <a:cs typeface="Tahoma"/>
              </a:rPr>
              <a:t>l</a:t>
            </a:r>
            <a:r>
              <a:rPr sz="1800" spc="0" dirty="0" smtClean="0">
                <a:latin typeface="Tahoma"/>
                <a:cs typeface="Tahoma"/>
              </a:rPr>
              <a:t>ands)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9"/>
              </a:spcBef>
            </a:pPr>
            <a:endParaRPr sz="75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spc="-5" dirty="0" smtClean="0">
                <a:latin typeface="Tahoma"/>
                <a:cs typeface="Tahoma"/>
              </a:rPr>
              <a:t>D</a:t>
            </a:r>
            <a:r>
              <a:rPr sz="2000" spc="0" dirty="0" smtClean="0">
                <a:latin typeface="Tahoma"/>
                <a:cs typeface="Tahoma"/>
              </a:rPr>
              <a:t>ata a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sz="2000" spc="0" dirty="0" smtClean="0">
                <a:latin typeface="Tahoma"/>
                <a:cs typeface="Tahoma"/>
              </a:rPr>
              <a:t>d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a</a:t>
            </a:r>
            <a:r>
              <a:rPr sz="2000" spc="-30" dirty="0" smtClean="0">
                <a:latin typeface="Tahoma"/>
                <a:cs typeface="Tahoma"/>
              </a:rPr>
              <a:t>f</a:t>
            </a:r>
            <a:r>
              <a:rPr sz="2000" spc="0" dirty="0" smtClean="0">
                <a:latin typeface="Tahoma"/>
                <a:cs typeface="Tahoma"/>
              </a:rPr>
              <a:t>e</a:t>
            </a:r>
            <a:r>
              <a:rPr sz="2000" spc="-25" dirty="0" smtClean="0">
                <a:latin typeface="Tahoma"/>
                <a:cs typeface="Tahoma"/>
              </a:rPr>
              <a:t>t</a:t>
            </a:r>
            <a:r>
              <a:rPr sz="2000" spc="0" dirty="0" smtClean="0">
                <a:latin typeface="Tahoma"/>
                <a:cs typeface="Tahoma"/>
              </a:rPr>
              <a:t>y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Mo</a:t>
            </a:r>
            <a:r>
              <a:rPr sz="2000" spc="-5" dirty="0" smtClean="0">
                <a:latin typeface="Tahoma"/>
                <a:cs typeface="Tahoma"/>
              </a:rPr>
              <a:t>ni</a:t>
            </a:r>
            <a:r>
              <a:rPr sz="2000" spc="0" dirty="0" smtClean="0">
                <a:latin typeface="Tahoma"/>
                <a:cs typeface="Tahoma"/>
              </a:rPr>
              <a:t>to</a:t>
            </a:r>
            <a:r>
              <a:rPr sz="2000" spc="-5" dirty="0" smtClean="0">
                <a:latin typeface="Tahoma"/>
                <a:cs typeface="Tahoma"/>
              </a:rPr>
              <a:t>rin</a:t>
            </a:r>
            <a:r>
              <a:rPr sz="2000" spc="0" dirty="0" smtClean="0">
                <a:latin typeface="Tahoma"/>
                <a:cs typeface="Tahoma"/>
              </a:rPr>
              <a:t>g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spc="5" dirty="0" smtClean="0">
                <a:latin typeface="Tahoma"/>
                <a:cs typeface="Tahoma"/>
              </a:rPr>
              <a:t>B</a:t>
            </a:r>
            <a:r>
              <a:rPr sz="2000" spc="0" dirty="0" smtClean="0">
                <a:latin typeface="Tahoma"/>
                <a:cs typeface="Tahoma"/>
              </a:rPr>
              <a:t>oa</a:t>
            </a:r>
            <a:r>
              <a:rPr sz="2000" spc="-15" dirty="0" smtClean="0">
                <a:latin typeface="Tahoma"/>
                <a:cs typeface="Tahoma"/>
              </a:rPr>
              <a:t>r</a:t>
            </a:r>
            <a:r>
              <a:rPr sz="2000" spc="0" dirty="0" smtClean="0">
                <a:latin typeface="Tahoma"/>
                <a:cs typeface="Tahoma"/>
              </a:rPr>
              <a:t>d</a:t>
            </a:r>
            <a:r>
              <a:rPr sz="2000" spc="-20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(</a:t>
            </a:r>
            <a:r>
              <a:rPr sz="2000" spc="-5" dirty="0" smtClean="0">
                <a:latin typeface="Tahoma"/>
                <a:cs typeface="Tahoma"/>
              </a:rPr>
              <a:t>DS</a:t>
            </a:r>
            <a:r>
              <a:rPr sz="2000" spc="0" dirty="0" smtClean="0">
                <a:latin typeface="Tahoma"/>
                <a:cs typeface="Tahoma"/>
              </a:rPr>
              <a:t>M</a:t>
            </a:r>
            <a:r>
              <a:rPr sz="2000" spc="-5" dirty="0" smtClean="0">
                <a:latin typeface="Tahoma"/>
                <a:cs typeface="Tahoma"/>
              </a:rPr>
              <a:t>B</a:t>
            </a:r>
            <a:r>
              <a:rPr sz="2000" spc="0" dirty="0" smtClean="0"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marL="698500" lvl="1" indent="-228600">
              <a:lnSpc>
                <a:spcPct val="100000"/>
              </a:lnSpc>
              <a:spcBef>
                <a:spcPts val="284"/>
              </a:spcBef>
              <a:buFont typeface="Arial"/>
              <a:buChar char="-"/>
              <a:tabLst>
                <a:tab pos="697865" algn="l"/>
              </a:tabLst>
            </a:pPr>
            <a:r>
              <a:rPr sz="1800" b="1" spc="5" dirty="0" smtClean="0">
                <a:latin typeface="Tahoma"/>
                <a:cs typeface="Tahoma"/>
              </a:rPr>
              <a:t>P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f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S. Ja</a:t>
            </a:r>
            <a:r>
              <a:rPr sz="1800" b="1" spc="-5" dirty="0" smtClean="0">
                <a:latin typeface="Tahoma"/>
                <a:cs typeface="Tahoma"/>
              </a:rPr>
              <a:t>me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spc="-10" dirty="0" smtClean="0">
                <a:latin typeface="Tahoma"/>
                <a:cs typeface="Tahoma"/>
              </a:rPr>
              <a:t>(</a:t>
            </a:r>
            <a:r>
              <a:rPr sz="1800" spc="0" dirty="0" smtClean="0">
                <a:latin typeface="Tahoma"/>
                <a:cs typeface="Tahoma"/>
              </a:rPr>
              <a:t>D</a:t>
            </a:r>
            <a:r>
              <a:rPr sz="1800" spc="5" dirty="0" smtClean="0">
                <a:latin typeface="Tahoma"/>
                <a:cs typeface="Tahoma"/>
              </a:rPr>
              <a:t>S</a:t>
            </a:r>
            <a:r>
              <a:rPr sz="1800" spc="0" dirty="0" smtClean="0">
                <a:latin typeface="Tahoma"/>
                <a:cs typeface="Tahoma"/>
              </a:rPr>
              <a:t>MB</a:t>
            </a:r>
            <a:r>
              <a:rPr sz="1800" spc="-5" dirty="0" smtClean="0">
                <a:latin typeface="Tahoma"/>
                <a:cs typeface="Tahoma"/>
              </a:rPr>
              <a:t> C</a:t>
            </a:r>
            <a:r>
              <a:rPr sz="1800" spc="0" dirty="0" smtClean="0">
                <a:latin typeface="Tahoma"/>
                <a:cs typeface="Tahoma"/>
              </a:rPr>
              <a:t>ha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rman,</a:t>
            </a:r>
            <a:r>
              <a:rPr sz="1800" spc="-5" dirty="0" smtClean="0">
                <a:latin typeface="Tahoma"/>
                <a:cs typeface="Tahoma"/>
              </a:rPr>
              <a:t> U</a:t>
            </a:r>
            <a:r>
              <a:rPr sz="1800" spc="0" dirty="0" smtClean="0">
                <a:latin typeface="Tahoma"/>
                <a:cs typeface="Tahoma"/>
              </a:rPr>
              <a:t>ppsa</a:t>
            </a:r>
            <a:r>
              <a:rPr sz="1800" spc="-5" dirty="0" smtClean="0">
                <a:latin typeface="Tahoma"/>
                <a:cs typeface="Tahoma"/>
              </a:rPr>
              <a:t>l</a:t>
            </a:r>
            <a:r>
              <a:rPr sz="1800" spc="0" dirty="0" smtClean="0">
                <a:latin typeface="Tahoma"/>
                <a:cs typeface="Tahoma"/>
              </a:rPr>
              <a:t>a</a:t>
            </a:r>
            <a:r>
              <a:rPr sz="1800" spc="15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U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-10" dirty="0" smtClean="0">
                <a:latin typeface="Tahoma"/>
                <a:cs typeface="Tahoma"/>
              </a:rPr>
              <a:t>v</a:t>
            </a:r>
            <a:r>
              <a:rPr sz="1800" spc="0" dirty="0" smtClean="0">
                <a:latin typeface="Tahoma"/>
                <a:cs typeface="Tahoma"/>
              </a:rPr>
              <a:t>ers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-15" dirty="0" smtClean="0">
                <a:latin typeface="Tahoma"/>
                <a:cs typeface="Tahoma"/>
              </a:rPr>
              <a:t>t</a:t>
            </a:r>
            <a:r>
              <a:rPr sz="1800" spc="-155" dirty="0" smtClean="0">
                <a:latin typeface="Tahoma"/>
                <a:cs typeface="Tahoma"/>
              </a:rPr>
              <a:t>y</a:t>
            </a:r>
            <a:r>
              <a:rPr sz="1800" spc="0" dirty="0" smtClean="0">
                <a:latin typeface="Tahoma"/>
                <a:cs typeface="Tahoma"/>
              </a:rPr>
              <a:t>,</a:t>
            </a:r>
            <a:r>
              <a:rPr sz="1800" spc="-5" dirty="0" smtClean="0">
                <a:latin typeface="Tahoma"/>
                <a:cs typeface="Tahoma"/>
              </a:rPr>
              <a:t> </a:t>
            </a:r>
            <a:r>
              <a:rPr sz="1800" spc="-10" dirty="0" smtClean="0">
                <a:latin typeface="Tahoma"/>
                <a:cs typeface="Tahoma"/>
              </a:rPr>
              <a:t>S</a:t>
            </a:r>
            <a:r>
              <a:rPr sz="1800" spc="-5" dirty="0" smtClean="0">
                <a:latin typeface="Tahoma"/>
                <a:cs typeface="Tahoma"/>
              </a:rPr>
              <a:t>w</a:t>
            </a:r>
            <a:r>
              <a:rPr sz="1800" spc="0" dirty="0" smtClean="0">
                <a:latin typeface="Tahoma"/>
                <a:cs typeface="Tahoma"/>
              </a:rPr>
              <a:t>eden)</a:t>
            </a:r>
            <a:endParaRPr sz="1800">
              <a:latin typeface="Tahoma"/>
              <a:cs typeface="Tahoma"/>
            </a:endParaRPr>
          </a:p>
          <a:p>
            <a:pPr lvl="1">
              <a:lnSpc>
                <a:spcPts val="500"/>
              </a:lnSpc>
              <a:spcBef>
                <a:spcPts val="36"/>
              </a:spcBef>
              <a:buFont typeface="Arial"/>
              <a:buChar char="-"/>
            </a:pPr>
            <a:endParaRPr sz="500"/>
          </a:p>
          <a:p>
            <a:pPr marL="698500" marR="1511300" lvl="1" indent="-228600">
              <a:lnSpc>
                <a:spcPts val="1939"/>
              </a:lnSpc>
              <a:buFont typeface="Arial"/>
              <a:buChar char="-"/>
              <a:tabLst>
                <a:tab pos="697865" algn="l"/>
              </a:tabLst>
            </a:pPr>
            <a:r>
              <a:rPr sz="1800" b="1" spc="5" dirty="0" smtClean="0">
                <a:latin typeface="Tahoma"/>
                <a:cs typeface="Tahoma"/>
              </a:rPr>
              <a:t>P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f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H.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B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ersm</a:t>
            </a:r>
            <a:r>
              <a:rPr sz="1800" b="1" spc="0" dirty="0" smtClean="0">
                <a:latin typeface="Tahoma"/>
                <a:cs typeface="Tahoma"/>
              </a:rPr>
              <a:t>a </a:t>
            </a:r>
            <a:r>
              <a:rPr sz="1800" spc="-10" dirty="0" smtClean="0">
                <a:latin typeface="Tahoma"/>
                <a:cs typeface="Tahoma"/>
              </a:rPr>
              <a:t>(</a:t>
            </a:r>
            <a:r>
              <a:rPr sz="1800" spc="0" dirty="0" smtClean="0">
                <a:latin typeface="Tahoma"/>
                <a:cs typeface="Tahoma"/>
              </a:rPr>
              <a:t>D</a:t>
            </a:r>
            <a:r>
              <a:rPr sz="1800" spc="5" dirty="0" smtClean="0">
                <a:latin typeface="Tahoma"/>
                <a:cs typeface="Tahoma"/>
              </a:rPr>
              <a:t>S</a:t>
            </a:r>
            <a:r>
              <a:rPr sz="1800" spc="0" dirty="0" smtClean="0">
                <a:latin typeface="Tahoma"/>
                <a:cs typeface="Tahoma"/>
              </a:rPr>
              <a:t>MB</a:t>
            </a:r>
            <a:r>
              <a:rPr sz="1800" spc="-15" dirty="0" smtClean="0">
                <a:latin typeface="Tahoma"/>
                <a:cs typeface="Tahoma"/>
              </a:rPr>
              <a:t> </a:t>
            </a:r>
            <a:r>
              <a:rPr sz="1800" spc="5" dirty="0" smtClean="0">
                <a:latin typeface="Tahoma"/>
                <a:cs typeface="Tahoma"/>
              </a:rPr>
              <a:t>B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s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a</a:t>
            </a:r>
            <a:r>
              <a:rPr sz="1800" spc="-5" dirty="0" smtClean="0">
                <a:latin typeface="Tahoma"/>
                <a:cs typeface="Tahoma"/>
              </a:rPr>
              <a:t>ti</a:t>
            </a:r>
            <a:r>
              <a:rPr sz="1800" spc="0" dirty="0" smtClean="0">
                <a:latin typeface="Tahoma"/>
                <a:cs typeface="Tahoma"/>
              </a:rPr>
              <a:t>s</a:t>
            </a:r>
            <a:r>
              <a:rPr sz="1800" spc="-5" dirty="0" smtClean="0">
                <a:latin typeface="Tahoma"/>
                <a:cs typeface="Tahoma"/>
              </a:rPr>
              <a:t>tici</a:t>
            </a:r>
            <a:r>
              <a:rPr sz="1800" spc="0" dirty="0" smtClean="0">
                <a:latin typeface="Tahoma"/>
                <a:cs typeface="Tahoma"/>
              </a:rPr>
              <a:t>an,</a:t>
            </a:r>
            <a:r>
              <a:rPr sz="1800" spc="15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E</a:t>
            </a:r>
            <a:r>
              <a:rPr sz="1800" spc="-40" dirty="0" smtClean="0">
                <a:latin typeface="Tahoma"/>
                <a:cs typeface="Tahoma"/>
              </a:rPr>
              <a:t>r</a:t>
            </a:r>
            <a:r>
              <a:rPr sz="1800" spc="0" dirty="0" smtClean="0">
                <a:latin typeface="Tahoma"/>
                <a:cs typeface="Tahoma"/>
              </a:rPr>
              <a:t>asmus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Med</a:t>
            </a:r>
            <a:r>
              <a:rPr sz="1800" spc="-5" dirty="0" smtClean="0">
                <a:latin typeface="Tahoma"/>
                <a:cs typeface="Tahoma"/>
              </a:rPr>
              <a:t>ic</a:t>
            </a:r>
            <a:r>
              <a:rPr sz="1800" spc="0" dirty="0" smtClean="0">
                <a:latin typeface="Tahoma"/>
                <a:cs typeface="Tahoma"/>
              </a:rPr>
              <a:t>al </a:t>
            </a:r>
            <a:r>
              <a:rPr sz="1800" spc="-5" dirty="0" smtClean="0">
                <a:latin typeface="Tahoma"/>
                <a:cs typeface="Tahoma"/>
              </a:rPr>
              <a:t>C</a:t>
            </a:r>
            <a:r>
              <a:rPr sz="1800" spc="0" dirty="0" smtClean="0">
                <a:latin typeface="Tahoma"/>
                <a:cs typeface="Tahoma"/>
              </a:rPr>
              <a:t>en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e</a:t>
            </a:r>
            <a:r>
              <a:rPr sz="1800" spc="-240" dirty="0" smtClean="0">
                <a:latin typeface="Tahoma"/>
                <a:cs typeface="Tahoma"/>
              </a:rPr>
              <a:t>r</a:t>
            </a:r>
            <a:r>
              <a:rPr sz="1800" spc="0" dirty="0" smtClean="0">
                <a:latin typeface="Tahoma"/>
                <a:cs typeface="Tahoma"/>
              </a:rPr>
              <a:t>,</a:t>
            </a:r>
            <a:r>
              <a:rPr sz="1800" spc="-5" dirty="0" smtClean="0">
                <a:latin typeface="Tahoma"/>
                <a:cs typeface="Tahoma"/>
              </a:rPr>
              <a:t> </a:t>
            </a:r>
            <a:r>
              <a:rPr sz="1800" spc="-40" dirty="0" smtClean="0">
                <a:latin typeface="Tahoma"/>
                <a:cs typeface="Tahoma"/>
              </a:rPr>
              <a:t>R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-15" dirty="0" smtClean="0">
                <a:latin typeface="Tahoma"/>
                <a:cs typeface="Tahoma"/>
              </a:rPr>
              <a:t>t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e</a:t>
            </a:r>
            <a:r>
              <a:rPr sz="1800" spc="-15" dirty="0" smtClean="0">
                <a:latin typeface="Tahoma"/>
                <a:cs typeface="Tahoma"/>
              </a:rPr>
              <a:t>r</a:t>
            </a:r>
            <a:r>
              <a:rPr sz="1800" spc="0" dirty="0" smtClean="0">
                <a:latin typeface="Tahoma"/>
                <a:cs typeface="Tahoma"/>
              </a:rPr>
              <a:t>dam,</a:t>
            </a:r>
            <a:r>
              <a:rPr sz="1800" spc="15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he</a:t>
            </a:r>
            <a:r>
              <a:rPr sz="1800" spc="-10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Ne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her</a:t>
            </a:r>
            <a:r>
              <a:rPr sz="1800" spc="-5" dirty="0" smtClean="0">
                <a:latin typeface="Tahoma"/>
                <a:cs typeface="Tahoma"/>
              </a:rPr>
              <a:t>l</a:t>
            </a:r>
            <a:r>
              <a:rPr sz="1800" spc="0" dirty="0" smtClean="0">
                <a:latin typeface="Tahoma"/>
                <a:cs typeface="Tahoma"/>
              </a:rPr>
              <a:t>ands)</a:t>
            </a:r>
            <a:endParaRPr sz="1800">
              <a:latin typeface="Tahoma"/>
              <a:cs typeface="Tahoma"/>
            </a:endParaRPr>
          </a:p>
          <a:p>
            <a:pPr marL="698500" lvl="1" indent="-228600">
              <a:lnSpc>
                <a:spcPct val="100000"/>
              </a:lnSpc>
              <a:spcBef>
                <a:spcPts val="245"/>
              </a:spcBef>
              <a:buFont typeface="Arial"/>
              <a:buChar char="-"/>
              <a:tabLst>
                <a:tab pos="697865" algn="l"/>
              </a:tabLst>
            </a:pPr>
            <a:r>
              <a:rPr sz="1800" b="1" spc="5" dirty="0" smtClean="0">
                <a:latin typeface="Tahoma"/>
                <a:cs typeface="Tahoma"/>
              </a:rPr>
              <a:t>D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J.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te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1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B</a:t>
            </a:r>
            <a:r>
              <a:rPr sz="1800" b="1" spc="-5" dirty="0" smtClean="0">
                <a:latin typeface="Tahoma"/>
                <a:cs typeface="Tahoma"/>
              </a:rPr>
              <a:t>er</a:t>
            </a:r>
            <a:r>
              <a:rPr sz="1800" b="1" spc="0" dirty="0" smtClean="0">
                <a:latin typeface="Tahoma"/>
                <a:cs typeface="Tahoma"/>
              </a:rPr>
              <a:t>g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spc="-10" dirty="0" smtClean="0">
                <a:latin typeface="Tahoma"/>
                <a:cs typeface="Tahoma"/>
              </a:rPr>
              <a:t>(</a:t>
            </a:r>
            <a:r>
              <a:rPr sz="1800" spc="0" dirty="0" smtClean="0">
                <a:latin typeface="Tahoma"/>
                <a:cs typeface="Tahoma"/>
              </a:rPr>
              <a:t>D</a:t>
            </a:r>
            <a:r>
              <a:rPr sz="1800" spc="5" dirty="0" smtClean="0">
                <a:latin typeface="Tahoma"/>
                <a:cs typeface="Tahoma"/>
              </a:rPr>
              <a:t>S</a:t>
            </a:r>
            <a:r>
              <a:rPr sz="1800" spc="0" dirty="0" smtClean="0">
                <a:latin typeface="Tahoma"/>
                <a:cs typeface="Tahoma"/>
              </a:rPr>
              <a:t>MB</a:t>
            </a:r>
            <a:r>
              <a:rPr sz="1800" spc="-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membe</a:t>
            </a:r>
            <a:r>
              <a:rPr sz="1800" spc="-240" dirty="0" smtClean="0">
                <a:latin typeface="Tahoma"/>
                <a:cs typeface="Tahoma"/>
              </a:rPr>
              <a:t>r</a:t>
            </a:r>
            <a:r>
              <a:rPr sz="1800" spc="0" dirty="0" smtClean="0">
                <a:latin typeface="Tahoma"/>
                <a:cs typeface="Tahoma"/>
              </a:rPr>
              <a:t>,</a:t>
            </a:r>
            <a:r>
              <a:rPr sz="1800" spc="5" dirty="0" smtClean="0">
                <a:latin typeface="Tahoma"/>
                <a:cs typeface="Tahoma"/>
              </a:rPr>
              <a:t> S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.</a:t>
            </a:r>
            <a:r>
              <a:rPr sz="1800" spc="-5" dirty="0" smtClean="0">
                <a:latin typeface="Tahoma"/>
                <a:cs typeface="Tahoma"/>
              </a:rPr>
              <a:t> </a:t>
            </a:r>
            <a:r>
              <a:rPr sz="1800" spc="0" dirty="0" smtClean="0">
                <a:latin typeface="Tahoma"/>
                <a:cs typeface="Tahoma"/>
              </a:rPr>
              <a:t>An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n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us</a:t>
            </a:r>
            <a:r>
              <a:rPr sz="1800" spc="-25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H</a:t>
            </a:r>
            <a:r>
              <a:rPr sz="1800" spc="-10" dirty="0" smtClean="0">
                <a:latin typeface="Tahoma"/>
                <a:cs typeface="Tahoma"/>
              </a:rPr>
              <a:t>o</a:t>
            </a:r>
            <a:r>
              <a:rPr sz="1800" spc="0" dirty="0" smtClean="0">
                <a:latin typeface="Tahoma"/>
                <a:cs typeface="Tahoma"/>
              </a:rPr>
              <a:t>sp</a:t>
            </a:r>
            <a:r>
              <a:rPr sz="1800" spc="-5" dirty="0" smtClean="0">
                <a:latin typeface="Tahoma"/>
                <a:cs typeface="Tahoma"/>
              </a:rPr>
              <a:t>it</a:t>
            </a:r>
            <a:r>
              <a:rPr sz="1800" spc="0" dirty="0" smtClean="0">
                <a:latin typeface="Tahoma"/>
                <a:cs typeface="Tahoma"/>
              </a:rPr>
              <a:t>a</a:t>
            </a:r>
            <a:r>
              <a:rPr sz="1800" spc="-5" dirty="0" smtClean="0">
                <a:latin typeface="Tahoma"/>
                <a:cs typeface="Tahoma"/>
              </a:rPr>
              <a:t>l</a:t>
            </a:r>
            <a:r>
              <a:rPr sz="1800" spc="0" dirty="0" smtClean="0">
                <a:latin typeface="Tahoma"/>
                <a:cs typeface="Tahoma"/>
              </a:rPr>
              <a:t>,</a:t>
            </a:r>
            <a:r>
              <a:rPr sz="1800" spc="20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Ni</a:t>
            </a:r>
            <a:r>
              <a:rPr sz="1800" spc="0" dirty="0" smtClean="0">
                <a:latin typeface="Tahoma"/>
                <a:cs typeface="Tahoma"/>
              </a:rPr>
              <a:t>eu</a:t>
            </a:r>
            <a:r>
              <a:rPr sz="1800" spc="-5" dirty="0" smtClean="0">
                <a:latin typeface="Tahoma"/>
                <a:cs typeface="Tahoma"/>
              </a:rPr>
              <a:t>w</a:t>
            </a:r>
            <a:r>
              <a:rPr sz="1800" spc="0" dirty="0" smtClean="0">
                <a:latin typeface="Tahoma"/>
                <a:cs typeface="Tahoma"/>
              </a:rPr>
              <a:t>ege</a:t>
            </a:r>
            <a:r>
              <a:rPr sz="1800" spc="-5" dirty="0" smtClean="0">
                <a:latin typeface="Tahoma"/>
                <a:cs typeface="Tahoma"/>
              </a:rPr>
              <a:t>i</a:t>
            </a:r>
            <a:r>
              <a:rPr sz="1800" spc="0" dirty="0" smtClean="0">
                <a:latin typeface="Tahoma"/>
                <a:cs typeface="Tahoma"/>
              </a:rPr>
              <a:t>n,</a:t>
            </a:r>
            <a:r>
              <a:rPr sz="1800" spc="5" dirty="0" smtClean="0">
                <a:latin typeface="Tahoma"/>
                <a:cs typeface="Tahoma"/>
              </a:rPr>
              <a:t> </a:t>
            </a:r>
            <a:r>
              <a:rPr sz="1800" spc="-5" dirty="0" smtClean="0">
                <a:latin typeface="Tahoma"/>
                <a:cs typeface="Tahoma"/>
              </a:rPr>
              <a:t>t</a:t>
            </a:r>
            <a:r>
              <a:rPr sz="1800" spc="0" dirty="0" smtClean="0">
                <a:latin typeface="Tahoma"/>
                <a:cs typeface="Tahoma"/>
              </a:rPr>
              <a:t>he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448" y="629831"/>
            <a:ext cx="1993696" cy="1441703"/>
          </a:xfrm>
          <a:custGeom>
            <a:avLst/>
            <a:gdLst/>
            <a:ahLst/>
            <a:cxnLst/>
            <a:rect l="l" t="t" r="r" b="b"/>
            <a:pathLst>
              <a:path w="1993696" h="1441703">
                <a:moveTo>
                  <a:pt x="0" y="0"/>
                </a:moveTo>
                <a:lnTo>
                  <a:pt x="1993696" y="0"/>
                </a:lnTo>
                <a:lnTo>
                  <a:pt x="1993696" y="1441703"/>
                </a:lnTo>
                <a:lnTo>
                  <a:pt x="0" y="1441703"/>
                </a:lnTo>
                <a:lnTo>
                  <a:pt x="0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76132" y="629831"/>
            <a:ext cx="1848878" cy="734174"/>
          </a:xfrm>
          <a:custGeom>
            <a:avLst/>
            <a:gdLst/>
            <a:ahLst/>
            <a:cxnLst/>
            <a:rect l="l" t="t" r="r" b="b"/>
            <a:pathLst>
              <a:path w="1848878" h="734174">
                <a:moveTo>
                  <a:pt x="0" y="0"/>
                </a:moveTo>
                <a:lnTo>
                  <a:pt x="1848878" y="0"/>
                </a:lnTo>
                <a:lnTo>
                  <a:pt x="1848878" y="734174"/>
                </a:lnTo>
                <a:lnTo>
                  <a:pt x="0" y="734174"/>
                </a:lnTo>
                <a:lnTo>
                  <a:pt x="0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25023" y="629831"/>
            <a:ext cx="5159019" cy="734174"/>
          </a:xfrm>
          <a:custGeom>
            <a:avLst/>
            <a:gdLst/>
            <a:ahLst/>
            <a:cxnLst/>
            <a:rect l="l" t="t" r="r" b="b"/>
            <a:pathLst>
              <a:path w="5159019" h="734174">
                <a:moveTo>
                  <a:pt x="0" y="0"/>
                </a:moveTo>
                <a:lnTo>
                  <a:pt x="5159019" y="0"/>
                </a:lnTo>
                <a:lnTo>
                  <a:pt x="5159019" y="734174"/>
                </a:lnTo>
                <a:lnTo>
                  <a:pt x="0" y="734174"/>
                </a:lnTo>
                <a:lnTo>
                  <a:pt x="0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76132" y="1364005"/>
            <a:ext cx="1848878" cy="707529"/>
          </a:xfrm>
          <a:custGeom>
            <a:avLst/>
            <a:gdLst/>
            <a:ahLst/>
            <a:cxnLst/>
            <a:rect l="l" t="t" r="r" b="b"/>
            <a:pathLst>
              <a:path w="1848878" h="707529">
                <a:moveTo>
                  <a:pt x="0" y="0"/>
                </a:moveTo>
                <a:lnTo>
                  <a:pt x="1848878" y="0"/>
                </a:lnTo>
                <a:lnTo>
                  <a:pt x="1848878" y="707529"/>
                </a:lnTo>
                <a:lnTo>
                  <a:pt x="0" y="707529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25023" y="1364005"/>
            <a:ext cx="5159019" cy="707529"/>
          </a:xfrm>
          <a:custGeom>
            <a:avLst/>
            <a:gdLst/>
            <a:ahLst/>
            <a:cxnLst/>
            <a:rect l="l" t="t" r="r" b="b"/>
            <a:pathLst>
              <a:path w="5159019" h="707529">
                <a:moveTo>
                  <a:pt x="0" y="0"/>
                </a:moveTo>
                <a:lnTo>
                  <a:pt x="5159019" y="0"/>
                </a:lnTo>
                <a:lnTo>
                  <a:pt x="5159019" y="707529"/>
                </a:lnTo>
                <a:lnTo>
                  <a:pt x="0" y="707529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448" y="2071535"/>
            <a:ext cx="1993696" cy="2627985"/>
          </a:xfrm>
          <a:custGeom>
            <a:avLst/>
            <a:gdLst/>
            <a:ahLst/>
            <a:cxnLst/>
            <a:rect l="l" t="t" r="r" b="b"/>
            <a:pathLst>
              <a:path w="1993696" h="2627985">
                <a:moveTo>
                  <a:pt x="0" y="0"/>
                </a:moveTo>
                <a:lnTo>
                  <a:pt x="1993696" y="0"/>
                </a:lnTo>
                <a:lnTo>
                  <a:pt x="1993696" y="2627985"/>
                </a:lnTo>
                <a:lnTo>
                  <a:pt x="0" y="2627985"/>
                </a:lnTo>
                <a:lnTo>
                  <a:pt x="0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76132" y="2071535"/>
            <a:ext cx="1848878" cy="1920455"/>
          </a:xfrm>
          <a:custGeom>
            <a:avLst/>
            <a:gdLst/>
            <a:ahLst/>
            <a:cxnLst/>
            <a:rect l="l" t="t" r="r" b="b"/>
            <a:pathLst>
              <a:path w="1848878" h="1920455">
                <a:moveTo>
                  <a:pt x="0" y="0"/>
                </a:moveTo>
                <a:lnTo>
                  <a:pt x="1848878" y="0"/>
                </a:lnTo>
                <a:lnTo>
                  <a:pt x="1848878" y="1920455"/>
                </a:lnTo>
                <a:lnTo>
                  <a:pt x="0" y="1920455"/>
                </a:lnTo>
                <a:lnTo>
                  <a:pt x="0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25023" y="2071535"/>
            <a:ext cx="5159019" cy="1920455"/>
          </a:xfrm>
          <a:custGeom>
            <a:avLst/>
            <a:gdLst/>
            <a:ahLst/>
            <a:cxnLst/>
            <a:rect l="l" t="t" r="r" b="b"/>
            <a:pathLst>
              <a:path w="5159019" h="1920455">
                <a:moveTo>
                  <a:pt x="0" y="0"/>
                </a:moveTo>
                <a:lnTo>
                  <a:pt x="5159019" y="0"/>
                </a:lnTo>
                <a:lnTo>
                  <a:pt x="5159019" y="1920455"/>
                </a:lnTo>
                <a:lnTo>
                  <a:pt x="0" y="1920455"/>
                </a:lnTo>
                <a:lnTo>
                  <a:pt x="0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76132" y="3991990"/>
            <a:ext cx="1848878" cy="707529"/>
          </a:xfrm>
          <a:custGeom>
            <a:avLst/>
            <a:gdLst/>
            <a:ahLst/>
            <a:cxnLst/>
            <a:rect l="l" t="t" r="r" b="b"/>
            <a:pathLst>
              <a:path w="1848878" h="707529">
                <a:moveTo>
                  <a:pt x="0" y="0"/>
                </a:moveTo>
                <a:lnTo>
                  <a:pt x="1848878" y="0"/>
                </a:lnTo>
                <a:lnTo>
                  <a:pt x="1848878" y="707529"/>
                </a:lnTo>
                <a:lnTo>
                  <a:pt x="0" y="707529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25023" y="3991990"/>
            <a:ext cx="5159019" cy="707529"/>
          </a:xfrm>
          <a:custGeom>
            <a:avLst/>
            <a:gdLst/>
            <a:ahLst/>
            <a:cxnLst/>
            <a:rect l="l" t="t" r="r" b="b"/>
            <a:pathLst>
              <a:path w="5159019" h="707529">
                <a:moveTo>
                  <a:pt x="0" y="0"/>
                </a:moveTo>
                <a:lnTo>
                  <a:pt x="5159019" y="0"/>
                </a:lnTo>
                <a:lnTo>
                  <a:pt x="5159019" y="707529"/>
                </a:lnTo>
                <a:lnTo>
                  <a:pt x="0" y="707529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48" y="4699533"/>
            <a:ext cx="1993696" cy="2042579"/>
          </a:xfrm>
          <a:custGeom>
            <a:avLst/>
            <a:gdLst/>
            <a:ahLst/>
            <a:cxnLst/>
            <a:rect l="l" t="t" r="r" b="b"/>
            <a:pathLst>
              <a:path w="1993696" h="2042579">
                <a:moveTo>
                  <a:pt x="0" y="0"/>
                </a:moveTo>
                <a:lnTo>
                  <a:pt x="1993696" y="0"/>
                </a:lnTo>
                <a:lnTo>
                  <a:pt x="1993696" y="2042579"/>
                </a:lnTo>
                <a:lnTo>
                  <a:pt x="0" y="2042579"/>
                </a:lnTo>
                <a:lnTo>
                  <a:pt x="0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76132" y="4699533"/>
            <a:ext cx="1848878" cy="425361"/>
          </a:xfrm>
          <a:custGeom>
            <a:avLst/>
            <a:gdLst/>
            <a:ahLst/>
            <a:cxnLst/>
            <a:rect l="l" t="t" r="r" b="b"/>
            <a:pathLst>
              <a:path w="1848878" h="425361">
                <a:moveTo>
                  <a:pt x="0" y="0"/>
                </a:moveTo>
                <a:lnTo>
                  <a:pt x="1848878" y="0"/>
                </a:lnTo>
                <a:lnTo>
                  <a:pt x="1848878" y="425361"/>
                </a:lnTo>
                <a:lnTo>
                  <a:pt x="0" y="425361"/>
                </a:lnTo>
                <a:lnTo>
                  <a:pt x="0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25023" y="4699533"/>
            <a:ext cx="5159019" cy="425361"/>
          </a:xfrm>
          <a:custGeom>
            <a:avLst/>
            <a:gdLst/>
            <a:ahLst/>
            <a:cxnLst/>
            <a:rect l="l" t="t" r="r" b="b"/>
            <a:pathLst>
              <a:path w="5159019" h="425361">
                <a:moveTo>
                  <a:pt x="0" y="0"/>
                </a:moveTo>
                <a:lnTo>
                  <a:pt x="5159019" y="0"/>
                </a:lnTo>
                <a:lnTo>
                  <a:pt x="5159019" y="425361"/>
                </a:lnTo>
                <a:lnTo>
                  <a:pt x="0" y="425361"/>
                </a:lnTo>
                <a:lnTo>
                  <a:pt x="0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76132" y="5124881"/>
            <a:ext cx="1848878" cy="1617230"/>
          </a:xfrm>
          <a:custGeom>
            <a:avLst/>
            <a:gdLst/>
            <a:ahLst/>
            <a:cxnLst/>
            <a:rect l="l" t="t" r="r" b="b"/>
            <a:pathLst>
              <a:path w="1848878" h="1617230">
                <a:moveTo>
                  <a:pt x="0" y="0"/>
                </a:moveTo>
                <a:lnTo>
                  <a:pt x="1848878" y="0"/>
                </a:lnTo>
                <a:lnTo>
                  <a:pt x="1848878" y="1617230"/>
                </a:lnTo>
                <a:lnTo>
                  <a:pt x="0" y="1617230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25023" y="5124881"/>
            <a:ext cx="5159019" cy="1617230"/>
          </a:xfrm>
          <a:custGeom>
            <a:avLst/>
            <a:gdLst/>
            <a:ahLst/>
            <a:cxnLst/>
            <a:rect l="l" t="t" r="r" b="b"/>
            <a:pathLst>
              <a:path w="5159019" h="1617230">
                <a:moveTo>
                  <a:pt x="0" y="0"/>
                </a:moveTo>
                <a:lnTo>
                  <a:pt x="5159019" y="0"/>
                </a:lnTo>
                <a:lnTo>
                  <a:pt x="5159019" y="1617230"/>
                </a:lnTo>
                <a:lnTo>
                  <a:pt x="0" y="1617230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76137" y="623478"/>
            <a:ext cx="0" cy="6124981"/>
          </a:xfrm>
          <a:custGeom>
            <a:avLst/>
            <a:gdLst/>
            <a:ahLst/>
            <a:cxnLst/>
            <a:rect l="l" t="t" r="r" b="b"/>
            <a:pathLst>
              <a:path h="6124981">
                <a:moveTo>
                  <a:pt x="0" y="0"/>
                </a:moveTo>
                <a:lnTo>
                  <a:pt x="0" y="6124981"/>
                </a:lnTo>
              </a:path>
            </a:pathLst>
          </a:custGeom>
          <a:ln w="1270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25018" y="623478"/>
            <a:ext cx="0" cy="6124981"/>
          </a:xfrm>
          <a:custGeom>
            <a:avLst/>
            <a:gdLst/>
            <a:ahLst/>
            <a:cxnLst/>
            <a:rect l="l" t="t" r="r" b="b"/>
            <a:pathLst>
              <a:path h="6124981">
                <a:moveTo>
                  <a:pt x="0" y="0"/>
                </a:moveTo>
                <a:lnTo>
                  <a:pt x="0" y="6124981"/>
                </a:lnTo>
              </a:path>
            </a:pathLst>
          </a:custGeom>
          <a:ln w="1270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69787" y="1364002"/>
            <a:ext cx="7020598" cy="0"/>
          </a:xfrm>
          <a:custGeom>
            <a:avLst/>
            <a:gdLst/>
            <a:ahLst/>
            <a:cxnLst/>
            <a:rect l="l" t="t" r="r" b="b"/>
            <a:pathLst>
              <a:path w="7020598">
                <a:moveTo>
                  <a:pt x="0" y="0"/>
                </a:moveTo>
                <a:lnTo>
                  <a:pt x="7020598" y="0"/>
                </a:lnTo>
              </a:path>
            </a:pathLst>
          </a:custGeom>
          <a:ln w="1270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095" y="2071538"/>
            <a:ext cx="9014294" cy="0"/>
          </a:xfrm>
          <a:custGeom>
            <a:avLst/>
            <a:gdLst/>
            <a:ahLst/>
            <a:cxnLst/>
            <a:rect l="l" t="t" r="r" b="b"/>
            <a:pathLst>
              <a:path w="9014294">
                <a:moveTo>
                  <a:pt x="0" y="0"/>
                </a:moveTo>
                <a:lnTo>
                  <a:pt x="901429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69787" y="3991994"/>
            <a:ext cx="7020598" cy="0"/>
          </a:xfrm>
          <a:custGeom>
            <a:avLst/>
            <a:gdLst/>
            <a:ahLst/>
            <a:cxnLst/>
            <a:rect l="l" t="t" r="r" b="b"/>
            <a:pathLst>
              <a:path w="7020598">
                <a:moveTo>
                  <a:pt x="0" y="0"/>
                </a:moveTo>
                <a:lnTo>
                  <a:pt x="7020598" y="0"/>
                </a:lnTo>
              </a:path>
            </a:pathLst>
          </a:custGeom>
          <a:ln w="1270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095" y="4699530"/>
            <a:ext cx="9014294" cy="0"/>
          </a:xfrm>
          <a:custGeom>
            <a:avLst/>
            <a:gdLst/>
            <a:ahLst/>
            <a:cxnLst/>
            <a:rect l="l" t="t" r="r" b="b"/>
            <a:pathLst>
              <a:path w="9014294">
                <a:moveTo>
                  <a:pt x="0" y="0"/>
                </a:moveTo>
                <a:lnTo>
                  <a:pt x="901429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69787" y="5124885"/>
            <a:ext cx="7020598" cy="0"/>
          </a:xfrm>
          <a:custGeom>
            <a:avLst/>
            <a:gdLst/>
            <a:ahLst/>
            <a:cxnLst/>
            <a:rect l="l" t="t" r="r" b="b"/>
            <a:pathLst>
              <a:path w="7020598">
                <a:moveTo>
                  <a:pt x="0" y="0"/>
                </a:moveTo>
                <a:lnTo>
                  <a:pt x="7020598" y="0"/>
                </a:lnTo>
              </a:path>
            </a:pathLst>
          </a:custGeom>
          <a:ln w="1270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445" y="623478"/>
            <a:ext cx="0" cy="6124981"/>
          </a:xfrm>
          <a:custGeom>
            <a:avLst/>
            <a:gdLst/>
            <a:ahLst/>
            <a:cxnLst/>
            <a:rect l="l" t="t" r="r" b="b"/>
            <a:pathLst>
              <a:path h="6124981">
                <a:moveTo>
                  <a:pt x="0" y="0"/>
                </a:moveTo>
                <a:lnTo>
                  <a:pt x="0" y="6124981"/>
                </a:lnTo>
              </a:path>
            </a:pathLst>
          </a:custGeom>
          <a:ln w="1270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084038" y="623478"/>
            <a:ext cx="0" cy="6124981"/>
          </a:xfrm>
          <a:custGeom>
            <a:avLst/>
            <a:gdLst/>
            <a:ahLst/>
            <a:cxnLst/>
            <a:rect l="l" t="t" r="r" b="b"/>
            <a:pathLst>
              <a:path h="6124981">
                <a:moveTo>
                  <a:pt x="0" y="0"/>
                </a:moveTo>
                <a:lnTo>
                  <a:pt x="0" y="6124981"/>
                </a:lnTo>
              </a:path>
            </a:pathLst>
          </a:custGeom>
          <a:ln w="1270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095" y="629828"/>
            <a:ext cx="9014294" cy="0"/>
          </a:xfrm>
          <a:custGeom>
            <a:avLst/>
            <a:gdLst/>
            <a:ahLst/>
            <a:cxnLst/>
            <a:rect l="l" t="t" r="r" b="b"/>
            <a:pathLst>
              <a:path w="9014294">
                <a:moveTo>
                  <a:pt x="0" y="0"/>
                </a:moveTo>
                <a:lnTo>
                  <a:pt x="901429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095" y="6742112"/>
            <a:ext cx="9014294" cy="0"/>
          </a:xfrm>
          <a:custGeom>
            <a:avLst/>
            <a:gdLst/>
            <a:ahLst/>
            <a:cxnLst/>
            <a:rect l="l" t="t" r="r" b="b"/>
            <a:pathLst>
              <a:path w="9014294">
                <a:moveTo>
                  <a:pt x="0" y="0"/>
                </a:moveTo>
                <a:lnTo>
                  <a:pt x="901429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68656" y="674024"/>
            <a:ext cx="102235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P</a:t>
            </a:r>
            <a:r>
              <a:rPr sz="1800" b="1" spc="-5" dirty="0" smtClean="0">
                <a:latin typeface="Tahoma"/>
                <a:cs typeface="Tahoma"/>
              </a:rPr>
              <a:t>l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tf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m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54911" y="674024"/>
            <a:ext cx="166878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S</a:t>
            </a:r>
            <a:r>
              <a:rPr sz="1800" b="1" spc="-5" dirty="0" smtClean="0">
                <a:latin typeface="Tahoma"/>
                <a:cs typeface="Tahoma"/>
              </a:rPr>
              <a:t>te</a:t>
            </a:r>
            <a:r>
              <a:rPr sz="1800" b="1" spc="0" dirty="0" smtClean="0">
                <a:latin typeface="Tahoma"/>
                <a:cs typeface="Tahoma"/>
              </a:rPr>
              <a:t>nt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m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teri</a:t>
            </a:r>
            <a:r>
              <a:rPr sz="1800" b="1" spc="0" dirty="0" smtClean="0">
                <a:latin typeface="Tahoma"/>
                <a:cs typeface="Tahoma"/>
              </a:rPr>
              <a:t>al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03758" y="674024"/>
            <a:ext cx="4916170" cy="3917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C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C</a:t>
            </a:r>
            <a:r>
              <a:rPr sz="1800" b="1" spc="0" dirty="0" smtClean="0">
                <a:latin typeface="Tahoma"/>
                <a:cs typeface="Tahoma"/>
              </a:rPr>
              <a:t>r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0" dirty="0" smtClean="0">
                <a:latin typeface="Tahoma"/>
                <a:cs typeface="Tahoma"/>
              </a:rPr>
              <a:t>L</a:t>
            </a:r>
            <a:r>
              <a:rPr sz="1800" b="1" spc="5" dirty="0" smtClean="0">
                <a:latin typeface="Tahoma"/>
                <a:cs typeface="Tahoma"/>
              </a:rPr>
              <a:t>605</a:t>
            </a:r>
            <a:r>
              <a:rPr sz="1800" b="1" spc="0" dirty="0" smtClean="0">
                <a:latin typeface="Tahoma"/>
                <a:cs typeface="Tahoma"/>
              </a:rPr>
              <a:t>)</a:t>
            </a:r>
            <a:r>
              <a:rPr sz="1800" b="1" spc="-30" dirty="0" smtClean="0">
                <a:latin typeface="Tahoma"/>
                <a:cs typeface="Tahoma"/>
              </a:rPr>
              <a:t> </a:t>
            </a:r>
            <a:r>
              <a:rPr sz="1800" b="1" spc="-10" dirty="0" smtClean="0">
                <a:latin typeface="Tahoma"/>
                <a:cs typeface="Tahoma"/>
              </a:rPr>
              <a:t>w</a:t>
            </a:r>
            <a:r>
              <a:rPr sz="1800" b="1" spc="-5" dirty="0" smtClean="0">
                <a:latin typeface="Tahoma"/>
                <a:cs typeface="Tahoma"/>
              </a:rPr>
              <a:t>it</a:t>
            </a:r>
            <a:r>
              <a:rPr sz="1800" b="1" spc="0" dirty="0" smtClean="0">
                <a:latin typeface="Tahoma"/>
                <a:cs typeface="Tahoma"/>
              </a:rPr>
              <a:t>h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h</a:t>
            </a:r>
            <a:r>
              <a:rPr sz="1800" b="1" spc="-5" dirty="0" smtClean="0">
                <a:latin typeface="Tahoma"/>
                <a:cs typeface="Tahoma"/>
              </a:rPr>
              <a:t>ig</a:t>
            </a:r>
            <a:r>
              <a:rPr sz="1800" b="1" spc="0" dirty="0" smtClean="0">
                <a:latin typeface="Tahoma"/>
                <a:cs typeface="Tahoma"/>
              </a:rPr>
              <a:t>h</a:t>
            </a:r>
            <a:r>
              <a:rPr sz="1800" b="1" spc="-5" dirty="0" smtClean="0">
                <a:latin typeface="Tahoma"/>
                <a:cs typeface="Tahoma"/>
              </a:rPr>
              <a:t>l</a:t>
            </a:r>
            <a:r>
              <a:rPr sz="1800" b="1" spc="0" dirty="0" smtClean="0">
                <a:latin typeface="Tahoma"/>
                <a:cs typeface="Tahoma"/>
              </a:rPr>
              <a:t>y</a:t>
            </a:r>
            <a:r>
              <a:rPr sz="1800" b="1" spc="-5" dirty="0" smtClean="0">
                <a:latin typeface="Tahoma"/>
                <a:cs typeface="Tahoma"/>
              </a:rPr>
              <a:t> fle</a:t>
            </a:r>
            <a:r>
              <a:rPr sz="1800" b="1" spc="0" dirty="0" smtClean="0">
                <a:latin typeface="Tahoma"/>
                <a:cs typeface="Tahoma"/>
              </a:rPr>
              <a:t>x</a:t>
            </a:r>
            <a:r>
              <a:rPr sz="1800" b="1" spc="-5" dirty="0" smtClean="0">
                <a:latin typeface="Tahoma"/>
                <a:cs typeface="Tahoma"/>
              </a:rPr>
              <a:t>i</a:t>
            </a:r>
            <a:r>
              <a:rPr sz="1800" b="1" spc="0" dirty="0" smtClean="0">
                <a:latin typeface="Tahoma"/>
                <a:cs typeface="Tahoma"/>
              </a:rPr>
              <a:t>b</a:t>
            </a:r>
            <a:r>
              <a:rPr sz="1800" b="1" spc="-5" dirty="0" smtClean="0">
                <a:latin typeface="Tahoma"/>
                <a:cs typeface="Tahoma"/>
              </a:rPr>
              <a:t>l</a:t>
            </a:r>
            <a:r>
              <a:rPr sz="1800" b="1" spc="0" dirty="0" smtClean="0">
                <a:latin typeface="Tahoma"/>
                <a:cs typeface="Tahoma"/>
              </a:rPr>
              <a:t>e</a:t>
            </a:r>
            <a:r>
              <a:rPr sz="1800" b="1" spc="-5" dirty="0" smtClean="0">
                <a:latin typeface="Tahoma"/>
                <a:cs typeface="Tahoma"/>
              </a:rPr>
              <a:t> ‘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r>
              <a:rPr sz="1800" b="1" spc="5" dirty="0" smtClean="0">
                <a:latin typeface="Tahoma"/>
                <a:cs typeface="Tahoma"/>
              </a:rPr>
              <a:t>–</a:t>
            </a:r>
            <a:r>
              <a:rPr sz="1800" b="1" spc="-5" dirty="0" smtClean="0">
                <a:latin typeface="Tahoma"/>
                <a:cs typeface="Tahoma"/>
              </a:rPr>
              <a:t>li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10" dirty="0" smtClean="0">
                <a:latin typeface="Tahoma"/>
                <a:cs typeface="Tahoma"/>
              </a:rPr>
              <a:t>k</a:t>
            </a:r>
            <a:r>
              <a:rPr sz="1800" b="1" spc="0" dirty="0" smtClean="0">
                <a:latin typeface="Tahoma"/>
                <a:cs typeface="Tahoma"/>
              </a:rPr>
              <a:t>’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i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terc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0" dirty="0" smtClean="0">
                <a:latin typeface="Tahoma"/>
                <a:cs typeface="Tahoma"/>
              </a:rPr>
              <a:t>nn</a:t>
            </a:r>
            <a:r>
              <a:rPr sz="1800" b="1" spc="-5" dirty="0" smtClean="0">
                <a:latin typeface="Tahoma"/>
                <a:cs typeface="Tahoma"/>
              </a:rPr>
              <a:t>ect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0" dirty="0" smtClean="0">
                <a:latin typeface="Tahoma"/>
                <a:cs typeface="Tahoma"/>
              </a:rPr>
              <a:t>r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1400"/>
              </a:lnSpc>
              <a:spcBef>
                <a:spcPts val="61"/>
              </a:spcBef>
            </a:pPr>
            <a:endParaRPr sz="1400"/>
          </a:p>
          <a:p>
            <a:pPr marL="12700" marR="328295" indent="0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6</a:t>
            </a:r>
            <a:r>
              <a:rPr sz="1800" b="1" spc="0" dirty="0" smtClean="0">
                <a:latin typeface="Tahoma"/>
                <a:cs typeface="Tahoma"/>
              </a:rPr>
              <a:t>0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μm</a:t>
            </a:r>
            <a:r>
              <a:rPr sz="1800" b="1" spc="-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ac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s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l</a:t>
            </a:r>
            <a:r>
              <a:rPr sz="1800" b="1" spc="0" dirty="0" smtClean="0">
                <a:latin typeface="Tahoma"/>
                <a:cs typeface="Tahoma"/>
              </a:rPr>
              <a:t>l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ste</a:t>
            </a:r>
            <a:r>
              <a:rPr sz="1800" b="1" spc="0" dirty="0" smtClean="0">
                <a:latin typeface="Tahoma"/>
                <a:cs typeface="Tahoma"/>
              </a:rPr>
              <a:t>nt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di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meter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5" dirty="0" smtClean="0">
                <a:latin typeface="Tahoma"/>
                <a:cs typeface="Tahoma"/>
              </a:rPr>
              <a:t>2</a:t>
            </a:r>
            <a:r>
              <a:rPr sz="1800" b="1" spc="0" dirty="0" smtClean="0">
                <a:latin typeface="Tahoma"/>
                <a:cs typeface="Tahoma"/>
              </a:rPr>
              <a:t>.0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t</a:t>
            </a:r>
            <a:r>
              <a:rPr sz="1800" b="1" spc="0" dirty="0" smtClean="0">
                <a:latin typeface="Tahoma"/>
                <a:cs typeface="Tahoma"/>
              </a:rPr>
              <a:t>o </a:t>
            </a:r>
            <a:r>
              <a:rPr sz="1800" b="1" spc="5" dirty="0" smtClean="0">
                <a:latin typeface="Tahoma"/>
                <a:cs typeface="Tahoma"/>
              </a:rPr>
              <a:t>4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5</a:t>
            </a:r>
            <a:r>
              <a:rPr sz="1800" b="1" spc="-5" dirty="0" smtClean="0">
                <a:latin typeface="Tahoma"/>
                <a:cs typeface="Tahoma"/>
              </a:rPr>
              <a:t>mm</a:t>
            </a:r>
            <a:r>
              <a:rPr sz="1800" b="1" spc="0" dirty="0" smtClean="0"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299085" indent="-287020">
              <a:lnSpc>
                <a:spcPct val="100000"/>
              </a:lnSpc>
              <a:buFont typeface="Arial"/>
              <a:buChar char="-"/>
              <a:tabLst>
                <a:tab pos="299085" algn="l"/>
              </a:tabLst>
            </a:pPr>
            <a:r>
              <a:rPr sz="1800" b="1" dirty="0" smtClean="0">
                <a:latin typeface="Tahoma"/>
                <a:cs typeface="Tahoma"/>
              </a:rPr>
              <a:t>T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0" dirty="0" smtClean="0">
                <a:latin typeface="Tahoma"/>
                <a:cs typeface="Tahoma"/>
              </a:rPr>
              <a:t>p</a:t>
            </a:r>
            <a:r>
              <a:rPr sz="1800" b="1" spc="-5" dirty="0" smtClean="0">
                <a:latin typeface="Tahoma"/>
                <a:cs typeface="Tahoma"/>
              </a:rPr>
              <a:t> l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ye</a:t>
            </a:r>
            <a:r>
              <a:rPr sz="1800" b="1" spc="0" dirty="0" smtClean="0">
                <a:latin typeface="Tahoma"/>
                <a:cs typeface="Tahoma"/>
              </a:rPr>
              <a:t>r</a:t>
            </a:r>
            <a:endParaRPr sz="18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800" b="1" spc="5" dirty="0" smtClean="0">
                <a:latin typeface="Tahoma"/>
                <a:cs typeface="Tahoma"/>
              </a:rPr>
              <a:t>0</a:t>
            </a:r>
            <a:r>
              <a:rPr sz="1800" b="1" spc="0" dirty="0" smtClean="0">
                <a:latin typeface="Tahoma"/>
                <a:cs typeface="Tahoma"/>
              </a:rPr>
              <a:t>% </a:t>
            </a:r>
            <a:r>
              <a:rPr sz="1800" b="1" spc="-5" dirty="0" smtClean="0">
                <a:latin typeface="Tahoma"/>
                <a:cs typeface="Tahoma"/>
              </a:rPr>
              <a:t>dr</a:t>
            </a:r>
            <a:r>
              <a:rPr sz="1800" b="1" spc="0" dirty="0" smtClean="0">
                <a:latin typeface="Tahoma"/>
                <a:cs typeface="Tahoma"/>
              </a:rPr>
              <a:t>ug</a:t>
            </a:r>
            <a:endParaRPr sz="18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800" b="1" spc="5" dirty="0" smtClean="0">
                <a:latin typeface="Tahoma"/>
                <a:cs typeface="Tahoma"/>
              </a:rPr>
              <a:t>P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tecti</a:t>
            </a:r>
            <a:r>
              <a:rPr sz="1800" b="1" spc="0" dirty="0" smtClean="0">
                <a:latin typeface="Tahoma"/>
                <a:cs typeface="Tahoma"/>
              </a:rPr>
              <a:t>ve</a:t>
            </a:r>
            <a:r>
              <a:rPr sz="1800" b="1" spc="1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l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ye</a:t>
            </a:r>
            <a:r>
              <a:rPr sz="1800" b="1" spc="0" dirty="0" smtClean="0">
                <a:latin typeface="Tahoma"/>
                <a:cs typeface="Tahoma"/>
              </a:rPr>
              <a:t>r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5" dirty="0" smtClean="0">
                <a:latin typeface="Tahoma"/>
                <a:cs typeface="Tahoma"/>
              </a:rPr>
              <a:t>P</a:t>
            </a:r>
            <a:r>
              <a:rPr sz="1800" b="1" spc="-5" dirty="0" smtClean="0">
                <a:latin typeface="Tahoma"/>
                <a:cs typeface="Tahoma"/>
              </a:rPr>
              <a:t>V</a:t>
            </a:r>
            <a:r>
              <a:rPr sz="1800" b="1" spc="5" dirty="0" smtClean="0">
                <a:latin typeface="Tahoma"/>
                <a:cs typeface="Tahoma"/>
              </a:rPr>
              <a:t>P</a:t>
            </a:r>
            <a:r>
              <a:rPr sz="1800" b="1" spc="0" dirty="0" smtClean="0">
                <a:latin typeface="Tahoma"/>
                <a:cs typeface="Tahoma"/>
              </a:rPr>
              <a:t>:</a:t>
            </a:r>
            <a:r>
              <a:rPr sz="1800" b="1" spc="-5" dirty="0" smtClean="0">
                <a:latin typeface="Tahoma"/>
                <a:cs typeface="Tahoma"/>
              </a:rPr>
              <a:t> </a:t>
            </a:r>
            <a:r>
              <a:rPr sz="1575" b="1" spc="7" baseline="-21164" dirty="0" smtClean="0">
                <a:latin typeface="Tahoma"/>
                <a:cs typeface="Tahoma"/>
              </a:rPr>
              <a:t>pol</a:t>
            </a:r>
            <a:r>
              <a:rPr sz="1575" b="1" spc="0" baseline="-21164" dirty="0" smtClean="0">
                <a:latin typeface="Tahoma"/>
                <a:cs typeface="Tahoma"/>
              </a:rPr>
              <a:t>y</a:t>
            </a:r>
            <a:r>
              <a:rPr sz="1575" b="1" spc="-7" baseline="-21164" dirty="0" smtClean="0">
                <a:latin typeface="Tahoma"/>
                <a:cs typeface="Tahoma"/>
              </a:rPr>
              <a:t>-v</a:t>
            </a:r>
            <a:r>
              <a:rPr sz="1575" b="1" spc="0" baseline="-21164" dirty="0" smtClean="0">
                <a:latin typeface="Tahoma"/>
                <a:cs typeface="Tahoma"/>
              </a:rPr>
              <a:t>inylpy</a:t>
            </a:r>
            <a:r>
              <a:rPr sz="1575" b="1" spc="7" baseline="-21164" dirty="0" smtClean="0">
                <a:latin typeface="Tahoma"/>
                <a:cs typeface="Tahoma"/>
              </a:rPr>
              <a:t>rrolidone</a:t>
            </a:r>
            <a:r>
              <a:rPr sz="1800" b="1" spc="5" dirty="0" smtClean="0"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  <a:p>
            <a:pPr lvl="1"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lvl="1">
              <a:lnSpc>
                <a:spcPts val="1100"/>
              </a:lnSpc>
              <a:spcBef>
                <a:spcPts val="59"/>
              </a:spcBef>
              <a:buFont typeface="Arial"/>
              <a:buChar char="•"/>
            </a:pPr>
            <a:endParaRPr sz="1100"/>
          </a:p>
          <a:p>
            <a:pPr marL="756285" lvl="1" indent="-287020">
              <a:lnSpc>
                <a:spcPct val="100000"/>
              </a:lnSpc>
              <a:buFont typeface="Arial"/>
              <a:buChar char="•"/>
              <a:tabLst>
                <a:tab pos="755650" algn="l"/>
              </a:tabLst>
            </a:pPr>
            <a:r>
              <a:rPr sz="1800" b="1" spc="5" dirty="0" smtClean="0">
                <a:latin typeface="Tahoma"/>
                <a:cs typeface="Tahoma"/>
              </a:rPr>
              <a:t>100</a:t>
            </a:r>
            <a:r>
              <a:rPr sz="1800" b="1" spc="0" dirty="0" smtClean="0">
                <a:latin typeface="Tahoma"/>
                <a:cs typeface="Tahoma"/>
              </a:rPr>
              <a:t>%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dr</a:t>
            </a:r>
            <a:r>
              <a:rPr sz="1800" b="1" spc="0" dirty="0" smtClean="0">
                <a:latin typeface="Tahoma"/>
                <a:cs typeface="Tahoma"/>
              </a:rPr>
              <a:t>ug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r>
              <a:rPr sz="1800" b="1" spc="-5" dirty="0" smtClean="0">
                <a:latin typeface="Tahoma"/>
                <a:cs typeface="Tahoma"/>
              </a:rPr>
              <a:t>ir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lim</a:t>
            </a:r>
            <a:r>
              <a:rPr sz="1800" b="1" spc="0" dirty="0" smtClean="0">
                <a:latin typeface="Tahoma"/>
                <a:cs typeface="Tahoma"/>
              </a:rPr>
              <a:t>u</a:t>
            </a:r>
            <a:r>
              <a:rPr sz="1800" b="1" spc="-5" dirty="0" smtClean="0">
                <a:latin typeface="Tahoma"/>
                <a:cs typeface="Tahoma"/>
              </a:rPr>
              <a:t>s</a:t>
            </a:r>
            <a:r>
              <a:rPr sz="1800" b="1" spc="0" dirty="0" smtClean="0"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•"/>
              <a:tabLst>
                <a:tab pos="755650" algn="l"/>
              </a:tabLst>
            </a:pPr>
            <a:r>
              <a:rPr sz="1800" b="1" spc="5" dirty="0" smtClean="0">
                <a:latin typeface="Tahoma"/>
                <a:cs typeface="Tahoma"/>
              </a:rPr>
              <a:t>P</a:t>
            </a:r>
            <a:r>
              <a:rPr sz="1800" b="1" spc="0" dirty="0" smtClean="0">
                <a:latin typeface="Tahoma"/>
                <a:cs typeface="Tahoma"/>
              </a:rPr>
              <a:t>LLA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n</a:t>
            </a:r>
            <a:r>
              <a:rPr sz="1800" b="1" spc="0" dirty="0" smtClean="0">
                <a:latin typeface="Tahoma"/>
                <a:cs typeface="Tahoma"/>
              </a:rPr>
              <a:t>d</a:t>
            </a:r>
            <a:r>
              <a:rPr sz="1800" b="1" spc="-5" dirty="0" smtClean="0">
                <a:latin typeface="Tahoma"/>
                <a:cs typeface="Tahoma"/>
              </a:rPr>
              <a:t> </a:t>
            </a:r>
            <a:r>
              <a:rPr sz="1800" b="1" spc="5" dirty="0" smtClean="0">
                <a:latin typeface="Tahoma"/>
                <a:cs typeface="Tahoma"/>
              </a:rPr>
              <a:t>P</a:t>
            </a:r>
            <a:r>
              <a:rPr sz="1800" b="1" spc="0" dirty="0" smtClean="0">
                <a:latin typeface="Tahoma"/>
                <a:cs typeface="Tahoma"/>
              </a:rPr>
              <a:t>LGA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1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C</a:t>
            </a:r>
            <a:r>
              <a:rPr sz="1800" b="1" spc="-5" dirty="0" smtClean="0">
                <a:latin typeface="Tahoma"/>
                <a:cs typeface="Tahoma"/>
              </a:rPr>
              <a:t>ir</a:t>
            </a:r>
            <a:r>
              <a:rPr sz="1800" b="1" spc="0" dirty="0" smtClean="0">
                <a:latin typeface="Tahoma"/>
                <a:cs typeface="Tahoma"/>
              </a:rPr>
              <a:t>cu</a:t>
            </a:r>
            <a:r>
              <a:rPr sz="1800" b="1" spc="-5" dirty="0" smtClean="0">
                <a:latin typeface="Tahoma"/>
                <a:cs typeface="Tahoma"/>
              </a:rPr>
              <a:t>mfere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ti</a:t>
            </a:r>
            <a:r>
              <a:rPr sz="1800" b="1" spc="0" dirty="0" smtClean="0">
                <a:latin typeface="Tahoma"/>
                <a:cs typeface="Tahoma"/>
              </a:rPr>
              <a:t>al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The</a:t>
            </a:r>
            <a:r>
              <a:rPr sz="1800" b="1" spc="-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av</a:t>
            </a:r>
            <a:r>
              <a:rPr sz="1800" b="1" spc="-5" dirty="0" smtClean="0">
                <a:latin typeface="Tahoma"/>
                <a:cs typeface="Tahoma"/>
              </a:rPr>
              <a:t>er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g</a:t>
            </a:r>
            <a:r>
              <a:rPr sz="1800" b="1" spc="0" dirty="0" smtClean="0">
                <a:latin typeface="Tahoma"/>
                <a:cs typeface="Tahoma"/>
              </a:rPr>
              <a:t>e</a:t>
            </a:r>
            <a:r>
              <a:rPr sz="1800" b="1" spc="-5" dirty="0" smtClean="0">
                <a:latin typeface="Tahoma"/>
                <a:cs typeface="Tahoma"/>
              </a:rPr>
              <a:t> t</a:t>
            </a:r>
            <a:r>
              <a:rPr sz="1800" b="1" spc="0" dirty="0" smtClean="0">
                <a:latin typeface="Tahoma"/>
                <a:cs typeface="Tahoma"/>
              </a:rPr>
              <a:t>h</a:t>
            </a:r>
            <a:r>
              <a:rPr sz="1800" b="1" spc="-5" dirty="0" smtClean="0">
                <a:latin typeface="Tahoma"/>
                <a:cs typeface="Tahoma"/>
              </a:rPr>
              <a:t>i</a:t>
            </a:r>
            <a:r>
              <a:rPr sz="1800" b="1" spc="0" dirty="0" smtClean="0">
                <a:latin typeface="Tahoma"/>
                <a:cs typeface="Tahoma"/>
              </a:rPr>
              <a:t>c</a:t>
            </a:r>
            <a:r>
              <a:rPr sz="1800" b="1" spc="-10" dirty="0" smtClean="0">
                <a:latin typeface="Tahoma"/>
                <a:cs typeface="Tahoma"/>
              </a:rPr>
              <a:t>k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ess</a:t>
            </a:r>
            <a:r>
              <a:rPr sz="1800" b="1" spc="0" dirty="0" smtClean="0">
                <a:latin typeface="Tahoma"/>
                <a:cs typeface="Tahoma"/>
              </a:rPr>
              <a:t>:</a:t>
            </a:r>
            <a:r>
              <a:rPr sz="1800" b="1" spc="5" dirty="0" smtClean="0">
                <a:latin typeface="Tahoma"/>
                <a:cs typeface="Tahoma"/>
              </a:rPr>
              <a:t> 4</a:t>
            </a:r>
            <a:r>
              <a:rPr sz="1800" b="1" spc="0" dirty="0" smtClean="0">
                <a:latin typeface="Tahoma"/>
                <a:cs typeface="Tahoma"/>
              </a:rPr>
              <a:t>-5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μm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54911" y="1408287"/>
            <a:ext cx="1109345" cy="554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S</a:t>
            </a:r>
            <a:r>
              <a:rPr sz="1800" b="1" spc="-5" dirty="0" smtClean="0">
                <a:latin typeface="Tahoma"/>
                <a:cs typeface="Tahoma"/>
              </a:rPr>
              <a:t>tr</a:t>
            </a:r>
            <a:r>
              <a:rPr sz="1800" b="1" spc="0" dirty="0" smtClean="0">
                <a:latin typeface="Tahoma"/>
                <a:cs typeface="Tahoma"/>
              </a:rPr>
              <a:t>ut </a:t>
            </a:r>
            <a:r>
              <a:rPr sz="1800" b="1" spc="-5" dirty="0" smtClean="0">
                <a:latin typeface="Tahoma"/>
                <a:cs typeface="Tahoma"/>
              </a:rPr>
              <a:t>t</a:t>
            </a:r>
            <a:r>
              <a:rPr sz="1800" b="1" spc="0" dirty="0" smtClean="0">
                <a:latin typeface="Tahoma"/>
                <a:cs typeface="Tahoma"/>
              </a:rPr>
              <a:t>h</a:t>
            </a:r>
            <a:r>
              <a:rPr sz="1800" b="1" spc="-5" dirty="0" smtClean="0">
                <a:latin typeface="Tahoma"/>
                <a:cs typeface="Tahoma"/>
              </a:rPr>
              <a:t>ic</a:t>
            </a:r>
            <a:r>
              <a:rPr sz="1800" b="1" spc="-10" dirty="0" smtClean="0">
                <a:latin typeface="Tahoma"/>
                <a:cs typeface="Tahoma"/>
              </a:rPr>
              <a:t>k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ess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0840" y="2115804"/>
            <a:ext cx="81661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Ca</a:t>
            </a:r>
            <a:r>
              <a:rPr sz="1800" b="1" spc="-5" dirty="0" smtClean="0">
                <a:latin typeface="Tahoma"/>
                <a:cs typeface="Tahoma"/>
              </a:rPr>
              <a:t>rrie</a:t>
            </a:r>
            <a:r>
              <a:rPr sz="1800" b="1" spc="0" dirty="0" smtClean="0">
                <a:latin typeface="Tahoma"/>
                <a:cs typeface="Tahoma"/>
              </a:rPr>
              <a:t>r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54911" y="2115804"/>
            <a:ext cx="1680845" cy="829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B</a:t>
            </a:r>
            <a:r>
              <a:rPr sz="1800" b="1" spc="-5" dirty="0" smtClean="0">
                <a:latin typeface="Tahoma"/>
                <a:cs typeface="Tahoma"/>
              </a:rPr>
              <a:t>i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degr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d</a:t>
            </a:r>
            <a:r>
              <a:rPr sz="1800" b="1" spc="0" dirty="0" smtClean="0">
                <a:latin typeface="Tahoma"/>
                <a:cs typeface="Tahoma"/>
              </a:rPr>
              <a:t>ab</a:t>
            </a:r>
            <a:r>
              <a:rPr sz="1800" b="1" spc="-5" dirty="0" smtClean="0">
                <a:latin typeface="Tahoma"/>
                <a:cs typeface="Tahoma"/>
              </a:rPr>
              <a:t>l</a:t>
            </a:r>
            <a:r>
              <a:rPr sz="1800" b="1" spc="0" dirty="0" smtClean="0">
                <a:latin typeface="Tahoma"/>
                <a:cs typeface="Tahoma"/>
              </a:rPr>
              <a:t>e </a:t>
            </a:r>
            <a:r>
              <a:rPr sz="1800" b="1" spc="-5" dirty="0" smtClean="0">
                <a:latin typeface="Tahoma"/>
                <a:cs typeface="Tahoma"/>
              </a:rPr>
              <a:t>p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lyme</a:t>
            </a:r>
            <a:r>
              <a:rPr sz="1800" b="1" spc="0" dirty="0" smtClean="0">
                <a:latin typeface="Tahoma"/>
                <a:cs typeface="Tahoma"/>
              </a:rPr>
              <a:t>r </a:t>
            </a:r>
            <a:r>
              <a:rPr sz="1800" b="1" spc="-5" dirty="0" smtClean="0">
                <a:latin typeface="Tahoma"/>
                <a:cs typeface="Tahoma"/>
              </a:rPr>
              <a:t>m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trix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03758" y="2938695"/>
            <a:ext cx="149796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sz="1800" dirty="0" smtClean="0">
                <a:latin typeface="Arial"/>
                <a:cs typeface="Arial"/>
              </a:rPr>
              <a:t>-	</a:t>
            </a:r>
            <a:r>
              <a:rPr sz="1800" b="1" dirty="0" smtClean="0">
                <a:latin typeface="Tahoma"/>
                <a:cs typeface="Tahoma"/>
              </a:rPr>
              <a:t>Ba</a:t>
            </a:r>
            <a:r>
              <a:rPr sz="1800" b="1" spc="-5" dirty="0" smtClean="0">
                <a:latin typeface="Tahoma"/>
                <a:cs typeface="Tahoma"/>
              </a:rPr>
              <a:t>s</a:t>
            </a:r>
            <a:r>
              <a:rPr sz="1800" b="1" spc="0" dirty="0" smtClean="0">
                <a:latin typeface="Tahoma"/>
                <a:cs typeface="Tahoma"/>
              </a:rPr>
              <a:t>e</a:t>
            </a:r>
            <a:r>
              <a:rPr sz="1800" b="1" spc="-5" dirty="0" smtClean="0">
                <a:latin typeface="Tahoma"/>
                <a:cs typeface="Tahoma"/>
              </a:rPr>
              <a:t> l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ye</a:t>
            </a:r>
            <a:r>
              <a:rPr sz="1800" b="1" spc="0" dirty="0" smtClean="0">
                <a:latin typeface="Tahoma"/>
                <a:cs typeface="Tahoma"/>
              </a:rPr>
              <a:t>r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39495" y="982979"/>
            <a:ext cx="1077467" cy="1077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2426207"/>
            <a:ext cx="2360675" cy="2368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8976" y="2621279"/>
            <a:ext cx="1778507" cy="17800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14983" y="3032760"/>
            <a:ext cx="413003" cy="230124"/>
          </a:xfrm>
          <a:custGeom>
            <a:avLst/>
            <a:gdLst/>
            <a:ahLst/>
            <a:cxnLst/>
            <a:rect l="l" t="t" r="r" b="b"/>
            <a:pathLst>
              <a:path w="413003" h="230124">
                <a:moveTo>
                  <a:pt x="0" y="0"/>
                </a:moveTo>
                <a:lnTo>
                  <a:pt x="413003" y="0"/>
                </a:lnTo>
                <a:lnTo>
                  <a:pt x="413003" y="230124"/>
                </a:lnTo>
                <a:lnTo>
                  <a:pt x="0" y="2301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4444" y="3392423"/>
            <a:ext cx="1021080" cy="370331"/>
          </a:xfrm>
          <a:custGeom>
            <a:avLst/>
            <a:gdLst/>
            <a:ahLst/>
            <a:cxnLst/>
            <a:rect l="l" t="t" r="r" b="b"/>
            <a:pathLst>
              <a:path w="1021080" h="370331">
                <a:moveTo>
                  <a:pt x="0" y="0"/>
                </a:moveTo>
                <a:lnTo>
                  <a:pt x="1021080" y="0"/>
                </a:lnTo>
                <a:lnTo>
                  <a:pt x="1021080" y="370331"/>
                </a:lnTo>
                <a:lnTo>
                  <a:pt x="0" y="3703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82668" y="3078209"/>
            <a:ext cx="2482215" cy="1238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23240">
              <a:lnSpc>
                <a:spcPct val="100000"/>
              </a:lnSpc>
            </a:pPr>
            <a:r>
              <a:rPr sz="900" b="1" spc="-5" dirty="0" smtClean="0">
                <a:solidFill>
                  <a:srgbClr val="74C8E4"/>
                </a:solidFill>
                <a:latin typeface="Tahoma"/>
                <a:cs typeface="Tahoma"/>
              </a:rPr>
              <a:t>P</a:t>
            </a:r>
            <a:r>
              <a:rPr sz="900" b="1" spc="0" dirty="0" smtClean="0">
                <a:solidFill>
                  <a:srgbClr val="74C8E4"/>
                </a:solidFill>
                <a:latin typeface="Tahoma"/>
                <a:cs typeface="Tahoma"/>
              </a:rPr>
              <a:t>VP</a:t>
            </a:r>
            <a:endParaRPr sz="9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900" b="1" spc="-5" dirty="0" smtClean="0">
                <a:solidFill>
                  <a:srgbClr val="D9CABA"/>
                </a:solidFill>
                <a:latin typeface="Tahoma"/>
                <a:cs typeface="Tahoma"/>
              </a:rPr>
              <a:t>P</a:t>
            </a:r>
            <a:r>
              <a:rPr sz="900" b="1" spc="0" dirty="0" smtClean="0">
                <a:solidFill>
                  <a:srgbClr val="D9CABA"/>
                </a:solidFill>
                <a:latin typeface="Tahoma"/>
                <a:cs typeface="Tahoma"/>
              </a:rPr>
              <a:t>LL</a:t>
            </a:r>
            <a:r>
              <a:rPr sz="900" b="1" spc="-5" dirty="0" smtClean="0">
                <a:solidFill>
                  <a:srgbClr val="D9CABA"/>
                </a:solidFill>
                <a:latin typeface="Tahoma"/>
                <a:cs typeface="Tahoma"/>
              </a:rPr>
              <a:t>A/P</a:t>
            </a:r>
            <a:r>
              <a:rPr sz="900" b="1" spc="0" dirty="0" smtClean="0">
                <a:solidFill>
                  <a:srgbClr val="D9CABA"/>
                </a:solidFill>
                <a:latin typeface="Tahoma"/>
                <a:cs typeface="Tahoma"/>
              </a:rPr>
              <a:t>LGA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900" b="1" dirty="0" smtClean="0">
                <a:solidFill>
                  <a:srgbClr val="D9CABA"/>
                </a:solidFill>
                <a:latin typeface="Tahoma"/>
                <a:cs typeface="Tahoma"/>
              </a:rPr>
              <a:t>wi</a:t>
            </a:r>
            <a:r>
              <a:rPr sz="900" b="1" spc="-5" dirty="0" smtClean="0">
                <a:solidFill>
                  <a:srgbClr val="D9CABA"/>
                </a:solidFill>
                <a:latin typeface="Tahoma"/>
                <a:cs typeface="Tahoma"/>
              </a:rPr>
              <a:t>t</a:t>
            </a:r>
            <a:r>
              <a:rPr sz="900" b="1" spc="0" dirty="0" smtClean="0">
                <a:solidFill>
                  <a:srgbClr val="D9CABA"/>
                </a:solidFill>
                <a:latin typeface="Tahoma"/>
                <a:cs typeface="Tahoma"/>
              </a:rPr>
              <a:t>h </a:t>
            </a:r>
            <a:r>
              <a:rPr sz="900" b="1" spc="5" dirty="0" smtClean="0">
                <a:solidFill>
                  <a:srgbClr val="D9CABA"/>
                </a:solidFill>
                <a:latin typeface="Tahoma"/>
                <a:cs typeface="Tahoma"/>
              </a:rPr>
              <a:t>S</a:t>
            </a:r>
            <a:r>
              <a:rPr sz="900" b="1" spc="0" dirty="0" smtClean="0">
                <a:solidFill>
                  <a:srgbClr val="D9CABA"/>
                </a:solidFill>
                <a:latin typeface="Tahoma"/>
                <a:cs typeface="Tahoma"/>
              </a:rPr>
              <a:t>i</a:t>
            </a:r>
            <a:r>
              <a:rPr sz="900" b="1" spc="5" dirty="0" smtClean="0">
                <a:solidFill>
                  <a:srgbClr val="D9CABA"/>
                </a:solidFill>
                <a:latin typeface="Tahoma"/>
                <a:cs typeface="Tahoma"/>
              </a:rPr>
              <a:t>r</a:t>
            </a:r>
            <a:r>
              <a:rPr sz="900" b="1" spc="-5" dirty="0" smtClean="0">
                <a:solidFill>
                  <a:srgbClr val="D9CABA"/>
                </a:solidFill>
                <a:latin typeface="Tahoma"/>
                <a:cs typeface="Tahoma"/>
              </a:rPr>
              <a:t>o</a:t>
            </a:r>
            <a:r>
              <a:rPr sz="900" b="1" spc="0" dirty="0" smtClean="0">
                <a:solidFill>
                  <a:srgbClr val="D9CABA"/>
                </a:solidFill>
                <a:latin typeface="Tahoma"/>
                <a:cs typeface="Tahoma"/>
              </a:rPr>
              <a:t>li</a:t>
            </a:r>
            <a:r>
              <a:rPr sz="900" b="1" spc="5" dirty="0" smtClean="0">
                <a:solidFill>
                  <a:srgbClr val="D9CABA"/>
                </a:solidFill>
                <a:latin typeface="Tahoma"/>
                <a:cs typeface="Tahoma"/>
              </a:rPr>
              <a:t>m</a:t>
            </a:r>
            <a:r>
              <a:rPr sz="900" b="1" spc="0" dirty="0" smtClean="0">
                <a:solidFill>
                  <a:srgbClr val="D9CABA"/>
                </a:solidFill>
                <a:latin typeface="Tahoma"/>
                <a:cs typeface="Tahoma"/>
              </a:rPr>
              <a:t>us</a:t>
            </a:r>
            <a:endParaRPr sz="900">
              <a:latin typeface="Tahoma"/>
              <a:cs typeface="Tahoma"/>
            </a:endParaRPr>
          </a:p>
          <a:p>
            <a:pPr>
              <a:lnSpc>
                <a:spcPts val="500"/>
              </a:lnSpc>
              <a:spcBef>
                <a:spcPts val="47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584325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C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ti</a:t>
            </a:r>
            <a:r>
              <a:rPr sz="1800" b="1" spc="0" dirty="0" smtClean="0">
                <a:latin typeface="Tahoma"/>
                <a:cs typeface="Tahoma"/>
              </a:rPr>
              <a:t>ng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85070" y="4743720"/>
            <a:ext cx="58864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D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ug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154842" y="4743720"/>
            <a:ext cx="109918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S</a:t>
            </a:r>
            <a:r>
              <a:rPr sz="1800" b="1" spc="-5" dirty="0" smtClean="0">
                <a:latin typeface="Tahoma"/>
                <a:cs typeface="Tahoma"/>
              </a:rPr>
              <a:t>ir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lim</a:t>
            </a:r>
            <a:r>
              <a:rPr sz="1800" b="1" spc="0" dirty="0" smtClean="0">
                <a:latin typeface="Tahoma"/>
                <a:cs typeface="Tahoma"/>
              </a:rPr>
              <a:t>us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03758" y="4743720"/>
            <a:ext cx="141351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1</a:t>
            </a:r>
            <a:r>
              <a:rPr sz="1800" b="1" spc="0" dirty="0" smtClean="0">
                <a:latin typeface="Tahoma"/>
                <a:cs typeface="Tahoma"/>
              </a:rPr>
              <a:t>.4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μ</a:t>
            </a:r>
            <a:r>
              <a:rPr sz="1800" b="1" spc="-5" dirty="0" smtClean="0">
                <a:latin typeface="Tahoma"/>
                <a:cs typeface="Tahoma"/>
              </a:rPr>
              <a:t>g</a:t>
            </a:r>
            <a:r>
              <a:rPr sz="1800" b="1" spc="5" dirty="0" smtClean="0">
                <a:latin typeface="Tahoma"/>
                <a:cs typeface="Tahoma"/>
              </a:rPr>
              <a:t>/</a:t>
            </a:r>
            <a:r>
              <a:rPr sz="1800" b="1" spc="-5" dirty="0" smtClean="0">
                <a:latin typeface="Tahoma"/>
                <a:cs typeface="Tahoma"/>
              </a:rPr>
              <a:t>mm</a:t>
            </a:r>
            <a:r>
              <a:rPr sz="1800" b="1" spc="0" baseline="25462" dirty="0" smtClean="0">
                <a:latin typeface="Tahoma"/>
                <a:cs typeface="Tahoma"/>
              </a:rPr>
              <a:t>2</a:t>
            </a:r>
            <a:endParaRPr sz="1800" baseline="25462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54877" y="5169081"/>
            <a:ext cx="922019" cy="554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R</a:t>
            </a:r>
            <a:r>
              <a:rPr sz="1800" b="1" spc="-5" dirty="0" smtClean="0">
                <a:latin typeface="Tahoma"/>
                <a:cs typeface="Tahoma"/>
              </a:rPr>
              <a:t>ele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s</a:t>
            </a:r>
            <a:r>
              <a:rPr sz="1800" b="1" spc="0" dirty="0" smtClean="0">
                <a:latin typeface="Tahoma"/>
                <a:cs typeface="Tahoma"/>
              </a:rPr>
              <a:t>e </a:t>
            </a:r>
            <a:r>
              <a:rPr sz="1800" b="1" spc="-5" dirty="0" smtClean="0">
                <a:latin typeface="Tahoma"/>
                <a:cs typeface="Tahoma"/>
              </a:rPr>
              <a:t>pr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file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003794" y="5169081"/>
            <a:ext cx="173101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1</a:t>
            </a:r>
            <a:r>
              <a:rPr sz="1800" b="1" spc="0" dirty="0" smtClean="0">
                <a:latin typeface="Tahoma"/>
                <a:cs typeface="Tahoma"/>
              </a:rPr>
              <a:t>. </a:t>
            </a:r>
            <a:r>
              <a:rPr sz="1800" b="1" spc="-75" dirty="0" smtClean="0">
                <a:latin typeface="Tahoma"/>
                <a:cs typeface="Tahoma"/>
              </a:rPr>
              <a:t> </a:t>
            </a:r>
            <a:r>
              <a:rPr sz="1800" b="1" spc="5" dirty="0" smtClean="0">
                <a:latin typeface="Tahoma"/>
                <a:cs typeface="Tahoma"/>
              </a:rPr>
              <a:t>I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iti</a:t>
            </a:r>
            <a:r>
              <a:rPr sz="1800" b="1" spc="0" dirty="0" smtClean="0">
                <a:latin typeface="Tahoma"/>
                <a:cs typeface="Tahoma"/>
              </a:rPr>
              <a:t>al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bu</a:t>
            </a:r>
            <a:r>
              <a:rPr sz="1800" b="1" spc="-5" dirty="0" smtClean="0">
                <a:latin typeface="Tahoma"/>
                <a:cs typeface="Tahoma"/>
              </a:rPr>
              <a:t>rst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003794" y="5443401"/>
            <a:ext cx="4517390" cy="11036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2800" indent="-342900">
              <a:lnSpc>
                <a:spcPct val="100000"/>
              </a:lnSpc>
              <a:buFont typeface="Arial"/>
              <a:buChar char="-"/>
              <a:tabLst>
                <a:tab pos="812165" algn="l"/>
              </a:tabLst>
            </a:pPr>
            <a:r>
              <a:rPr sz="1800" b="1" spc="5" dirty="0" smtClean="0">
                <a:latin typeface="Tahoma"/>
                <a:cs typeface="Tahoma"/>
              </a:rPr>
              <a:t>70</a:t>
            </a:r>
            <a:r>
              <a:rPr sz="1800" b="1" spc="0" dirty="0" smtClean="0">
                <a:latin typeface="Tahoma"/>
                <a:cs typeface="Tahoma"/>
              </a:rPr>
              <a:t>% </a:t>
            </a:r>
            <a:r>
              <a:rPr sz="1800" b="1" spc="-5" dirty="0" smtClean="0">
                <a:latin typeface="Tahoma"/>
                <a:cs typeface="Tahoma"/>
              </a:rPr>
              <a:t>rele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se</a:t>
            </a:r>
            <a:r>
              <a:rPr sz="1800" b="1" spc="0" dirty="0" smtClean="0">
                <a:latin typeface="Tahoma"/>
                <a:cs typeface="Tahoma"/>
              </a:rPr>
              <a:t>d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-10" dirty="0" smtClean="0">
                <a:latin typeface="Tahoma"/>
                <a:cs typeface="Tahoma"/>
              </a:rPr>
              <a:t>w</a:t>
            </a:r>
            <a:r>
              <a:rPr sz="1800" b="1" spc="-5" dirty="0" smtClean="0">
                <a:latin typeface="Tahoma"/>
                <a:cs typeface="Tahoma"/>
              </a:rPr>
              <a:t>it</a:t>
            </a:r>
            <a:r>
              <a:rPr sz="1800" b="1" spc="0" dirty="0" smtClean="0">
                <a:latin typeface="Tahoma"/>
                <a:cs typeface="Tahoma"/>
              </a:rPr>
              <a:t>h</a:t>
            </a:r>
            <a:r>
              <a:rPr sz="1800" b="1" spc="-5" dirty="0" smtClean="0">
                <a:latin typeface="Tahoma"/>
                <a:cs typeface="Tahoma"/>
              </a:rPr>
              <a:t>i</a:t>
            </a:r>
            <a:r>
              <a:rPr sz="1800" b="1" spc="0" dirty="0" smtClean="0">
                <a:latin typeface="Tahoma"/>
                <a:cs typeface="Tahoma"/>
              </a:rPr>
              <a:t>n 7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d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y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endParaRPr sz="1800">
              <a:latin typeface="Tahoma"/>
              <a:cs typeface="Tahoma"/>
            </a:endParaRPr>
          </a:p>
          <a:p>
            <a:pPr marL="812800" marR="12700" indent="-342900">
              <a:lnSpc>
                <a:spcPct val="100000"/>
              </a:lnSpc>
              <a:buFont typeface="Arial"/>
              <a:buChar char="-"/>
              <a:tabLst>
                <a:tab pos="812165" algn="l"/>
              </a:tabLst>
            </a:pPr>
            <a:r>
              <a:rPr sz="1800" b="1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imi</a:t>
            </a:r>
            <a:r>
              <a:rPr sz="1800" b="1" spc="0" dirty="0" smtClean="0">
                <a:latin typeface="Tahoma"/>
                <a:cs typeface="Tahoma"/>
              </a:rPr>
              <a:t>ng</a:t>
            </a:r>
            <a:r>
              <a:rPr sz="1800" b="1" spc="-5" dirty="0" smtClean="0">
                <a:latin typeface="Tahoma"/>
                <a:cs typeface="Tahoma"/>
              </a:rPr>
              <a:t> t</a:t>
            </a:r>
            <a:r>
              <a:rPr sz="1800" b="1" spc="0" dirty="0" smtClean="0">
                <a:latin typeface="Tahoma"/>
                <a:cs typeface="Tahoma"/>
              </a:rPr>
              <a:t>o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pre</a:t>
            </a:r>
            <a:r>
              <a:rPr sz="1800" b="1" spc="0" dirty="0" smtClean="0">
                <a:latin typeface="Tahoma"/>
                <a:cs typeface="Tahoma"/>
              </a:rPr>
              <a:t>v</a:t>
            </a:r>
            <a:r>
              <a:rPr sz="1800" b="1" spc="-5" dirty="0" smtClean="0">
                <a:latin typeface="Tahoma"/>
                <a:cs typeface="Tahoma"/>
              </a:rPr>
              <a:t>e</a:t>
            </a:r>
            <a:r>
              <a:rPr sz="1800" b="1" spc="0" dirty="0" smtClean="0">
                <a:latin typeface="Tahoma"/>
                <a:cs typeface="Tahoma"/>
              </a:rPr>
              <a:t>nt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e</a:t>
            </a:r>
            <a:r>
              <a:rPr sz="1800" b="1" spc="0" dirty="0" smtClean="0">
                <a:latin typeface="Tahoma"/>
                <a:cs typeface="Tahoma"/>
              </a:rPr>
              <a:t>xc</a:t>
            </a:r>
            <a:r>
              <a:rPr sz="1800" b="1" spc="-5" dirty="0" smtClean="0">
                <a:latin typeface="Tahoma"/>
                <a:cs typeface="Tahoma"/>
              </a:rPr>
              <a:t>essi</a:t>
            </a:r>
            <a:r>
              <a:rPr sz="1800" b="1" spc="0" dirty="0" smtClean="0">
                <a:latin typeface="Tahoma"/>
                <a:cs typeface="Tahoma"/>
              </a:rPr>
              <a:t>ve</a:t>
            </a:r>
            <a:r>
              <a:rPr sz="1800" b="1" spc="1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c</a:t>
            </a:r>
            <a:r>
              <a:rPr sz="1800" b="1" spc="-5" dirty="0" smtClean="0">
                <a:latin typeface="Tahoma"/>
                <a:cs typeface="Tahoma"/>
              </a:rPr>
              <a:t>el</a:t>
            </a:r>
            <a:r>
              <a:rPr sz="1800" b="1" spc="0" dirty="0" smtClean="0">
                <a:latin typeface="Tahoma"/>
                <a:cs typeface="Tahoma"/>
              </a:rPr>
              <a:t>l </a:t>
            </a:r>
            <a:r>
              <a:rPr sz="1800" b="1" spc="-5" dirty="0" smtClean="0">
                <a:latin typeface="Tahoma"/>
                <a:cs typeface="Tahoma"/>
              </a:rPr>
              <a:t>gr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10" dirty="0" smtClean="0">
                <a:latin typeface="Tahoma"/>
                <a:cs typeface="Tahoma"/>
              </a:rPr>
              <a:t>wth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2</a:t>
            </a:r>
            <a:r>
              <a:rPr sz="1800" b="1" spc="0" dirty="0" smtClean="0">
                <a:latin typeface="Tahoma"/>
                <a:cs typeface="Tahoma"/>
              </a:rPr>
              <a:t>. </a:t>
            </a:r>
            <a:r>
              <a:rPr sz="1800" b="1" spc="-7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Su</a:t>
            </a:r>
            <a:r>
              <a:rPr sz="1800" b="1" spc="-5" dirty="0" smtClean="0">
                <a:latin typeface="Tahoma"/>
                <a:cs typeface="Tahoma"/>
              </a:rPr>
              <a:t>st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i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e</a:t>
            </a:r>
            <a:r>
              <a:rPr sz="1800" b="1" spc="0" dirty="0" smtClean="0">
                <a:latin typeface="Tahoma"/>
                <a:cs typeface="Tahoma"/>
              </a:rPr>
              <a:t>d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rele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s</a:t>
            </a:r>
            <a:r>
              <a:rPr sz="1800" b="1" spc="0" dirty="0" smtClean="0">
                <a:latin typeface="Tahoma"/>
                <a:cs typeface="Tahoma"/>
              </a:rPr>
              <a:t>e</a:t>
            </a:r>
            <a:r>
              <a:rPr sz="1800" b="1" spc="-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up</a:t>
            </a:r>
            <a:r>
              <a:rPr sz="1800" b="1" spc="-5" dirty="0" smtClean="0">
                <a:latin typeface="Tahoma"/>
                <a:cs typeface="Tahoma"/>
              </a:rPr>
              <a:t> t</a:t>
            </a:r>
            <a:r>
              <a:rPr sz="1800" b="1" spc="0" dirty="0" smtClean="0">
                <a:latin typeface="Tahoma"/>
                <a:cs typeface="Tahoma"/>
              </a:rPr>
              <a:t>o</a:t>
            </a:r>
            <a:r>
              <a:rPr sz="1800" b="1" spc="5" dirty="0" smtClean="0">
                <a:latin typeface="Tahoma"/>
                <a:cs typeface="Tahoma"/>
              </a:rPr>
              <a:t> 4</a:t>
            </a:r>
            <a:r>
              <a:rPr sz="1800" b="1" spc="0" dirty="0" smtClean="0">
                <a:latin typeface="Tahoma"/>
                <a:cs typeface="Tahoma"/>
              </a:rPr>
              <a:t>8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d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y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20010">
              <a:lnSpc>
                <a:spcPts val="4315"/>
              </a:lnSpc>
            </a:pPr>
            <a:r>
              <a:rPr sz="3600" b="1" dirty="0" smtClean="0">
                <a:solidFill>
                  <a:srgbClr val="011893"/>
                </a:solidFill>
                <a:latin typeface="Tahoma"/>
                <a:cs typeface="Tahoma"/>
              </a:rPr>
              <a:t>Sup</a:t>
            </a:r>
            <a:r>
              <a:rPr sz="3600" b="1" spc="-5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3600" b="1" spc="0" dirty="0" smtClean="0">
                <a:solidFill>
                  <a:srgbClr val="011893"/>
                </a:solidFill>
                <a:latin typeface="Tahoma"/>
                <a:cs typeface="Tahoma"/>
              </a:rPr>
              <a:t>afl</a:t>
            </a:r>
            <a:r>
              <a:rPr sz="3600" b="1" spc="-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3600" b="1" spc="0" dirty="0" smtClean="0">
                <a:solidFill>
                  <a:srgbClr val="011893"/>
                </a:solidFill>
                <a:latin typeface="Tahoma"/>
                <a:cs typeface="Tahoma"/>
              </a:rPr>
              <a:t>x</a:t>
            </a:r>
            <a:r>
              <a:rPr sz="3600" b="1" spc="-4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3600" b="1" spc="0" dirty="0" smtClean="0">
                <a:solidFill>
                  <a:srgbClr val="011893"/>
                </a:solidFill>
                <a:latin typeface="Tahoma"/>
                <a:cs typeface="Tahoma"/>
              </a:rPr>
              <a:t>S</a:t>
            </a:r>
            <a:r>
              <a:rPr sz="3600" b="1" spc="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3600" b="1" spc="0" dirty="0" smtClean="0">
                <a:solidFill>
                  <a:srgbClr val="011893"/>
                </a:solidFill>
                <a:latin typeface="Tahoma"/>
                <a:cs typeface="Tahoma"/>
              </a:rPr>
              <a:t>S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2296" y="5041391"/>
            <a:ext cx="1978151" cy="17388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614171" cy="5928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8901795" y="6493327"/>
            <a:ext cx="15303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97407" cy="576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005964">
              <a:lnSpc>
                <a:spcPct val="100000"/>
              </a:lnSpc>
            </a:pP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TA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LE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NT</a:t>
            </a:r>
            <a:r>
              <a:rPr sz="2800" b="1" spc="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st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u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y</a:t>
            </a:r>
            <a:r>
              <a:rPr sz="2800" b="1" spc="-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fl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ow</a:t>
            </a:r>
            <a:r>
              <a:rPr sz="2800" b="1" spc="2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h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23516" y="585216"/>
            <a:ext cx="6813804" cy="830580"/>
          </a:xfrm>
          <a:custGeom>
            <a:avLst/>
            <a:gdLst/>
            <a:ahLst/>
            <a:cxnLst/>
            <a:rect l="l" t="t" r="r" b="b"/>
            <a:pathLst>
              <a:path w="6813804" h="830580">
                <a:moveTo>
                  <a:pt x="0" y="0"/>
                </a:moveTo>
                <a:lnTo>
                  <a:pt x="6813804" y="0"/>
                </a:lnTo>
                <a:lnTo>
                  <a:pt x="6813804" y="830580"/>
                </a:lnTo>
                <a:lnTo>
                  <a:pt x="0" y="830580"/>
                </a:lnTo>
                <a:lnTo>
                  <a:pt x="0" y="0"/>
                </a:lnTo>
                <a:close/>
              </a:path>
            </a:pathLst>
          </a:custGeom>
          <a:solidFill>
            <a:srgbClr val="0051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23516" y="1652016"/>
            <a:ext cx="6813804" cy="461772"/>
          </a:xfrm>
          <a:custGeom>
            <a:avLst/>
            <a:gdLst/>
            <a:ahLst/>
            <a:cxnLst/>
            <a:rect l="l" t="t" r="r" b="b"/>
            <a:pathLst>
              <a:path w="6813804" h="461772">
                <a:moveTo>
                  <a:pt x="0" y="0"/>
                </a:moveTo>
                <a:lnTo>
                  <a:pt x="6813804" y="0"/>
                </a:lnTo>
                <a:lnTo>
                  <a:pt x="6813804" y="461772"/>
                </a:lnTo>
                <a:lnTo>
                  <a:pt x="0" y="461772"/>
                </a:lnTo>
                <a:lnTo>
                  <a:pt x="0" y="0"/>
                </a:lnTo>
                <a:close/>
              </a:path>
            </a:pathLst>
          </a:custGeom>
          <a:solidFill>
            <a:srgbClr val="296AA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55888" y="629593"/>
            <a:ext cx="4949825" cy="1437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92125">
              <a:lnSpc>
                <a:spcPct val="100000"/>
              </a:lnSpc>
            </a:pPr>
            <a:r>
              <a:rPr sz="2400" dirty="0" smtClean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10" dirty="0" smtClean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l-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om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rs</a:t>
            </a:r>
            <a:r>
              <a:rPr sz="2400" spc="-1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pati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nt</a:t>
            </a:r>
            <a:r>
              <a:rPr sz="2400" spc="-2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populati</a:t>
            </a:r>
            <a:r>
              <a:rPr sz="2400" spc="-10" dirty="0" smtClean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n 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143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sz="2400" spc="1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pati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nts</a:t>
            </a:r>
            <a:r>
              <a:rPr sz="2400" spc="-10" dirty="0" smtClean="0">
                <a:solidFill>
                  <a:srgbClr val="FFFFFF"/>
                </a:solidFill>
                <a:latin typeface="Tahoma"/>
                <a:cs typeface="Tahoma"/>
              </a:rPr>
              <a:t> f</a:t>
            </a:r>
            <a:r>
              <a:rPr sz="2400" spc="-15" dirty="0" smtClean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om</a:t>
            </a:r>
            <a:r>
              <a:rPr sz="2400" spc="-2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3 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15" dirty="0" smtClean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10" dirty="0" smtClean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ling</a:t>
            </a:r>
            <a:r>
              <a:rPr sz="240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it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600"/>
              </a:lnSpc>
              <a:spcBef>
                <a:spcPts val="41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100455">
              <a:lnSpc>
                <a:spcPct val="100000"/>
              </a:lnSpc>
            </a:pPr>
            <a:r>
              <a:rPr sz="2400" spc="-30" dirty="0" smtClean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andomization</a:t>
            </a:r>
            <a:r>
              <a:rPr sz="240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2400" spc="0" dirty="0" smtClean="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24277" y="2516885"/>
            <a:ext cx="2785872" cy="832103"/>
          </a:xfrm>
          <a:custGeom>
            <a:avLst/>
            <a:gdLst/>
            <a:ahLst/>
            <a:cxnLst/>
            <a:rect l="l" t="t" r="r" b="b"/>
            <a:pathLst>
              <a:path w="2785872" h="832103">
                <a:moveTo>
                  <a:pt x="0" y="0"/>
                </a:moveTo>
                <a:lnTo>
                  <a:pt x="2785872" y="0"/>
                </a:lnTo>
                <a:lnTo>
                  <a:pt x="2785872" y="832103"/>
                </a:lnTo>
                <a:lnTo>
                  <a:pt x="0" y="832103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50BDD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675714" y="2560999"/>
            <a:ext cx="1880870" cy="7359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78790" marR="12700" indent="-466725">
              <a:lnSpc>
                <a:spcPct val="100000"/>
              </a:lnSpc>
            </a:pPr>
            <a:r>
              <a:rPr sz="2400" spc="-5" dirty="0" smtClean="0">
                <a:latin typeface="Tahoma"/>
                <a:cs typeface="Tahoma"/>
              </a:rPr>
              <a:t>S</a:t>
            </a:r>
            <a:r>
              <a:rPr sz="2400" spc="0" dirty="0" smtClean="0">
                <a:latin typeface="Tahoma"/>
                <a:cs typeface="Tahoma"/>
              </a:rPr>
              <a:t>up</a:t>
            </a:r>
            <a:r>
              <a:rPr sz="2400" spc="-40" dirty="0" smtClean="0">
                <a:latin typeface="Tahoma"/>
                <a:cs typeface="Tahoma"/>
              </a:rPr>
              <a:t>r</a:t>
            </a:r>
            <a:r>
              <a:rPr sz="2400" spc="0" dirty="0" smtClean="0">
                <a:latin typeface="Tahoma"/>
                <a:cs typeface="Tahoma"/>
              </a:rPr>
              <a:t>afl</a:t>
            </a:r>
            <a:r>
              <a:rPr sz="2400" spc="-5" dirty="0" smtClean="0">
                <a:latin typeface="Tahoma"/>
                <a:cs typeface="Tahoma"/>
              </a:rPr>
              <a:t>e</a:t>
            </a:r>
            <a:r>
              <a:rPr sz="2400" spc="0" dirty="0" smtClean="0">
                <a:latin typeface="Tahoma"/>
                <a:cs typeface="Tahoma"/>
              </a:rPr>
              <a:t>x</a:t>
            </a:r>
            <a:r>
              <a:rPr sz="2400" spc="-20" dirty="0" smtClean="0">
                <a:latin typeface="Tahoma"/>
                <a:cs typeface="Tahoma"/>
              </a:rPr>
              <a:t> </a:t>
            </a:r>
            <a:r>
              <a:rPr sz="2400" spc="-5" dirty="0" smtClean="0">
                <a:latin typeface="Tahoma"/>
                <a:cs typeface="Tahoma"/>
              </a:rPr>
              <a:t>SE</a:t>
            </a:r>
            <a:r>
              <a:rPr sz="2400" spc="0" dirty="0" smtClean="0">
                <a:latin typeface="Tahoma"/>
                <a:cs typeface="Tahoma"/>
              </a:rPr>
              <a:t>S </a:t>
            </a:r>
            <a:r>
              <a:rPr sz="2400" spc="-5" dirty="0" smtClean="0">
                <a:latin typeface="Tahoma"/>
                <a:cs typeface="Tahoma"/>
              </a:rPr>
              <a:t>N</a:t>
            </a:r>
            <a:r>
              <a:rPr sz="2400" spc="0" dirty="0" smtClean="0">
                <a:latin typeface="Tahoma"/>
                <a:cs typeface="Tahoma"/>
              </a:rPr>
              <a:t>=</a:t>
            </a:r>
            <a:r>
              <a:rPr sz="2400" spc="-5" dirty="0" smtClean="0">
                <a:latin typeface="Tahoma"/>
                <a:cs typeface="Tahoma"/>
              </a:rPr>
              <a:t>720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41541" y="2516885"/>
            <a:ext cx="2796540" cy="832103"/>
          </a:xfrm>
          <a:custGeom>
            <a:avLst/>
            <a:gdLst/>
            <a:ahLst/>
            <a:cxnLst/>
            <a:rect l="l" t="t" r="r" b="b"/>
            <a:pathLst>
              <a:path w="2796540" h="832103">
                <a:moveTo>
                  <a:pt x="0" y="0"/>
                </a:moveTo>
                <a:lnTo>
                  <a:pt x="2796540" y="0"/>
                </a:lnTo>
                <a:lnTo>
                  <a:pt x="2796540" y="832103"/>
                </a:lnTo>
                <a:lnTo>
                  <a:pt x="0" y="832103"/>
                </a:lnTo>
                <a:lnTo>
                  <a:pt x="0" y="0"/>
                </a:lnTo>
                <a:close/>
              </a:path>
            </a:pathLst>
          </a:custGeom>
          <a:ln w="19811">
            <a:solidFill>
              <a:srgbClr val="50BDD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884452" y="2560999"/>
            <a:ext cx="1510665" cy="7359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2735" marR="12700" indent="-280670">
              <a:lnSpc>
                <a:spcPct val="100000"/>
              </a:lnSpc>
            </a:pPr>
            <a:r>
              <a:rPr sz="2400" spc="-5" dirty="0" smtClean="0">
                <a:latin typeface="Tahoma"/>
                <a:cs typeface="Tahoma"/>
              </a:rPr>
              <a:t>X</a:t>
            </a:r>
            <a:r>
              <a:rPr sz="2400" spc="0" dirty="0" smtClean="0">
                <a:latin typeface="Tahoma"/>
                <a:cs typeface="Tahoma"/>
              </a:rPr>
              <a:t>i</a:t>
            </a:r>
            <a:r>
              <a:rPr sz="2400" spc="-5" dirty="0" smtClean="0">
                <a:latin typeface="Tahoma"/>
                <a:cs typeface="Tahoma"/>
              </a:rPr>
              <a:t>e</a:t>
            </a:r>
            <a:r>
              <a:rPr sz="2400" spc="0" dirty="0" smtClean="0">
                <a:latin typeface="Tahoma"/>
                <a:cs typeface="Tahoma"/>
              </a:rPr>
              <a:t>n</a:t>
            </a:r>
            <a:r>
              <a:rPr sz="2400" spc="-5" dirty="0" smtClean="0">
                <a:latin typeface="Tahoma"/>
                <a:cs typeface="Tahoma"/>
              </a:rPr>
              <a:t>c</a:t>
            </a:r>
            <a:r>
              <a:rPr sz="2400" spc="0" dirty="0" smtClean="0">
                <a:latin typeface="Tahoma"/>
                <a:cs typeface="Tahoma"/>
              </a:rPr>
              <a:t>e </a:t>
            </a:r>
            <a:r>
              <a:rPr sz="2400" spc="-5" dirty="0" smtClean="0">
                <a:latin typeface="Tahoma"/>
                <a:cs typeface="Tahoma"/>
              </a:rPr>
              <a:t>EES N</a:t>
            </a:r>
            <a:r>
              <a:rPr sz="2400" spc="0" dirty="0" smtClean="0">
                <a:latin typeface="Tahoma"/>
                <a:cs typeface="Tahoma"/>
              </a:rPr>
              <a:t>=</a:t>
            </a:r>
            <a:r>
              <a:rPr sz="2400" spc="-5" dirty="0" smtClean="0">
                <a:latin typeface="Tahoma"/>
                <a:cs typeface="Tahoma"/>
              </a:rPr>
              <a:t>715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96055" y="2092452"/>
            <a:ext cx="242315" cy="5654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17214" y="2114550"/>
            <a:ext cx="0" cy="337921"/>
          </a:xfrm>
          <a:custGeom>
            <a:avLst/>
            <a:gdLst/>
            <a:ahLst/>
            <a:cxnLst/>
            <a:rect l="l" t="t" r="r" b="b"/>
            <a:pathLst>
              <a:path h="337921">
                <a:moveTo>
                  <a:pt x="0" y="0"/>
                </a:moveTo>
                <a:lnTo>
                  <a:pt x="0" y="337921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78355" y="2439520"/>
            <a:ext cx="77724" cy="77724"/>
          </a:xfrm>
          <a:custGeom>
            <a:avLst/>
            <a:gdLst/>
            <a:ahLst/>
            <a:cxnLst/>
            <a:rect l="l" t="t" r="r" b="b"/>
            <a:pathLst>
              <a:path w="77724" h="77724">
                <a:moveTo>
                  <a:pt x="77724" y="0"/>
                </a:moveTo>
                <a:lnTo>
                  <a:pt x="0" y="0"/>
                </a:lnTo>
                <a:lnTo>
                  <a:pt x="38862" y="77724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517892" y="2092452"/>
            <a:ext cx="242314" cy="5654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39050" y="2114550"/>
            <a:ext cx="0" cy="337921"/>
          </a:xfrm>
          <a:custGeom>
            <a:avLst/>
            <a:gdLst/>
            <a:ahLst/>
            <a:cxnLst/>
            <a:rect l="l" t="t" r="r" b="b"/>
            <a:pathLst>
              <a:path h="337921">
                <a:moveTo>
                  <a:pt x="0" y="0"/>
                </a:moveTo>
                <a:lnTo>
                  <a:pt x="0" y="337921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00193" y="2439520"/>
            <a:ext cx="77724" cy="77724"/>
          </a:xfrm>
          <a:custGeom>
            <a:avLst/>
            <a:gdLst/>
            <a:ahLst/>
            <a:cxnLst/>
            <a:rect l="l" t="t" r="r" b="b"/>
            <a:pathLst>
              <a:path w="77724" h="77724">
                <a:moveTo>
                  <a:pt x="77724" y="0"/>
                </a:moveTo>
                <a:lnTo>
                  <a:pt x="0" y="0"/>
                </a:lnTo>
                <a:lnTo>
                  <a:pt x="38862" y="77724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66772" y="3357371"/>
            <a:ext cx="242315" cy="13136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87929" y="3379470"/>
            <a:ext cx="0" cy="1086231"/>
          </a:xfrm>
          <a:custGeom>
            <a:avLst/>
            <a:gdLst/>
            <a:ahLst/>
            <a:cxnLst/>
            <a:rect l="l" t="t" r="r" b="b"/>
            <a:pathLst>
              <a:path h="1086230">
                <a:moveTo>
                  <a:pt x="0" y="0"/>
                </a:moveTo>
                <a:lnTo>
                  <a:pt x="0" y="1086231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49071" y="4452745"/>
            <a:ext cx="77724" cy="77724"/>
          </a:xfrm>
          <a:custGeom>
            <a:avLst/>
            <a:gdLst/>
            <a:ahLst/>
            <a:cxnLst/>
            <a:rect l="l" t="t" r="r" b="b"/>
            <a:pathLst>
              <a:path w="77724" h="77724">
                <a:moveTo>
                  <a:pt x="77724" y="0"/>
                </a:moveTo>
                <a:lnTo>
                  <a:pt x="0" y="0"/>
                </a:lnTo>
                <a:lnTo>
                  <a:pt x="38862" y="7772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31592" y="3762755"/>
            <a:ext cx="2151887" cy="338328"/>
          </a:xfrm>
          <a:custGeom>
            <a:avLst/>
            <a:gdLst/>
            <a:ahLst/>
            <a:cxnLst/>
            <a:rect l="l" t="t" r="r" b="b"/>
            <a:pathLst>
              <a:path w="2151887" h="338327">
                <a:moveTo>
                  <a:pt x="0" y="0"/>
                </a:moveTo>
                <a:lnTo>
                  <a:pt x="2151887" y="0"/>
                </a:lnTo>
                <a:lnTo>
                  <a:pt x="2151887" y="338328"/>
                </a:lnTo>
                <a:lnTo>
                  <a:pt x="0" y="338328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50BDD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910563" y="3807208"/>
            <a:ext cx="188722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 smtClean="0">
                <a:latin typeface="Tahoma"/>
                <a:cs typeface="Tahoma"/>
              </a:rPr>
              <a:t>11</a:t>
            </a:r>
            <a:r>
              <a:rPr sz="1600" spc="-5" dirty="0" smtClean="0">
                <a:latin typeface="Tahoma"/>
                <a:cs typeface="Tahoma"/>
              </a:rPr>
              <a:t> </a:t>
            </a:r>
            <a:r>
              <a:rPr sz="1600" spc="-15" dirty="0" smtClean="0">
                <a:latin typeface="Tahoma"/>
                <a:cs typeface="Tahoma"/>
              </a:rPr>
              <a:t>with</a:t>
            </a:r>
            <a:r>
              <a:rPr sz="1600" spc="-5" dirty="0" smtClean="0">
                <a:latin typeface="Tahoma"/>
                <a:cs typeface="Tahoma"/>
              </a:rPr>
              <a:t>d</a:t>
            </a:r>
            <a:r>
              <a:rPr sz="1600" spc="-25" dirty="0" smtClean="0">
                <a:latin typeface="Tahoma"/>
                <a:cs typeface="Tahoma"/>
              </a:rPr>
              <a:t>r</a:t>
            </a:r>
            <a:r>
              <a:rPr sz="1600" spc="-10" dirty="0" smtClean="0">
                <a:latin typeface="Tahoma"/>
                <a:cs typeface="Tahoma"/>
              </a:rPr>
              <a:t>ew</a:t>
            </a:r>
            <a:r>
              <a:rPr sz="1600" spc="15" dirty="0" smtClean="0">
                <a:latin typeface="Tahoma"/>
                <a:cs typeface="Tahoma"/>
              </a:rPr>
              <a:t> </a:t>
            </a:r>
            <a:r>
              <a:rPr sz="1600" spc="-15" dirty="0" smtClean="0">
                <a:latin typeface="Tahoma"/>
                <a:cs typeface="Tahoma"/>
              </a:rPr>
              <a:t>cons</a:t>
            </a:r>
            <a:r>
              <a:rPr sz="1600" spc="-10" dirty="0" smtClean="0">
                <a:latin typeface="Tahoma"/>
                <a:cs typeface="Tahoma"/>
              </a:rPr>
              <a:t>e</a:t>
            </a:r>
            <a:r>
              <a:rPr sz="1600" spc="-15" dirty="0" smtClean="0">
                <a:latin typeface="Tahoma"/>
                <a:cs typeface="Tahoma"/>
              </a:rPr>
              <a:t>n</a:t>
            </a:r>
            <a:r>
              <a:rPr sz="1600" spc="-10" dirty="0" smtClean="0"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429256" y="3831335"/>
            <a:ext cx="524255" cy="2423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72689" y="3932682"/>
            <a:ext cx="294487" cy="0"/>
          </a:xfrm>
          <a:custGeom>
            <a:avLst/>
            <a:gdLst/>
            <a:ahLst/>
            <a:cxnLst/>
            <a:rect l="l" t="t" r="r" b="b"/>
            <a:pathLst>
              <a:path w="294487">
                <a:moveTo>
                  <a:pt x="0" y="0"/>
                </a:moveTo>
                <a:lnTo>
                  <a:pt x="294487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54227" y="3893817"/>
            <a:ext cx="77724" cy="77724"/>
          </a:xfrm>
          <a:custGeom>
            <a:avLst/>
            <a:gdLst/>
            <a:ahLst/>
            <a:cxnLst/>
            <a:rect l="l" t="t" r="r" b="b"/>
            <a:pathLst>
              <a:path w="77724" h="77724">
                <a:moveTo>
                  <a:pt x="0" y="0"/>
                </a:moveTo>
                <a:lnTo>
                  <a:pt x="0" y="77724"/>
                </a:lnTo>
                <a:lnTo>
                  <a:pt x="77724" y="3886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10784" y="1394460"/>
            <a:ext cx="242315" cy="3992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31941" y="1416558"/>
            <a:ext cx="0" cy="171284"/>
          </a:xfrm>
          <a:custGeom>
            <a:avLst/>
            <a:gdLst/>
            <a:ahLst/>
            <a:cxnLst/>
            <a:rect l="l" t="t" r="r" b="b"/>
            <a:pathLst>
              <a:path h="171284">
                <a:moveTo>
                  <a:pt x="0" y="0"/>
                </a:moveTo>
                <a:lnTo>
                  <a:pt x="0" y="171284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93083" y="1574887"/>
            <a:ext cx="77724" cy="77724"/>
          </a:xfrm>
          <a:custGeom>
            <a:avLst/>
            <a:gdLst/>
            <a:ahLst/>
            <a:cxnLst/>
            <a:rect l="l" t="t" r="r" b="b"/>
            <a:pathLst>
              <a:path w="77724" h="77724">
                <a:moveTo>
                  <a:pt x="77724" y="0"/>
                </a:moveTo>
                <a:lnTo>
                  <a:pt x="0" y="0"/>
                </a:lnTo>
                <a:lnTo>
                  <a:pt x="38862" y="77724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179320" y="4819256"/>
            <a:ext cx="6902450" cy="826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5255">
              <a:lnSpc>
                <a:spcPct val="100000"/>
              </a:lnSpc>
              <a:tabLst>
                <a:tab pos="3635375" algn="l"/>
              </a:tabLst>
            </a:pP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70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r>
              <a:rPr sz="2000" spc="-2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98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4%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)	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70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2000" spc="-2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98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8%)</a:t>
            </a:r>
            <a:endParaRPr sz="2000">
              <a:latin typeface="Tahoma"/>
              <a:cs typeface="Tahoma"/>
            </a:endParaRPr>
          </a:p>
          <a:p>
            <a:pPr marL="135255">
              <a:lnSpc>
                <a:spcPct val="100000"/>
              </a:lnSpc>
              <a:tabLst>
                <a:tab pos="3635375" algn="l"/>
              </a:tabLst>
            </a:pPr>
            <a:r>
              <a:rPr sz="2000" dirty="0" smtClean="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sz="2000" spc="-1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lud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ed</a:t>
            </a:r>
            <a:r>
              <a:rPr sz="2000" spc="-1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 I</a:t>
            </a:r>
            <a:r>
              <a:rPr sz="2000" spc="-95" dirty="0" smtClean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spc="-1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ly</a:t>
            </a:r>
            <a:r>
              <a:rPr sz="2000" spc="5" dirty="0" smtClean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s	-</a:t>
            </a:r>
            <a:r>
              <a:rPr sz="2000" spc="-1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lud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ed</a:t>
            </a:r>
            <a:r>
              <a:rPr sz="2000" spc="-1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 I</a:t>
            </a:r>
            <a:r>
              <a:rPr sz="2000" spc="-95" dirty="0" smtClean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spc="-1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ly</a:t>
            </a:r>
            <a:r>
              <a:rPr sz="2000" spc="5" dirty="0" smtClean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spc="-5" dirty="0" smtClean="0">
                <a:solidFill>
                  <a:srgbClr val="FFFFFF"/>
                </a:solidFill>
                <a:latin typeface="Tahoma"/>
                <a:cs typeface="Tahoma"/>
              </a:rPr>
              <a:t>is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240779" y="3777996"/>
            <a:ext cx="2170176" cy="585216"/>
          </a:xfrm>
          <a:custGeom>
            <a:avLst/>
            <a:gdLst/>
            <a:ahLst/>
            <a:cxnLst/>
            <a:rect l="l" t="t" r="r" b="b"/>
            <a:pathLst>
              <a:path w="2170176" h="585216">
                <a:moveTo>
                  <a:pt x="0" y="0"/>
                </a:moveTo>
                <a:lnTo>
                  <a:pt x="2170176" y="0"/>
                </a:lnTo>
                <a:lnTo>
                  <a:pt x="2170176" y="585215"/>
                </a:lnTo>
                <a:lnTo>
                  <a:pt x="0" y="585215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50BDD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318949" y="3823620"/>
            <a:ext cx="1776095" cy="4946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600" spc="-10" dirty="0" smtClean="0">
                <a:latin typeface="Tahoma"/>
                <a:cs typeface="Tahoma"/>
              </a:rPr>
              <a:t>7</a:t>
            </a:r>
            <a:r>
              <a:rPr sz="1600" spc="5" dirty="0" smtClean="0">
                <a:latin typeface="Tahoma"/>
                <a:cs typeface="Tahoma"/>
              </a:rPr>
              <a:t> </a:t>
            </a:r>
            <a:r>
              <a:rPr sz="1600" spc="-15" dirty="0" smtClean="0">
                <a:latin typeface="Tahoma"/>
                <a:cs typeface="Tahoma"/>
              </a:rPr>
              <a:t>with</a:t>
            </a:r>
            <a:r>
              <a:rPr sz="1600" spc="-5" dirty="0" smtClean="0">
                <a:latin typeface="Tahoma"/>
                <a:cs typeface="Tahoma"/>
              </a:rPr>
              <a:t>d</a:t>
            </a:r>
            <a:r>
              <a:rPr sz="1600" spc="-25" dirty="0" smtClean="0">
                <a:latin typeface="Tahoma"/>
                <a:cs typeface="Tahoma"/>
              </a:rPr>
              <a:t>r</a:t>
            </a:r>
            <a:r>
              <a:rPr sz="1600" spc="-10" dirty="0" smtClean="0">
                <a:latin typeface="Tahoma"/>
                <a:cs typeface="Tahoma"/>
              </a:rPr>
              <a:t>ew</a:t>
            </a:r>
            <a:r>
              <a:rPr sz="1600" spc="5" dirty="0" smtClean="0">
                <a:latin typeface="Tahoma"/>
                <a:cs typeface="Tahoma"/>
              </a:rPr>
              <a:t> </a:t>
            </a:r>
            <a:r>
              <a:rPr sz="1600" spc="-15" dirty="0" smtClean="0">
                <a:latin typeface="Tahoma"/>
                <a:cs typeface="Tahoma"/>
              </a:rPr>
              <a:t>cons</a:t>
            </a:r>
            <a:r>
              <a:rPr sz="1600" spc="-10" dirty="0" smtClean="0">
                <a:latin typeface="Tahoma"/>
                <a:cs typeface="Tahoma"/>
              </a:rPr>
              <a:t>e</a:t>
            </a:r>
            <a:r>
              <a:rPr sz="1600" spc="-15" dirty="0" smtClean="0">
                <a:latin typeface="Tahoma"/>
                <a:cs typeface="Tahoma"/>
              </a:rPr>
              <a:t>n</a:t>
            </a:r>
            <a:r>
              <a:rPr sz="1600" spc="-10" dirty="0" smtClean="0">
                <a:latin typeface="Tahoma"/>
                <a:cs typeface="Tahoma"/>
              </a:rPr>
              <a:t>t 1</a:t>
            </a:r>
            <a:r>
              <a:rPr sz="1600" spc="5" dirty="0" smtClean="0">
                <a:latin typeface="Tahoma"/>
                <a:cs typeface="Tahoma"/>
              </a:rPr>
              <a:t> </a:t>
            </a:r>
            <a:r>
              <a:rPr sz="1600" spc="-15" dirty="0" smtClean="0">
                <a:latin typeface="Tahoma"/>
                <a:cs typeface="Tahoma"/>
              </a:rPr>
              <a:t>los</a:t>
            </a:r>
            <a:r>
              <a:rPr sz="1600" spc="-10" dirty="0" smtClean="0">
                <a:latin typeface="Tahoma"/>
                <a:cs typeface="Tahoma"/>
              </a:rPr>
              <a:t>t</a:t>
            </a:r>
            <a:r>
              <a:rPr sz="1600" spc="20" dirty="0" smtClean="0">
                <a:latin typeface="Tahoma"/>
                <a:cs typeface="Tahoma"/>
              </a:rPr>
              <a:t> </a:t>
            </a:r>
            <a:r>
              <a:rPr sz="1600" spc="-25" dirty="0" smtClean="0">
                <a:latin typeface="Tahoma"/>
                <a:cs typeface="Tahoma"/>
              </a:rPr>
              <a:t>f</a:t>
            </a:r>
            <a:r>
              <a:rPr sz="1600" spc="-15" dirty="0" smtClean="0">
                <a:latin typeface="Tahoma"/>
                <a:cs typeface="Tahoma"/>
              </a:rPr>
              <a:t>ollow</a:t>
            </a:r>
            <a:r>
              <a:rPr sz="1600" spc="30" dirty="0" smtClean="0">
                <a:latin typeface="Tahoma"/>
                <a:cs typeface="Tahoma"/>
              </a:rPr>
              <a:t> </a:t>
            </a:r>
            <a:r>
              <a:rPr sz="1600" spc="-15" dirty="0" smtClean="0">
                <a:latin typeface="Tahoma"/>
                <a:cs typeface="Tahoma"/>
              </a:rPr>
              <a:t>u</a:t>
            </a:r>
            <a:r>
              <a:rPr sz="1600" spc="-10" dirty="0" smtClean="0"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290559" y="3970020"/>
            <a:ext cx="547115" cy="2423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476480" y="4072232"/>
            <a:ext cx="317957" cy="4254"/>
          </a:xfrm>
          <a:custGeom>
            <a:avLst/>
            <a:gdLst/>
            <a:ahLst/>
            <a:cxnLst/>
            <a:rect l="l" t="t" r="r" b="b"/>
            <a:pathLst>
              <a:path w="317957" h="4254">
                <a:moveTo>
                  <a:pt x="317957" y="4254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411722" y="4033556"/>
            <a:ext cx="78231" cy="77711"/>
          </a:xfrm>
          <a:custGeom>
            <a:avLst/>
            <a:gdLst/>
            <a:ahLst/>
            <a:cxnLst/>
            <a:rect l="l" t="t" r="r" b="b"/>
            <a:pathLst>
              <a:path w="78231" h="77711">
                <a:moveTo>
                  <a:pt x="78231" y="0"/>
                </a:moveTo>
                <a:lnTo>
                  <a:pt x="0" y="37807"/>
                </a:lnTo>
                <a:lnTo>
                  <a:pt x="77190" y="77711"/>
                </a:lnTo>
                <a:lnTo>
                  <a:pt x="782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659368" y="3357371"/>
            <a:ext cx="242315" cy="13136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780526" y="3379470"/>
            <a:ext cx="0" cy="1086231"/>
          </a:xfrm>
          <a:custGeom>
            <a:avLst/>
            <a:gdLst/>
            <a:ahLst/>
            <a:cxnLst/>
            <a:rect l="l" t="t" r="r" b="b"/>
            <a:pathLst>
              <a:path h="1086230">
                <a:moveTo>
                  <a:pt x="0" y="0"/>
                </a:moveTo>
                <a:lnTo>
                  <a:pt x="0" y="1086231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741668" y="4452745"/>
            <a:ext cx="77724" cy="77724"/>
          </a:xfrm>
          <a:custGeom>
            <a:avLst/>
            <a:gdLst/>
            <a:ahLst/>
            <a:cxnLst/>
            <a:rect l="l" t="t" r="r" b="b"/>
            <a:pathLst>
              <a:path w="77724" h="77724">
                <a:moveTo>
                  <a:pt x="77724" y="0"/>
                </a:moveTo>
                <a:lnTo>
                  <a:pt x="0" y="0"/>
                </a:lnTo>
                <a:lnTo>
                  <a:pt x="38862" y="7772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8901540" y="6561480"/>
            <a:ext cx="14160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 smtClean="0"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66158" y="6422116"/>
            <a:ext cx="6494780" cy="344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635">
              <a:lnSpc>
                <a:spcPct val="100000"/>
              </a:lnSpc>
            </a:pPr>
            <a:r>
              <a:rPr sz="1100" spc="-5" dirty="0" smtClean="0">
                <a:latin typeface="Tahoma"/>
                <a:cs typeface="Tahoma"/>
              </a:rPr>
              <a:t>**Defini</a:t>
            </a:r>
            <a:r>
              <a:rPr sz="1100" spc="0" dirty="0" smtClean="0">
                <a:latin typeface="Tahoma"/>
                <a:cs typeface="Tahoma"/>
              </a:rPr>
              <a:t>t</a:t>
            </a:r>
            <a:r>
              <a:rPr sz="1100" spc="-5" dirty="0" smtClean="0">
                <a:latin typeface="Tahoma"/>
                <a:cs typeface="Tahoma"/>
              </a:rPr>
              <a:t>i</a:t>
            </a:r>
            <a:r>
              <a:rPr sz="1100" spc="0" dirty="0" smtClean="0">
                <a:latin typeface="Tahoma"/>
                <a:cs typeface="Tahoma"/>
              </a:rPr>
              <a:t>on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of M</a:t>
            </a:r>
            <a:r>
              <a:rPr sz="1100" spc="-5" dirty="0" smtClean="0">
                <a:latin typeface="Tahoma"/>
                <a:cs typeface="Tahoma"/>
              </a:rPr>
              <a:t>I</a:t>
            </a:r>
            <a:r>
              <a:rPr sz="1100" spc="0" dirty="0" smtClean="0">
                <a:latin typeface="Tahoma"/>
                <a:cs typeface="Tahoma"/>
              </a:rPr>
              <a:t>: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SCA</a:t>
            </a:r>
            <a:r>
              <a:rPr sz="1100" spc="0" dirty="0" smtClean="0">
                <a:latin typeface="Tahoma"/>
                <a:cs typeface="Tahoma"/>
              </a:rPr>
              <a:t>I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c</a:t>
            </a:r>
            <a:r>
              <a:rPr sz="1100" spc="0" dirty="0" smtClean="0">
                <a:latin typeface="Tahoma"/>
                <a:cs typeface="Tahoma"/>
              </a:rPr>
              <a:t>o</a:t>
            </a:r>
            <a:r>
              <a:rPr sz="1100" spc="-5" dirty="0" smtClean="0">
                <a:latin typeface="Tahoma"/>
                <a:cs typeface="Tahoma"/>
              </a:rPr>
              <a:t>nsensu</a:t>
            </a:r>
            <a:r>
              <a:rPr sz="1100" spc="0" dirty="0" smtClean="0">
                <a:latin typeface="Tahoma"/>
                <a:cs typeface="Tahoma"/>
              </a:rPr>
              <a:t>s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f</a:t>
            </a:r>
            <a:r>
              <a:rPr sz="1100" spc="0" dirty="0" smtClean="0">
                <a:latin typeface="Tahoma"/>
                <a:cs typeface="Tahoma"/>
              </a:rPr>
              <a:t>or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p</a:t>
            </a:r>
            <a:r>
              <a:rPr sz="1100" spc="-5" dirty="0" smtClean="0">
                <a:latin typeface="Tahoma"/>
                <a:cs typeface="Tahoma"/>
              </a:rPr>
              <a:t>eri</a:t>
            </a:r>
            <a:r>
              <a:rPr sz="1100" spc="0" dirty="0" smtClean="0">
                <a:latin typeface="Tahoma"/>
                <a:cs typeface="Tahoma"/>
              </a:rPr>
              <a:t>p</a:t>
            </a:r>
            <a:r>
              <a:rPr sz="1100" spc="-5" dirty="0" smtClean="0">
                <a:latin typeface="Tahoma"/>
                <a:cs typeface="Tahoma"/>
              </a:rPr>
              <a:t>r</a:t>
            </a:r>
            <a:r>
              <a:rPr sz="1100" spc="0" dirty="0" smtClean="0">
                <a:latin typeface="Tahoma"/>
                <a:cs typeface="Tahoma"/>
              </a:rPr>
              <a:t>o</a:t>
            </a:r>
            <a:r>
              <a:rPr sz="1100" spc="-5" dirty="0" smtClean="0">
                <a:latin typeface="Tahoma"/>
                <a:cs typeface="Tahoma"/>
              </a:rPr>
              <a:t>ce</a:t>
            </a:r>
            <a:r>
              <a:rPr sz="1100" spc="0" dirty="0" smtClean="0">
                <a:latin typeface="Tahoma"/>
                <a:cs typeface="Tahoma"/>
              </a:rPr>
              <a:t>d</a:t>
            </a:r>
            <a:r>
              <a:rPr sz="1100" spc="-5" dirty="0" smtClean="0">
                <a:latin typeface="Tahoma"/>
                <a:cs typeface="Tahoma"/>
              </a:rPr>
              <a:t>ura</a:t>
            </a:r>
            <a:r>
              <a:rPr sz="1100" spc="0" dirty="0" smtClean="0">
                <a:latin typeface="Tahoma"/>
                <a:cs typeface="Tahoma"/>
              </a:rPr>
              <a:t>l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MI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wi</a:t>
            </a:r>
            <a:r>
              <a:rPr sz="1100" spc="0" dirty="0" smtClean="0">
                <a:latin typeface="Tahoma"/>
                <a:cs typeface="Tahoma"/>
              </a:rPr>
              <a:t>th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4</a:t>
            </a:r>
            <a:r>
              <a:rPr sz="1100" spc="0" dirty="0" smtClean="0">
                <a:latin typeface="Tahoma"/>
                <a:cs typeface="Tahoma"/>
              </a:rPr>
              <a:t>8 </a:t>
            </a:r>
            <a:r>
              <a:rPr sz="1100" spc="-5" dirty="0" smtClean="0">
                <a:latin typeface="Tahoma"/>
                <a:cs typeface="Tahoma"/>
              </a:rPr>
              <a:t>h</a:t>
            </a:r>
            <a:r>
              <a:rPr sz="1100" spc="0" dirty="0" smtClean="0">
                <a:latin typeface="Tahoma"/>
                <a:cs typeface="Tahoma"/>
              </a:rPr>
              <a:t>o</a:t>
            </a:r>
            <a:r>
              <a:rPr sz="1100" spc="-5" dirty="0" smtClean="0">
                <a:latin typeface="Tahoma"/>
                <a:cs typeface="Tahoma"/>
              </a:rPr>
              <a:t>ur</a:t>
            </a:r>
            <a:r>
              <a:rPr sz="1100" spc="0" dirty="0" smtClean="0">
                <a:latin typeface="Tahoma"/>
                <a:cs typeface="Tahoma"/>
              </a:rPr>
              <a:t>s </a:t>
            </a:r>
            <a:r>
              <a:rPr sz="1100" spc="-5" dirty="0" smtClean="0">
                <a:latin typeface="Tahoma"/>
                <a:cs typeface="Tahoma"/>
              </a:rPr>
              <a:t>af</a:t>
            </a:r>
            <a:r>
              <a:rPr sz="1100" spc="0" dirty="0" smtClean="0">
                <a:latin typeface="Tahoma"/>
                <a:cs typeface="Tahoma"/>
              </a:rPr>
              <a:t>t</a:t>
            </a:r>
            <a:r>
              <a:rPr sz="1100" spc="-5" dirty="0" smtClean="0">
                <a:latin typeface="Tahoma"/>
                <a:cs typeface="Tahoma"/>
              </a:rPr>
              <a:t>e</a:t>
            </a:r>
            <a:r>
              <a:rPr sz="1100" spc="0" dirty="0" smtClean="0">
                <a:latin typeface="Tahoma"/>
                <a:cs typeface="Tahoma"/>
              </a:rPr>
              <a:t>r </a:t>
            </a:r>
            <a:r>
              <a:rPr sz="1100" spc="-5" dirty="0" smtClean="0">
                <a:latin typeface="Tahoma"/>
                <a:cs typeface="Tahoma"/>
              </a:rPr>
              <a:t>in</a:t>
            </a:r>
            <a:r>
              <a:rPr sz="1100" spc="0" dirty="0" smtClean="0">
                <a:latin typeface="Tahoma"/>
                <a:cs typeface="Tahoma"/>
              </a:rPr>
              <a:t>d</a:t>
            </a:r>
            <a:r>
              <a:rPr sz="1100" spc="-5" dirty="0" smtClean="0">
                <a:latin typeface="Tahoma"/>
                <a:cs typeface="Tahoma"/>
              </a:rPr>
              <a:t>e</a:t>
            </a:r>
            <a:r>
              <a:rPr sz="1100" spc="0" dirty="0" smtClean="0">
                <a:latin typeface="Tahoma"/>
                <a:cs typeface="Tahoma"/>
              </a:rPr>
              <a:t>x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P</a:t>
            </a:r>
            <a:r>
              <a:rPr sz="1100" spc="-5" dirty="0" smtClean="0">
                <a:latin typeface="Tahoma"/>
                <a:cs typeface="Tahoma"/>
              </a:rPr>
              <a:t>C</a:t>
            </a:r>
            <a:r>
              <a:rPr sz="1100" spc="0" dirty="0" smtClean="0">
                <a:latin typeface="Tahoma"/>
                <a:cs typeface="Tahoma"/>
              </a:rPr>
              <a:t>I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an</a:t>
            </a:r>
            <a:r>
              <a:rPr sz="1100" spc="0" dirty="0" smtClean="0">
                <a:latin typeface="Tahoma"/>
                <a:cs typeface="Tahoma"/>
              </a:rPr>
              <a:t>d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3</a:t>
            </a:r>
            <a:r>
              <a:rPr sz="1050" spc="15" baseline="27777" dirty="0" smtClean="0">
                <a:latin typeface="Tahoma"/>
                <a:cs typeface="Tahoma"/>
              </a:rPr>
              <a:t>rd </a:t>
            </a:r>
            <a:r>
              <a:rPr sz="1050" spc="-150" baseline="27777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Uni</a:t>
            </a:r>
            <a:r>
              <a:rPr sz="1100" spc="0" dirty="0" smtClean="0">
                <a:latin typeface="Tahoma"/>
                <a:cs typeface="Tahoma"/>
              </a:rPr>
              <a:t>v</a:t>
            </a:r>
            <a:r>
              <a:rPr sz="1100" spc="-5" dirty="0" smtClean="0">
                <a:latin typeface="Tahoma"/>
                <a:cs typeface="Tahoma"/>
              </a:rPr>
              <a:t>ersal </a:t>
            </a:r>
            <a:r>
              <a:rPr sz="1100" spc="0" dirty="0" smtClean="0">
                <a:latin typeface="Tahoma"/>
                <a:cs typeface="Tahoma"/>
              </a:rPr>
              <a:t>d</a:t>
            </a:r>
            <a:r>
              <a:rPr sz="1100" spc="-5" dirty="0" smtClean="0">
                <a:latin typeface="Tahoma"/>
                <a:cs typeface="Tahoma"/>
              </a:rPr>
              <a:t>efini</a:t>
            </a:r>
            <a:r>
              <a:rPr sz="1100" spc="0" dirty="0" smtClean="0">
                <a:latin typeface="Tahoma"/>
                <a:cs typeface="Tahoma"/>
              </a:rPr>
              <a:t>t</a:t>
            </a:r>
            <a:r>
              <a:rPr sz="1100" spc="-5" dirty="0" smtClean="0">
                <a:latin typeface="Tahoma"/>
                <a:cs typeface="Tahoma"/>
              </a:rPr>
              <a:t>i</a:t>
            </a:r>
            <a:r>
              <a:rPr sz="1100" spc="0" dirty="0" smtClean="0">
                <a:latin typeface="Tahoma"/>
                <a:cs typeface="Tahoma"/>
              </a:rPr>
              <a:t>on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la</a:t>
            </a:r>
            <a:r>
              <a:rPr sz="1100" spc="0" dirty="0" smtClean="0">
                <a:latin typeface="Tahoma"/>
                <a:cs typeface="Tahoma"/>
              </a:rPr>
              <a:t>t</a:t>
            </a:r>
            <a:r>
              <a:rPr sz="1100" spc="-5" dirty="0" smtClean="0">
                <a:latin typeface="Tahoma"/>
                <a:cs typeface="Tahoma"/>
              </a:rPr>
              <a:t>e</a:t>
            </a:r>
            <a:r>
              <a:rPr sz="1100" spc="0" dirty="0" smtClean="0">
                <a:latin typeface="Tahoma"/>
                <a:cs typeface="Tahoma"/>
              </a:rPr>
              <a:t>r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t</a:t>
            </a:r>
            <a:r>
              <a:rPr sz="1100" spc="-5" dirty="0" smtClean="0">
                <a:latin typeface="Tahoma"/>
                <a:cs typeface="Tahoma"/>
              </a:rPr>
              <a:t>ha</a:t>
            </a:r>
            <a:r>
              <a:rPr sz="1100" spc="0" dirty="0" smtClean="0">
                <a:latin typeface="Tahoma"/>
                <a:cs typeface="Tahoma"/>
              </a:rPr>
              <a:t>n</a:t>
            </a:r>
            <a:r>
              <a:rPr sz="1100" spc="-5" dirty="0" smtClean="0">
                <a:latin typeface="Tahoma"/>
                <a:cs typeface="Tahoma"/>
              </a:rPr>
              <a:t> 4</a:t>
            </a:r>
            <a:r>
              <a:rPr sz="1100" spc="0" dirty="0" smtClean="0">
                <a:latin typeface="Tahoma"/>
                <a:cs typeface="Tahoma"/>
              </a:rPr>
              <a:t>8 </a:t>
            </a:r>
            <a:r>
              <a:rPr sz="1100" spc="-5" dirty="0" smtClean="0">
                <a:latin typeface="Tahoma"/>
                <a:cs typeface="Tahoma"/>
              </a:rPr>
              <a:t>h</a:t>
            </a:r>
            <a:r>
              <a:rPr sz="1100" spc="0" dirty="0" smtClean="0">
                <a:latin typeface="Tahoma"/>
                <a:cs typeface="Tahoma"/>
              </a:rPr>
              <a:t>o</a:t>
            </a:r>
            <a:r>
              <a:rPr sz="1100" spc="-5" dirty="0" smtClean="0">
                <a:latin typeface="Tahoma"/>
                <a:cs typeface="Tahoma"/>
              </a:rPr>
              <a:t>ur</a:t>
            </a:r>
            <a:r>
              <a:rPr sz="1100" spc="0" dirty="0" smtClean="0">
                <a:latin typeface="Tahoma"/>
                <a:cs typeface="Tahoma"/>
              </a:rPr>
              <a:t>s </a:t>
            </a:r>
            <a:r>
              <a:rPr sz="1100" spc="-5" dirty="0" smtClean="0">
                <a:latin typeface="Tahoma"/>
                <a:cs typeface="Tahoma"/>
              </a:rPr>
              <a:t>af</a:t>
            </a:r>
            <a:r>
              <a:rPr sz="1100" spc="0" dirty="0" smtClean="0">
                <a:latin typeface="Tahoma"/>
                <a:cs typeface="Tahoma"/>
              </a:rPr>
              <a:t>t</a:t>
            </a:r>
            <a:r>
              <a:rPr sz="1100" spc="-5" dirty="0" smtClean="0">
                <a:latin typeface="Tahoma"/>
                <a:cs typeface="Tahoma"/>
              </a:rPr>
              <a:t>e</a:t>
            </a:r>
            <a:r>
              <a:rPr sz="1100" spc="0" dirty="0" smtClean="0">
                <a:latin typeface="Tahoma"/>
                <a:cs typeface="Tahoma"/>
              </a:rPr>
              <a:t>r t</a:t>
            </a:r>
            <a:r>
              <a:rPr sz="1100" spc="-5" dirty="0" smtClean="0">
                <a:latin typeface="Tahoma"/>
                <a:cs typeface="Tahoma"/>
              </a:rPr>
              <a:t>h</a:t>
            </a:r>
            <a:r>
              <a:rPr sz="1100" spc="0" dirty="0" smtClean="0">
                <a:latin typeface="Tahoma"/>
                <a:cs typeface="Tahoma"/>
              </a:rPr>
              <a:t>e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in</a:t>
            </a:r>
            <a:r>
              <a:rPr sz="1100" spc="0" dirty="0" smtClean="0">
                <a:latin typeface="Tahoma"/>
                <a:cs typeface="Tahoma"/>
              </a:rPr>
              <a:t>d</a:t>
            </a:r>
            <a:r>
              <a:rPr sz="1100" spc="-5" dirty="0" smtClean="0">
                <a:latin typeface="Tahoma"/>
                <a:cs typeface="Tahoma"/>
              </a:rPr>
              <a:t>e</a:t>
            </a:r>
            <a:r>
              <a:rPr sz="1100" spc="0" dirty="0" smtClean="0">
                <a:latin typeface="Tahoma"/>
                <a:cs typeface="Tahoma"/>
              </a:rPr>
              <a:t>x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p</a:t>
            </a:r>
            <a:r>
              <a:rPr sz="1100" spc="-5" dirty="0" smtClean="0">
                <a:latin typeface="Tahoma"/>
                <a:cs typeface="Tahoma"/>
              </a:rPr>
              <a:t>r</a:t>
            </a:r>
            <a:r>
              <a:rPr sz="1100" spc="0" dirty="0" smtClean="0">
                <a:latin typeface="Tahoma"/>
                <a:cs typeface="Tahoma"/>
              </a:rPr>
              <a:t>o</a:t>
            </a:r>
            <a:r>
              <a:rPr sz="1100" spc="-5" dirty="0" smtClean="0">
                <a:latin typeface="Tahoma"/>
                <a:cs typeface="Tahoma"/>
              </a:rPr>
              <a:t>ce</a:t>
            </a:r>
            <a:r>
              <a:rPr sz="1100" spc="0" dirty="0" smtClean="0">
                <a:latin typeface="Tahoma"/>
                <a:cs typeface="Tahoma"/>
              </a:rPr>
              <a:t>d</a:t>
            </a:r>
            <a:r>
              <a:rPr sz="1100" spc="-5" dirty="0" smtClean="0">
                <a:latin typeface="Tahoma"/>
                <a:cs typeface="Tahoma"/>
              </a:rPr>
              <a:t>ure</a:t>
            </a:r>
            <a:r>
              <a:rPr sz="1100" spc="0" dirty="0" smtClean="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47244" y="582168"/>
          <a:ext cx="9031224" cy="6089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120"/>
                <a:gridCol w="6928104"/>
              </a:tblGrid>
              <a:tr h="3982212">
                <a:tc rowSpan="4">
                  <a:txBody>
                    <a:bodyPr/>
                    <a:lstStyle/>
                    <a:p>
                      <a:pPr marL="322580" marR="325120" indent="0" algn="ctr">
                        <a:lnSpc>
                          <a:spcPct val="150000"/>
                        </a:lnSpc>
                      </a:pP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“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ll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-c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mers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”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p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p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u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ti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n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sz="1000"/>
                    </a:p>
                    <a:p>
                      <a:pPr>
                        <a:lnSpc>
                          <a:spcPts val="1200"/>
                        </a:lnSpc>
                        <a:spcBef>
                          <a:spcPts val="59"/>
                        </a:spcBef>
                      </a:pPr>
                      <a:endParaRPr sz="1200"/>
                    </a:p>
                    <a:p>
                      <a:pPr marL="260350" marR="108585" indent="-172720">
                        <a:lnSpc>
                          <a:spcPct val="150000"/>
                        </a:lnSpc>
                        <a:buFont typeface="Arial"/>
                        <a:buChar char="•"/>
                        <a:tabLst>
                          <a:tab pos="260350" algn="l"/>
                        </a:tabLst>
                      </a:pP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ny</a:t>
                      </a: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is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ch</a:t>
                      </a: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ic 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ry</a:t>
                      </a:r>
                      <a:r>
                        <a:rPr sz="1400" b="1" spc="-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sy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400" b="1" spc="5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me 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(S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TE</a:t>
                      </a: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spc="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,</a:t>
                      </a: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NS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TE</a:t>
                      </a: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spc="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, </a:t>
                      </a: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U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P,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SA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P)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39"/>
                        </a:spcBef>
                        <a:buFont typeface="Arial"/>
                        <a:buChar char="•"/>
                      </a:pPr>
                      <a:endParaRPr sz="800"/>
                    </a:p>
                    <a:p>
                      <a:pPr marL="260350" indent="-1727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60350" algn="l"/>
                        </a:tabLst>
                      </a:pP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ny</a:t>
                      </a: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y</a:t>
                      </a:r>
                      <a:r>
                        <a:rPr sz="1400" b="1" spc="5" dirty="0" smtClean="0">
                          <a:latin typeface="Tahoma"/>
                          <a:cs typeface="Tahoma"/>
                        </a:rPr>
                        <a:t>p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f 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sio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ns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39"/>
                        </a:spcBef>
                        <a:buFont typeface="Arial"/>
                        <a:buChar char="•"/>
                      </a:pPr>
                      <a:endParaRPr sz="800"/>
                    </a:p>
                    <a:p>
                      <a:pPr marL="717550" lvl="1" indent="-17272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717550" algn="l"/>
                        </a:tabLst>
                      </a:pPr>
                      <a:r>
                        <a:rPr sz="1400" b="1" spc="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ft</a:t>
                      </a:r>
                      <a:r>
                        <a:rPr sz="1400" b="1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ai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n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lvl="1">
                        <a:lnSpc>
                          <a:spcPts val="800"/>
                        </a:lnSpc>
                        <a:spcBef>
                          <a:spcPts val="40"/>
                        </a:spcBef>
                        <a:buFont typeface="Wingdings"/>
                        <a:buChar char=""/>
                      </a:pPr>
                      <a:endParaRPr sz="800"/>
                    </a:p>
                    <a:p>
                      <a:pPr marL="717550" lvl="1" indent="-17272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717550" algn="l"/>
                        </a:tabLst>
                      </a:pP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VG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lvl="1">
                        <a:lnSpc>
                          <a:spcPts val="800"/>
                        </a:lnSpc>
                        <a:spcBef>
                          <a:spcPts val="39"/>
                        </a:spcBef>
                        <a:buFont typeface="Wingdings"/>
                        <a:buChar char=""/>
                      </a:pPr>
                      <a:endParaRPr sz="800"/>
                    </a:p>
                    <a:p>
                      <a:pPr marL="717550" lvl="1" indent="-17272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717550" algn="l"/>
                        </a:tabLst>
                      </a:pP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TO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lvl="1">
                        <a:lnSpc>
                          <a:spcPts val="800"/>
                        </a:lnSpc>
                        <a:spcBef>
                          <a:spcPts val="39"/>
                        </a:spcBef>
                        <a:buFont typeface="Wingdings"/>
                        <a:buChar char=""/>
                      </a:pPr>
                      <a:endParaRPr sz="800"/>
                    </a:p>
                    <a:p>
                      <a:pPr marL="717550" lvl="1" indent="-17272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717550" algn="l"/>
                        </a:tabLst>
                      </a:pP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Bi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furc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io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n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lvl="1">
                        <a:lnSpc>
                          <a:spcPts val="800"/>
                        </a:lnSpc>
                        <a:spcBef>
                          <a:spcPts val="39"/>
                        </a:spcBef>
                        <a:buFont typeface="Wingdings"/>
                        <a:buChar char=""/>
                      </a:pPr>
                      <a:endParaRPr sz="800"/>
                    </a:p>
                    <a:p>
                      <a:pPr marL="717550" lvl="1" indent="-17272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717550" algn="l"/>
                        </a:tabLst>
                      </a:pPr>
                      <a:r>
                        <a:rPr sz="1400" b="1" spc="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SR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lvl="1">
                        <a:lnSpc>
                          <a:spcPts val="800"/>
                        </a:lnSpc>
                        <a:spcBef>
                          <a:spcPts val="40"/>
                        </a:spcBef>
                        <a:buFont typeface="Wingdings"/>
                        <a:buChar char=""/>
                      </a:pPr>
                      <a:endParaRPr sz="800"/>
                    </a:p>
                    <a:p>
                      <a:pPr marL="717550" lvl="1" indent="-17272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717550" algn="l"/>
                        </a:tabLst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tc.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260350" marR="126364" indent="-172720">
                        <a:lnSpc>
                          <a:spcPct val="150000"/>
                        </a:lnSpc>
                        <a:buFont typeface="Arial"/>
                        <a:buChar char="•"/>
                        <a:tabLst>
                          <a:tab pos="260350" algn="l"/>
                        </a:tabLst>
                      </a:pP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U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nr</a:t>
                      </a: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tr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ct</a:t>
                      </a: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400" b="1" spc="2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u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e 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f </a:t>
                      </a:r>
                      <a:r>
                        <a:rPr sz="1400" b="1" spc="5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ES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40"/>
                        </a:spcBef>
                      </a:pPr>
                      <a:endParaRPr sz="800"/>
                    </a:p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numb</a:t>
                      </a: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r, </a:t>
                      </a:r>
                      <a:r>
                        <a:rPr sz="1400" b="1" spc="-5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400" b="1" spc="-1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400" b="1" spc="5" dirty="0" smtClean="0">
                          <a:latin typeface="Tahoma"/>
                          <a:cs typeface="Tahoma"/>
                        </a:rPr>
                        <a:t>g</a:t>
                      </a:r>
                      <a:r>
                        <a:rPr sz="1400" b="1" spc="0" dirty="0" smtClean="0">
                          <a:latin typeface="Tahoma"/>
                          <a:cs typeface="Tahoma"/>
                        </a:rPr>
                        <a:t>th)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0774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2143125" marR="256540" indent="-1864360">
                        <a:lnSpc>
                          <a:spcPct val="100000"/>
                        </a:lnSpc>
                      </a:pPr>
                      <a:r>
                        <a:rPr sz="2400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24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rimary</a:t>
                      </a:r>
                      <a:r>
                        <a:rPr sz="2400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E</a:t>
                      </a:r>
                      <a:r>
                        <a:rPr sz="24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ndpoint:</a:t>
                      </a:r>
                      <a:r>
                        <a:rPr sz="2400" spc="-3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non-in</a:t>
                      </a:r>
                      <a:r>
                        <a:rPr sz="2400" spc="-2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sz="2400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24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ri</a:t>
                      </a:r>
                      <a:r>
                        <a:rPr sz="2400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4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ri</a:t>
                      </a:r>
                      <a:r>
                        <a:rPr sz="2400" spc="-2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24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2400" spc="-4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24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ompari</a:t>
                      </a:r>
                      <a:r>
                        <a:rPr sz="2400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24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on</a:t>
                      </a:r>
                      <a:r>
                        <a:rPr sz="2400" spc="-1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of DO</a:t>
                      </a:r>
                      <a:r>
                        <a:rPr sz="2400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24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2400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at</a:t>
                      </a:r>
                      <a:r>
                        <a:rPr sz="2400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1</a:t>
                      </a:r>
                      <a:r>
                        <a:rPr sz="24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2400" spc="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months</a:t>
                      </a:r>
                      <a:endParaRPr sz="2400">
                        <a:latin typeface="Tahoma"/>
                        <a:cs typeface="Tahoma"/>
                      </a:endParaRPr>
                    </a:p>
                    <a:p>
                      <a:pPr marL="43332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*</a:t>
                      </a:r>
                      <a:r>
                        <a:rPr sz="1600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600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600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6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600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600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ti</a:t>
                      </a:r>
                      <a:r>
                        <a:rPr sz="1600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on-</a:t>
                      </a:r>
                      <a:r>
                        <a:rPr sz="1600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600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o-</a:t>
                      </a:r>
                      <a:r>
                        <a:rPr sz="1600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600" spc="-1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6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eat</a:t>
                      </a:r>
                      <a:r>
                        <a:rPr sz="1600" spc="5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600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6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600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lys</a:t>
                      </a:r>
                      <a:r>
                        <a:rPr sz="1600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600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solidFill>
                      <a:srgbClr val="296AA3"/>
                    </a:solidFill>
                  </a:tcPr>
                </a:tc>
              </a:tr>
              <a:tr h="7924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B w="9143">
                      <a:solidFill>
                        <a:srgbClr val="6E94C1"/>
                      </a:solidFill>
                      <a:prstDash val="solid"/>
                    </a:lnB>
                  </a:tcPr>
                </a:tc>
              </a:tr>
              <a:tr h="5425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13030" marR="99695" indent="0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ahoma"/>
                          <a:cs typeface="Tahoma"/>
                        </a:rPr>
                        <a:t>DO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CE</a:t>
                      </a:r>
                      <a:r>
                        <a:rPr sz="16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6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5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fin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ed</a:t>
                      </a:r>
                      <a:r>
                        <a:rPr sz="16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as </a:t>
                      </a:r>
                      <a:r>
                        <a:rPr sz="1600" spc="-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co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m</a:t>
                      </a:r>
                      <a:r>
                        <a:rPr sz="1600" spc="5" dirty="0" smtClean="0">
                          <a:latin typeface="Tahoma"/>
                          <a:cs typeface="Tahoma"/>
                        </a:rPr>
                        <a:t>p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osit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600" spc="3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f</a:t>
                      </a:r>
                      <a:r>
                        <a:rPr sz="1600" spc="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00" spc="-1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600" spc="5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ac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5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ea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th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,</a:t>
                      </a:r>
                      <a:r>
                        <a:rPr sz="16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00" spc="-1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600" spc="5" dirty="0" smtClean="0">
                          <a:latin typeface="Tahoma"/>
                          <a:cs typeface="Tahoma"/>
                        </a:rPr>
                        <a:t>g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et</a:t>
                      </a:r>
                      <a:r>
                        <a:rPr sz="16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5" dirty="0" smtClean="0">
                          <a:latin typeface="Tahoma"/>
                          <a:cs typeface="Tahoma"/>
                        </a:rPr>
                        <a:t>v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ss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el</a:t>
                      </a:r>
                      <a:r>
                        <a:rPr sz="16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 smtClean="0">
                          <a:latin typeface="Tahoma"/>
                          <a:cs typeface="Tahoma"/>
                        </a:rPr>
                        <a:t>m</a:t>
                      </a:r>
                      <a:r>
                        <a:rPr sz="1600" spc="-15" dirty="0" smtClean="0">
                          <a:latin typeface="Tahoma"/>
                          <a:cs typeface="Tahoma"/>
                        </a:rPr>
                        <a:t>y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oc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00" spc="-1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600" spc="5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al 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in</a:t>
                      </a:r>
                      <a:r>
                        <a:rPr sz="1600" spc="-30" dirty="0" smtClean="0">
                          <a:latin typeface="Tahoma"/>
                          <a:cs typeface="Tahoma"/>
                        </a:rPr>
                        <a:t>f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00" spc="-1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ction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**,</a:t>
                      </a:r>
                      <a:r>
                        <a:rPr sz="1600" spc="4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 cl</a:t>
                      </a:r>
                      <a:r>
                        <a:rPr sz="1600" spc="-10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nic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00" spc="-1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600" spc="-45" dirty="0" smtClean="0">
                          <a:latin typeface="Tahoma"/>
                          <a:cs typeface="Tahoma"/>
                        </a:rPr>
                        <a:t>y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-in</a:t>
                      </a:r>
                      <a:r>
                        <a:rPr sz="1600" spc="5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600" spc="-10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600" spc="1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ed</a:t>
                      </a:r>
                      <a:r>
                        <a:rPr sz="1600" spc="5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00" spc="-1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600" spc="5" dirty="0" smtClean="0">
                          <a:latin typeface="Tahoma"/>
                          <a:cs typeface="Tahoma"/>
                        </a:rPr>
                        <a:t>g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et</a:t>
                      </a:r>
                      <a:r>
                        <a:rPr sz="16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600" spc="-10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6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5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600" spc="-40" dirty="0" smtClean="0">
                          <a:latin typeface="Tahoma"/>
                          <a:cs typeface="Tahoma"/>
                        </a:rPr>
                        <a:t>v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scul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ar</a:t>
                      </a:r>
                      <a:r>
                        <a:rPr sz="1600" spc="-10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z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tio</a:t>
                      </a:r>
                      <a:r>
                        <a:rPr sz="1600" spc="0" dirty="0" smtClean="0">
                          <a:latin typeface="Tahoma"/>
                          <a:cs typeface="Tahoma"/>
                        </a:rPr>
                        <a:t>n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143">
                      <a:solidFill>
                        <a:srgbClr val="6E94C1"/>
                      </a:solidFill>
                      <a:prstDash val="solid"/>
                    </a:lnL>
                    <a:lnR w="9143">
                      <a:solidFill>
                        <a:srgbClr val="6E94C1"/>
                      </a:solidFill>
                      <a:prstDash val="solid"/>
                    </a:lnR>
                    <a:lnT w="9143">
                      <a:solidFill>
                        <a:srgbClr val="6E94C1"/>
                      </a:solidFill>
                      <a:prstDash val="solid"/>
                    </a:lnT>
                    <a:lnB w="9143">
                      <a:solidFill>
                        <a:srgbClr val="6E94C1"/>
                      </a:solidFill>
                      <a:prstDash val="solid"/>
                    </a:lnB>
                  </a:tcPr>
                </a:tc>
              </a:tr>
              <a:tr h="41148">
                <a:tc>
                  <a:txBody>
                    <a:bodyPr/>
                    <a:lstStyle/>
                    <a:p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3">
                      <a:solidFill>
                        <a:srgbClr val="6E94C1"/>
                      </a:solidFill>
                      <a:prstDash val="solid"/>
                    </a:lnL>
                    <a:lnR w="9143">
                      <a:solidFill>
                        <a:srgbClr val="6E94C1"/>
                      </a:solidFill>
                      <a:prstDash val="solid"/>
                    </a:lnR>
                    <a:lnT w="9143">
                      <a:solidFill>
                        <a:srgbClr val="6E94C1"/>
                      </a:solidFill>
                      <a:prstDash val="solid"/>
                    </a:lnT>
                    <a:lnB w="9143">
                      <a:solidFill>
                        <a:srgbClr val="6E94C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032000">
              <a:lnSpc>
                <a:spcPts val="3279"/>
              </a:lnSpc>
            </a:pP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Prim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ry</a:t>
            </a:r>
            <a:r>
              <a:rPr sz="2800" b="1" spc="4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dp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oin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t: 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DO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9932" y="803148"/>
            <a:ext cx="6496659" cy="48304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8578" y="5651215"/>
            <a:ext cx="756920" cy="466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1200" b="1" spc="0" dirty="0" smtClean="0">
                <a:solidFill>
                  <a:srgbClr val="FF0000"/>
                </a:solidFill>
                <a:latin typeface="Tahoma"/>
                <a:cs typeface="Tahoma"/>
              </a:rPr>
              <a:t>up</a:t>
            </a: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1200" b="1" spc="0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1200" b="1" spc="-5" dirty="0" smtClean="0">
                <a:solidFill>
                  <a:srgbClr val="FF0000"/>
                </a:solidFill>
                <a:latin typeface="Tahoma"/>
                <a:cs typeface="Tahoma"/>
              </a:rPr>
              <a:t>flex</a:t>
            </a:r>
            <a:endParaRPr sz="1200">
              <a:latin typeface="Tahoma"/>
              <a:cs typeface="Tahoma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200" b="1" spc="-10" dirty="0" smtClean="0">
                <a:solidFill>
                  <a:srgbClr val="494BF5"/>
                </a:solidFill>
                <a:latin typeface="Tahoma"/>
                <a:cs typeface="Tahoma"/>
              </a:rPr>
              <a:t>X</a:t>
            </a:r>
            <a:r>
              <a:rPr sz="1200" b="1" spc="-5" dirty="0" smtClean="0">
                <a:solidFill>
                  <a:srgbClr val="494BF5"/>
                </a:solidFill>
                <a:latin typeface="Tahoma"/>
                <a:cs typeface="Tahoma"/>
              </a:rPr>
              <a:t>ie</a:t>
            </a:r>
            <a:r>
              <a:rPr sz="1200" b="1" spc="0" dirty="0" smtClean="0">
                <a:solidFill>
                  <a:srgbClr val="494BF5"/>
                </a:solidFill>
                <a:latin typeface="Tahoma"/>
                <a:cs typeface="Tahoma"/>
              </a:rPr>
              <a:t>nce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5569" y="5559775"/>
            <a:ext cx="448945" cy="557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50000"/>
              </a:lnSpc>
            </a:pPr>
            <a:r>
              <a:rPr sz="1200" spc="-15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t risk </a:t>
            </a:r>
            <a:r>
              <a:rPr sz="1200" spc="-15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t risk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7755" y="885444"/>
            <a:ext cx="1740408" cy="382524"/>
          </a:xfrm>
          <a:custGeom>
            <a:avLst/>
            <a:gdLst/>
            <a:ahLst/>
            <a:cxnLst/>
            <a:rect l="l" t="t" r="r" b="b"/>
            <a:pathLst>
              <a:path w="1740407" h="382524">
                <a:moveTo>
                  <a:pt x="0" y="0"/>
                </a:moveTo>
                <a:lnTo>
                  <a:pt x="1740408" y="0"/>
                </a:lnTo>
                <a:lnTo>
                  <a:pt x="1740408" y="382524"/>
                </a:lnTo>
                <a:lnTo>
                  <a:pt x="0" y="3825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152694" y="509742"/>
            <a:ext cx="4772025" cy="7486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0480">
              <a:lnSpc>
                <a:spcPct val="100000"/>
              </a:lnSpc>
            </a:pP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(A</a:t>
            </a:r>
            <a:r>
              <a:rPr sz="1600" b="1" spc="2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compo</a:t>
            </a:r>
            <a:r>
              <a:rPr sz="1600" b="1" spc="-20" dirty="0" smtClean="0">
                <a:solidFill>
                  <a:srgbClr val="011893"/>
                </a:solidFill>
                <a:latin typeface="Tahoma"/>
                <a:cs typeface="Tahoma"/>
              </a:rPr>
              <a:t>s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it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1600" b="1" spc="4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o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f</a:t>
            </a:r>
            <a:r>
              <a:rPr sz="1600" b="1" spc="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ardiac</a:t>
            </a:r>
            <a:r>
              <a:rPr sz="1600" b="1" spc="4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dea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th</a:t>
            </a:r>
            <a:r>
              <a:rPr sz="1600" b="1" spc="-5" dirty="0" smtClean="0">
                <a:solidFill>
                  <a:srgbClr val="011893"/>
                </a:solidFill>
                <a:latin typeface="Tahoma"/>
                <a:cs typeface="Tahoma"/>
              </a:rPr>
              <a:t>,</a:t>
            </a:r>
            <a:r>
              <a:rPr sz="1600" b="1" spc="1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TV-MI</a:t>
            </a:r>
            <a:r>
              <a:rPr sz="1600" b="1" spc="-5" dirty="0" smtClean="0">
                <a:solidFill>
                  <a:srgbClr val="011893"/>
                </a:solidFill>
                <a:latin typeface="Tahoma"/>
                <a:cs typeface="Tahoma"/>
              </a:rPr>
              <a:t>,</a:t>
            </a:r>
            <a:r>
              <a:rPr sz="1600" b="1" spc="1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CI-TL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R)</a:t>
            </a:r>
            <a:endParaRPr sz="1600">
              <a:latin typeface="Tahoma"/>
              <a:cs typeface="Tahoma"/>
            </a:endParaRPr>
          </a:p>
          <a:p>
            <a:pPr>
              <a:lnSpc>
                <a:spcPts val="800"/>
              </a:lnSpc>
              <a:spcBef>
                <a:spcPts val="36"/>
              </a:spcBef>
            </a:pPr>
            <a:endParaRPr sz="800"/>
          </a:p>
          <a:p>
            <a:pPr marL="12700" marR="4183379">
              <a:lnSpc>
                <a:spcPct val="116199"/>
              </a:lnSpc>
            </a:pPr>
            <a:r>
              <a:rPr sz="1100" spc="-5" dirty="0" smtClean="0">
                <a:latin typeface="Tahoma"/>
                <a:cs typeface="Tahoma"/>
              </a:rPr>
              <a:t>Su</a:t>
            </a:r>
            <a:r>
              <a:rPr sz="1100" spc="0" dirty="0" smtClean="0">
                <a:latin typeface="Tahoma"/>
                <a:cs typeface="Tahoma"/>
              </a:rPr>
              <a:t>p</a:t>
            </a:r>
            <a:r>
              <a:rPr sz="1100" spc="-5" dirty="0" smtClean="0">
                <a:latin typeface="Tahoma"/>
                <a:cs typeface="Tahoma"/>
              </a:rPr>
              <a:t>rafle</a:t>
            </a:r>
            <a:r>
              <a:rPr sz="1100" spc="0" dirty="0" smtClean="0">
                <a:latin typeface="Tahoma"/>
                <a:cs typeface="Tahoma"/>
              </a:rPr>
              <a:t>x </a:t>
            </a:r>
            <a:r>
              <a:rPr sz="1100" spc="-10" dirty="0" smtClean="0">
                <a:latin typeface="Tahoma"/>
                <a:cs typeface="Tahoma"/>
              </a:rPr>
              <a:t>X</a:t>
            </a:r>
            <a:r>
              <a:rPr sz="1100" spc="-5" dirty="0" smtClean="0">
                <a:latin typeface="Tahoma"/>
                <a:cs typeface="Tahoma"/>
              </a:rPr>
              <a:t>ienc</a:t>
            </a:r>
            <a:r>
              <a:rPr sz="1100" spc="0" dirty="0" smtClean="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41935" y="2308595"/>
            <a:ext cx="4104004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smtClean="0">
                <a:latin typeface="Tahoma"/>
                <a:cs typeface="Tahoma"/>
              </a:rPr>
              <a:t>-0.3%</a:t>
            </a:r>
            <a:r>
              <a:rPr sz="1600" b="1" spc="15" dirty="0" smtClean="0">
                <a:latin typeface="Tahoma"/>
                <a:cs typeface="Tahoma"/>
              </a:rPr>
              <a:t> </a:t>
            </a:r>
            <a:r>
              <a:rPr sz="1600" b="1" spc="-15" dirty="0" smtClean="0">
                <a:latin typeface="Tahoma"/>
                <a:cs typeface="Tahoma"/>
              </a:rPr>
              <a:t>(95</a:t>
            </a:r>
            <a:r>
              <a:rPr sz="1600" b="1" spc="-30" dirty="0" smtClean="0">
                <a:latin typeface="Tahoma"/>
                <a:cs typeface="Tahoma"/>
              </a:rPr>
              <a:t>%</a:t>
            </a:r>
            <a:r>
              <a:rPr sz="1600" b="1" spc="-15" dirty="0" smtClean="0">
                <a:latin typeface="Tahoma"/>
                <a:cs typeface="Tahoma"/>
              </a:rPr>
              <a:t>CI</a:t>
            </a:r>
            <a:r>
              <a:rPr sz="1600" b="1" spc="-10" dirty="0" smtClean="0">
                <a:latin typeface="Tahoma"/>
                <a:cs typeface="Tahoma"/>
              </a:rPr>
              <a:t>:</a:t>
            </a:r>
            <a:r>
              <a:rPr sz="1600" b="1" spc="30" dirty="0" smtClean="0">
                <a:latin typeface="Tahoma"/>
                <a:cs typeface="Tahoma"/>
              </a:rPr>
              <a:t> </a:t>
            </a:r>
            <a:r>
              <a:rPr sz="1600" b="1" spc="-15" dirty="0" smtClean="0">
                <a:latin typeface="Tahoma"/>
                <a:cs typeface="Tahoma"/>
              </a:rPr>
              <a:t>-</a:t>
            </a:r>
            <a:r>
              <a:rPr sz="1600" b="1" spc="-10" dirty="0" smtClean="0">
                <a:latin typeface="Tahoma"/>
                <a:cs typeface="Tahoma"/>
              </a:rPr>
              <a:t>2.6</a:t>
            </a:r>
            <a:r>
              <a:rPr sz="1600" b="1" spc="10" dirty="0" smtClean="0">
                <a:latin typeface="Tahoma"/>
                <a:cs typeface="Tahoma"/>
              </a:rPr>
              <a:t> </a:t>
            </a:r>
            <a:r>
              <a:rPr sz="1600" b="1" spc="-15" dirty="0" smtClean="0">
                <a:latin typeface="Tahoma"/>
                <a:cs typeface="Tahoma"/>
              </a:rPr>
              <a:t>t</a:t>
            </a:r>
            <a:r>
              <a:rPr sz="1600" b="1" spc="-10" dirty="0" smtClean="0">
                <a:latin typeface="Tahoma"/>
                <a:cs typeface="Tahoma"/>
              </a:rPr>
              <a:t>o</a:t>
            </a:r>
            <a:r>
              <a:rPr sz="1600" b="1" spc="20" dirty="0" smtClean="0">
                <a:latin typeface="Tahoma"/>
                <a:cs typeface="Tahoma"/>
              </a:rPr>
              <a:t> </a:t>
            </a:r>
            <a:r>
              <a:rPr sz="1600" b="1" spc="-10" dirty="0" smtClean="0">
                <a:latin typeface="Tahoma"/>
                <a:cs typeface="Tahoma"/>
              </a:rPr>
              <a:t>2.0</a:t>
            </a:r>
            <a:r>
              <a:rPr sz="1600" b="1" spc="-30" dirty="0" smtClean="0">
                <a:latin typeface="Tahoma"/>
                <a:cs typeface="Tahoma"/>
              </a:rPr>
              <a:t>%</a:t>
            </a:r>
            <a:r>
              <a:rPr sz="1600" b="1" spc="-15" dirty="0" smtClean="0">
                <a:latin typeface="Tahoma"/>
                <a:cs typeface="Tahoma"/>
              </a:rPr>
              <a:t>)</a:t>
            </a:r>
            <a:r>
              <a:rPr sz="1600" b="1" spc="-5" dirty="0" smtClean="0">
                <a:latin typeface="Tahoma"/>
                <a:cs typeface="Tahoma"/>
              </a:rPr>
              <a:t>,</a:t>
            </a:r>
            <a:r>
              <a:rPr sz="1600" b="1" spc="15" dirty="0" smtClean="0">
                <a:latin typeface="Tahoma"/>
                <a:cs typeface="Tahoma"/>
              </a:rPr>
              <a:t> </a:t>
            </a:r>
            <a:r>
              <a:rPr sz="1600" b="1" spc="-10" dirty="0" smtClean="0">
                <a:latin typeface="Tahoma"/>
                <a:cs typeface="Tahoma"/>
              </a:rPr>
              <a:t>p=0.801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8517" y="979169"/>
            <a:ext cx="216814" cy="0"/>
          </a:xfrm>
          <a:custGeom>
            <a:avLst/>
            <a:gdLst/>
            <a:ahLst/>
            <a:cxnLst/>
            <a:rect l="l" t="t" r="r" b="b"/>
            <a:pathLst>
              <a:path w="216814">
                <a:moveTo>
                  <a:pt x="0" y="0"/>
                </a:moveTo>
                <a:lnTo>
                  <a:pt x="216814" y="0"/>
                </a:lnTo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58517" y="1163574"/>
            <a:ext cx="216814" cy="0"/>
          </a:xfrm>
          <a:custGeom>
            <a:avLst/>
            <a:gdLst/>
            <a:ahLst/>
            <a:cxnLst/>
            <a:rect l="l" t="t" r="r" b="b"/>
            <a:pathLst>
              <a:path w="216814">
                <a:moveTo>
                  <a:pt x="0" y="0"/>
                </a:moveTo>
                <a:lnTo>
                  <a:pt x="216814" y="0"/>
                </a:lnTo>
              </a:path>
            </a:pathLst>
          </a:custGeom>
          <a:ln w="19812">
            <a:solidFill>
              <a:srgbClr val="4A4AF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930370" y="139392"/>
            <a:ext cx="59182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 smtClean="0">
                <a:solidFill>
                  <a:srgbClr val="011893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TT</a:t>
            </a:r>
            <a:r>
              <a:rPr sz="1800" spc="0" dirty="0" smtClean="0">
                <a:solidFill>
                  <a:srgbClr val="011893"/>
                </a:solidFill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19655" y="3195827"/>
            <a:ext cx="5553456" cy="1871472"/>
          </a:xfrm>
          <a:custGeom>
            <a:avLst/>
            <a:gdLst/>
            <a:ahLst/>
            <a:cxnLst/>
            <a:rect l="l" t="t" r="r" b="b"/>
            <a:pathLst>
              <a:path w="5553456" h="1871472">
                <a:moveTo>
                  <a:pt x="0" y="0"/>
                </a:moveTo>
                <a:lnTo>
                  <a:pt x="5553456" y="0"/>
                </a:lnTo>
                <a:lnTo>
                  <a:pt x="5553456" y="1871472"/>
                </a:lnTo>
                <a:lnTo>
                  <a:pt x="0" y="18714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1139951" cy="11018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26514" y="3615690"/>
            <a:ext cx="5556503" cy="1450848"/>
          </a:xfrm>
          <a:custGeom>
            <a:avLst/>
            <a:gdLst/>
            <a:ahLst/>
            <a:cxnLst/>
            <a:rect l="l" t="t" r="r" b="b"/>
            <a:pathLst>
              <a:path w="5556504" h="1450848">
                <a:moveTo>
                  <a:pt x="0" y="1450848"/>
                </a:moveTo>
                <a:lnTo>
                  <a:pt x="0" y="1306118"/>
                </a:lnTo>
                <a:lnTo>
                  <a:pt x="28244" y="1306118"/>
                </a:lnTo>
                <a:lnTo>
                  <a:pt x="28244" y="1186091"/>
                </a:lnTo>
                <a:lnTo>
                  <a:pt x="60007" y="1186091"/>
                </a:lnTo>
                <a:lnTo>
                  <a:pt x="60007" y="1147267"/>
                </a:lnTo>
                <a:lnTo>
                  <a:pt x="91782" y="1147267"/>
                </a:lnTo>
                <a:lnTo>
                  <a:pt x="91782" y="1104900"/>
                </a:lnTo>
                <a:lnTo>
                  <a:pt x="151803" y="1104900"/>
                </a:lnTo>
                <a:lnTo>
                  <a:pt x="151803" y="1030770"/>
                </a:lnTo>
                <a:lnTo>
                  <a:pt x="197688" y="1030770"/>
                </a:lnTo>
                <a:lnTo>
                  <a:pt x="197688" y="991946"/>
                </a:lnTo>
                <a:lnTo>
                  <a:pt x="243586" y="991946"/>
                </a:lnTo>
                <a:lnTo>
                  <a:pt x="243586" y="949579"/>
                </a:lnTo>
                <a:lnTo>
                  <a:pt x="321246" y="949579"/>
                </a:lnTo>
                <a:lnTo>
                  <a:pt x="321246" y="917816"/>
                </a:lnTo>
                <a:lnTo>
                  <a:pt x="497751" y="917816"/>
                </a:lnTo>
                <a:lnTo>
                  <a:pt x="497751" y="871918"/>
                </a:lnTo>
                <a:lnTo>
                  <a:pt x="744867" y="871918"/>
                </a:lnTo>
                <a:lnTo>
                  <a:pt x="744867" y="833094"/>
                </a:lnTo>
                <a:lnTo>
                  <a:pt x="780173" y="833094"/>
                </a:lnTo>
                <a:lnTo>
                  <a:pt x="780173" y="790727"/>
                </a:lnTo>
                <a:lnTo>
                  <a:pt x="875487" y="790727"/>
                </a:lnTo>
                <a:lnTo>
                  <a:pt x="875487" y="751903"/>
                </a:lnTo>
                <a:lnTo>
                  <a:pt x="1069644" y="751903"/>
                </a:lnTo>
                <a:lnTo>
                  <a:pt x="1069644" y="713066"/>
                </a:lnTo>
                <a:lnTo>
                  <a:pt x="1288516" y="713066"/>
                </a:lnTo>
                <a:lnTo>
                  <a:pt x="1288516" y="674243"/>
                </a:lnTo>
                <a:lnTo>
                  <a:pt x="1394421" y="674243"/>
                </a:lnTo>
                <a:lnTo>
                  <a:pt x="1394421" y="638937"/>
                </a:lnTo>
                <a:lnTo>
                  <a:pt x="1701545" y="638937"/>
                </a:lnTo>
                <a:lnTo>
                  <a:pt x="1701545" y="600113"/>
                </a:lnTo>
                <a:lnTo>
                  <a:pt x="1913356" y="600113"/>
                </a:lnTo>
                <a:lnTo>
                  <a:pt x="1913356" y="561276"/>
                </a:lnTo>
                <a:lnTo>
                  <a:pt x="2033384" y="561276"/>
                </a:lnTo>
                <a:lnTo>
                  <a:pt x="2033384" y="518922"/>
                </a:lnTo>
                <a:lnTo>
                  <a:pt x="2541727" y="518922"/>
                </a:lnTo>
                <a:lnTo>
                  <a:pt x="2541727" y="441261"/>
                </a:lnTo>
                <a:lnTo>
                  <a:pt x="2785313" y="441261"/>
                </a:lnTo>
                <a:lnTo>
                  <a:pt x="2785313" y="405955"/>
                </a:lnTo>
                <a:lnTo>
                  <a:pt x="3318370" y="405955"/>
                </a:lnTo>
                <a:lnTo>
                  <a:pt x="3318370" y="367118"/>
                </a:lnTo>
                <a:lnTo>
                  <a:pt x="3699624" y="367118"/>
                </a:lnTo>
                <a:lnTo>
                  <a:pt x="3699624" y="317703"/>
                </a:lnTo>
                <a:lnTo>
                  <a:pt x="4102074" y="317703"/>
                </a:lnTo>
                <a:lnTo>
                  <a:pt x="4102074" y="275348"/>
                </a:lnTo>
                <a:lnTo>
                  <a:pt x="4137367" y="275348"/>
                </a:lnTo>
                <a:lnTo>
                  <a:pt x="4137367" y="243573"/>
                </a:lnTo>
                <a:lnTo>
                  <a:pt x="4285640" y="243573"/>
                </a:lnTo>
                <a:lnTo>
                  <a:pt x="4285640" y="201218"/>
                </a:lnTo>
                <a:lnTo>
                  <a:pt x="4592764" y="201218"/>
                </a:lnTo>
                <a:lnTo>
                  <a:pt x="4592764" y="158851"/>
                </a:lnTo>
                <a:lnTo>
                  <a:pt x="4652772" y="158851"/>
                </a:lnTo>
                <a:lnTo>
                  <a:pt x="4652772" y="120015"/>
                </a:lnTo>
                <a:lnTo>
                  <a:pt x="4839881" y="120015"/>
                </a:lnTo>
                <a:lnTo>
                  <a:pt x="4839881" y="81191"/>
                </a:lnTo>
                <a:lnTo>
                  <a:pt x="5147005" y="81191"/>
                </a:lnTo>
                <a:lnTo>
                  <a:pt x="5147005" y="38823"/>
                </a:lnTo>
                <a:lnTo>
                  <a:pt x="5408231" y="38823"/>
                </a:lnTo>
                <a:lnTo>
                  <a:pt x="5408231" y="0"/>
                </a:lnTo>
                <a:lnTo>
                  <a:pt x="5556504" y="3530"/>
                </a:lnTo>
              </a:path>
            </a:pathLst>
          </a:custGeom>
          <a:ln w="25908">
            <a:solidFill>
              <a:srgbClr val="0432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26514" y="3696461"/>
            <a:ext cx="5559551" cy="1370076"/>
          </a:xfrm>
          <a:custGeom>
            <a:avLst/>
            <a:gdLst/>
            <a:ahLst/>
            <a:cxnLst/>
            <a:rect l="l" t="t" r="r" b="b"/>
            <a:pathLst>
              <a:path w="5559552" h="1370076">
                <a:moveTo>
                  <a:pt x="0" y="1370076"/>
                </a:moveTo>
                <a:lnTo>
                  <a:pt x="0" y="1144079"/>
                </a:lnTo>
                <a:lnTo>
                  <a:pt x="35306" y="1144079"/>
                </a:lnTo>
                <a:lnTo>
                  <a:pt x="35306" y="1066393"/>
                </a:lnTo>
                <a:lnTo>
                  <a:pt x="74129" y="1066393"/>
                </a:lnTo>
                <a:lnTo>
                  <a:pt x="74129" y="988720"/>
                </a:lnTo>
                <a:lnTo>
                  <a:pt x="105892" y="988720"/>
                </a:lnTo>
                <a:lnTo>
                  <a:pt x="105892" y="946340"/>
                </a:lnTo>
                <a:lnTo>
                  <a:pt x="144729" y="946340"/>
                </a:lnTo>
                <a:lnTo>
                  <a:pt x="144729" y="907503"/>
                </a:lnTo>
                <a:lnTo>
                  <a:pt x="180022" y="907503"/>
                </a:lnTo>
                <a:lnTo>
                  <a:pt x="180022" y="836879"/>
                </a:lnTo>
                <a:lnTo>
                  <a:pt x="455358" y="836879"/>
                </a:lnTo>
                <a:lnTo>
                  <a:pt x="455358" y="794499"/>
                </a:lnTo>
                <a:lnTo>
                  <a:pt x="543598" y="794499"/>
                </a:lnTo>
                <a:lnTo>
                  <a:pt x="543598" y="755662"/>
                </a:lnTo>
                <a:lnTo>
                  <a:pt x="617728" y="755662"/>
                </a:lnTo>
                <a:lnTo>
                  <a:pt x="617728" y="716813"/>
                </a:lnTo>
                <a:lnTo>
                  <a:pt x="649503" y="716813"/>
                </a:lnTo>
                <a:lnTo>
                  <a:pt x="649503" y="674446"/>
                </a:lnTo>
                <a:lnTo>
                  <a:pt x="931887" y="674446"/>
                </a:lnTo>
                <a:lnTo>
                  <a:pt x="931887" y="639127"/>
                </a:lnTo>
                <a:lnTo>
                  <a:pt x="1023658" y="639127"/>
                </a:lnTo>
                <a:lnTo>
                  <a:pt x="1023658" y="600290"/>
                </a:lnTo>
                <a:lnTo>
                  <a:pt x="1196632" y="600290"/>
                </a:lnTo>
                <a:lnTo>
                  <a:pt x="1196632" y="557923"/>
                </a:lnTo>
                <a:lnTo>
                  <a:pt x="1302524" y="557923"/>
                </a:lnTo>
                <a:lnTo>
                  <a:pt x="1302524" y="519074"/>
                </a:lnTo>
                <a:lnTo>
                  <a:pt x="1362532" y="519074"/>
                </a:lnTo>
                <a:lnTo>
                  <a:pt x="1362532" y="476707"/>
                </a:lnTo>
                <a:lnTo>
                  <a:pt x="1503730" y="476707"/>
                </a:lnTo>
                <a:lnTo>
                  <a:pt x="1503730" y="444919"/>
                </a:lnTo>
                <a:lnTo>
                  <a:pt x="2372080" y="444919"/>
                </a:lnTo>
                <a:lnTo>
                  <a:pt x="2372080" y="399021"/>
                </a:lnTo>
                <a:lnTo>
                  <a:pt x="2806255" y="399021"/>
                </a:lnTo>
                <a:lnTo>
                  <a:pt x="2806255" y="367233"/>
                </a:lnTo>
                <a:lnTo>
                  <a:pt x="2926270" y="367233"/>
                </a:lnTo>
                <a:lnTo>
                  <a:pt x="2926270" y="321335"/>
                </a:lnTo>
                <a:lnTo>
                  <a:pt x="2986278" y="321335"/>
                </a:lnTo>
                <a:lnTo>
                  <a:pt x="2986278" y="286016"/>
                </a:lnTo>
                <a:lnTo>
                  <a:pt x="3335731" y="286016"/>
                </a:lnTo>
                <a:lnTo>
                  <a:pt x="3335731" y="243649"/>
                </a:lnTo>
                <a:lnTo>
                  <a:pt x="3434562" y="243649"/>
                </a:lnTo>
                <a:lnTo>
                  <a:pt x="3434562" y="208330"/>
                </a:lnTo>
                <a:lnTo>
                  <a:pt x="3600475" y="208330"/>
                </a:lnTo>
                <a:lnTo>
                  <a:pt x="3600475" y="169494"/>
                </a:lnTo>
                <a:lnTo>
                  <a:pt x="3967581" y="169494"/>
                </a:lnTo>
                <a:lnTo>
                  <a:pt x="3967581" y="123583"/>
                </a:lnTo>
                <a:lnTo>
                  <a:pt x="4179366" y="123583"/>
                </a:lnTo>
                <a:lnTo>
                  <a:pt x="4179366" y="77685"/>
                </a:lnTo>
                <a:lnTo>
                  <a:pt x="4620602" y="77685"/>
                </a:lnTo>
                <a:lnTo>
                  <a:pt x="4620602" y="35306"/>
                </a:lnTo>
                <a:lnTo>
                  <a:pt x="5411292" y="35306"/>
                </a:lnTo>
                <a:lnTo>
                  <a:pt x="5411292" y="0"/>
                </a:lnTo>
                <a:lnTo>
                  <a:pt x="5559552" y="0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052416" y="3252813"/>
            <a:ext cx="1230630" cy="1124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5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3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%</a:t>
            </a:r>
            <a:r>
              <a:rPr sz="1800" b="1" spc="-10" dirty="0" smtClean="0">
                <a:solidFill>
                  <a:srgbClr val="494BF5"/>
                </a:solidFill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494BF5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37)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85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9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%</a:t>
            </a:r>
            <a:r>
              <a:rPr sz="1800" b="1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35)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620256" y="5103876"/>
            <a:ext cx="443483" cy="737616"/>
          </a:xfrm>
          <a:custGeom>
            <a:avLst/>
            <a:gdLst/>
            <a:ahLst/>
            <a:cxnLst/>
            <a:rect l="l" t="t" r="r" b="b"/>
            <a:pathLst>
              <a:path w="443483" h="737615">
                <a:moveTo>
                  <a:pt x="0" y="0"/>
                </a:moveTo>
                <a:lnTo>
                  <a:pt x="443483" y="0"/>
                </a:lnTo>
                <a:lnTo>
                  <a:pt x="443483" y="737616"/>
                </a:lnTo>
                <a:lnTo>
                  <a:pt x="0" y="73761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1765">
              <a:lnSpc>
                <a:spcPct val="100000"/>
              </a:lnSpc>
            </a:pPr>
            <a:fld id="{81D60167-4931-47E6-BA6A-407CBD079E47}" type="slidenum"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fld>
            <a:endParaRPr sz="18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534430" y="5639193"/>
          <a:ext cx="6087565" cy="502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4895"/>
                <a:gridCol w="1385925"/>
                <a:gridCol w="1385925"/>
                <a:gridCol w="1385925"/>
                <a:gridCol w="964895"/>
              </a:tblGrid>
              <a:tr h="25145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720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689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684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665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70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655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5146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715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686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679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665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70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ahoma"/>
                          <a:cs typeface="Tahoma"/>
                        </a:rPr>
                        <a:t>653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65447"/>
            <a:ext cx="5940552" cy="1426464"/>
          </a:xfrm>
          <a:custGeom>
            <a:avLst/>
            <a:gdLst/>
            <a:ahLst/>
            <a:cxnLst/>
            <a:rect l="l" t="t" r="r" b="b"/>
            <a:pathLst>
              <a:path w="5940552" h="1426464">
                <a:moveTo>
                  <a:pt x="0" y="1426464"/>
                </a:moveTo>
                <a:lnTo>
                  <a:pt x="5940552" y="1426464"/>
                </a:lnTo>
                <a:lnTo>
                  <a:pt x="5940552" y="0"/>
                </a:lnTo>
                <a:lnTo>
                  <a:pt x="0" y="0"/>
                </a:lnTo>
                <a:lnTo>
                  <a:pt x="0" y="1426464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41314" y="3966215"/>
            <a:ext cx="6997" cy="1470533"/>
          </a:xfrm>
          <a:custGeom>
            <a:avLst/>
            <a:gdLst/>
            <a:ahLst/>
            <a:cxnLst/>
            <a:rect l="l" t="t" r="r" b="b"/>
            <a:pathLst>
              <a:path w="6997" h="1470533">
                <a:moveTo>
                  <a:pt x="0" y="1470533"/>
                </a:moveTo>
                <a:lnTo>
                  <a:pt x="6997" y="0"/>
                </a:lnTo>
              </a:path>
            </a:pathLst>
          </a:custGeom>
          <a:ln w="50292">
            <a:solidFill>
              <a:srgbClr val="494BF5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87011" y="5372861"/>
            <a:ext cx="4797793" cy="0"/>
          </a:xfrm>
          <a:custGeom>
            <a:avLst/>
            <a:gdLst/>
            <a:ahLst/>
            <a:cxnLst/>
            <a:rect l="l" t="t" r="r" b="b"/>
            <a:pathLst>
              <a:path w="4797793">
                <a:moveTo>
                  <a:pt x="0" y="0"/>
                </a:moveTo>
                <a:lnTo>
                  <a:pt x="4797793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" y="5372861"/>
            <a:ext cx="4222242" cy="0"/>
          </a:xfrm>
          <a:custGeom>
            <a:avLst/>
            <a:gdLst/>
            <a:ahLst/>
            <a:cxnLst/>
            <a:rect l="l" t="t" r="r" b="b"/>
            <a:pathLst>
              <a:path w="4222242">
                <a:moveTo>
                  <a:pt x="0" y="0"/>
                </a:moveTo>
                <a:lnTo>
                  <a:pt x="4222242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40" y="3698747"/>
            <a:ext cx="1260348" cy="143256"/>
          </a:xfrm>
          <a:custGeom>
            <a:avLst/>
            <a:gdLst/>
            <a:ahLst/>
            <a:cxnLst/>
            <a:rect l="l" t="t" r="r" b="b"/>
            <a:pathLst>
              <a:path w="1260348" h="143255">
                <a:moveTo>
                  <a:pt x="1188720" y="0"/>
                </a:moveTo>
                <a:lnTo>
                  <a:pt x="1188720" y="35813"/>
                </a:lnTo>
                <a:lnTo>
                  <a:pt x="0" y="35813"/>
                </a:lnTo>
                <a:lnTo>
                  <a:pt x="0" y="107441"/>
                </a:lnTo>
                <a:lnTo>
                  <a:pt x="1188720" y="107441"/>
                </a:lnTo>
                <a:lnTo>
                  <a:pt x="1188720" y="143255"/>
                </a:lnTo>
                <a:lnTo>
                  <a:pt x="1260348" y="71627"/>
                </a:lnTo>
                <a:lnTo>
                  <a:pt x="1188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40" y="3698747"/>
            <a:ext cx="1260348" cy="143256"/>
          </a:xfrm>
          <a:custGeom>
            <a:avLst/>
            <a:gdLst/>
            <a:ahLst/>
            <a:cxnLst/>
            <a:rect l="l" t="t" r="r" b="b"/>
            <a:pathLst>
              <a:path w="1260348" h="143255">
                <a:moveTo>
                  <a:pt x="0" y="35813"/>
                </a:moveTo>
                <a:lnTo>
                  <a:pt x="1188720" y="35813"/>
                </a:lnTo>
                <a:lnTo>
                  <a:pt x="1188720" y="0"/>
                </a:lnTo>
                <a:lnTo>
                  <a:pt x="1260348" y="71627"/>
                </a:lnTo>
                <a:lnTo>
                  <a:pt x="1188720" y="143255"/>
                </a:lnTo>
                <a:lnTo>
                  <a:pt x="1188720" y="107441"/>
                </a:lnTo>
                <a:lnTo>
                  <a:pt x="0" y="107441"/>
                </a:lnTo>
                <a:lnTo>
                  <a:pt x="0" y="35813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47444" y="3706367"/>
            <a:ext cx="1260347" cy="144780"/>
          </a:xfrm>
          <a:custGeom>
            <a:avLst/>
            <a:gdLst/>
            <a:ahLst/>
            <a:cxnLst/>
            <a:rect l="l" t="t" r="r" b="b"/>
            <a:pathLst>
              <a:path w="1260347" h="144779">
                <a:moveTo>
                  <a:pt x="72389" y="0"/>
                </a:moveTo>
                <a:lnTo>
                  <a:pt x="0" y="72390"/>
                </a:lnTo>
                <a:lnTo>
                  <a:pt x="72389" y="144780"/>
                </a:lnTo>
                <a:lnTo>
                  <a:pt x="72389" y="108585"/>
                </a:lnTo>
                <a:lnTo>
                  <a:pt x="1260347" y="108585"/>
                </a:lnTo>
                <a:lnTo>
                  <a:pt x="1260347" y="36195"/>
                </a:lnTo>
                <a:lnTo>
                  <a:pt x="72389" y="36195"/>
                </a:lnTo>
                <a:lnTo>
                  <a:pt x="723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47444" y="3706367"/>
            <a:ext cx="1260347" cy="144780"/>
          </a:xfrm>
          <a:custGeom>
            <a:avLst/>
            <a:gdLst/>
            <a:ahLst/>
            <a:cxnLst/>
            <a:rect l="l" t="t" r="r" b="b"/>
            <a:pathLst>
              <a:path w="1260347" h="144779">
                <a:moveTo>
                  <a:pt x="1260347" y="108585"/>
                </a:moveTo>
                <a:lnTo>
                  <a:pt x="72389" y="108585"/>
                </a:lnTo>
                <a:lnTo>
                  <a:pt x="72389" y="144780"/>
                </a:lnTo>
                <a:lnTo>
                  <a:pt x="0" y="72390"/>
                </a:lnTo>
                <a:lnTo>
                  <a:pt x="72389" y="0"/>
                </a:lnTo>
                <a:lnTo>
                  <a:pt x="72389" y="36195"/>
                </a:lnTo>
                <a:lnTo>
                  <a:pt x="1260347" y="36195"/>
                </a:lnTo>
                <a:lnTo>
                  <a:pt x="1260347" y="108585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84643" y="3284701"/>
            <a:ext cx="195135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F</a:t>
            </a:r>
            <a:r>
              <a:rPr sz="1800" b="1" spc="0" dirty="0" smtClean="0">
                <a:latin typeface="Tahoma"/>
                <a:cs typeface="Tahoma"/>
              </a:rPr>
              <a:t>av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Su</a:t>
            </a:r>
            <a:r>
              <a:rPr sz="1800" b="1" spc="-5" dirty="0" smtClean="0">
                <a:latin typeface="Tahoma"/>
                <a:cs typeface="Tahoma"/>
              </a:rPr>
              <a:t>pr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fle</a:t>
            </a:r>
            <a:r>
              <a:rPr sz="1800" b="1" spc="0" dirty="0" smtClean="0">
                <a:latin typeface="Tahoma"/>
                <a:cs typeface="Tahoma"/>
              </a:rPr>
              <a:t>x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20376" y="3256583"/>
            <a:ext cx="161544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F</a:t>
            </a:r>
            <a:r>
              <a:rPr sz="1800" b="1" spc="0" dirty="0" smtClean="0">
                <a:latin typeface="Tahoma"/>
                <a:cs typeface="Tahoma"/>
              </a:rPr>
              <a:t>av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X</a:t>
            </a:r>
            <a:r>
              <a:rPr sz="1800" b="1" spc="-5" dirty="0" smtClean="0">
                <a:latin typeface="Tahoma"/>
                <a:cs typeface="Tahoma"/>
              </a:rPr>
              <a:t>ie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c</a:t>
            </a:r>
            <a:r>
              <a:rPr sz="1800" b="1" spc="0" dirty="0" smtClean="0">
                <a:latin typeface="Tahoma"/>
                <a:cs typeface="Tahoma"/>
              </a:rPr>
              <a:t>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14509" y="5520409"/>
            <a:ext cx="17145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0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55008" y="4495796"/>
            <a:ext cx="0" cy="1237195"/>
          </a:xfrm>
          <a:custGeom>
            <a:avLst/>
            <a:gdLst/>
            <a:ahLst/>
            <a:cxnLst/>
            <a:rect l="l" t="t" r="r" b="b"/>
            <a:pathLst>
              <a:path h="1237195">
                <a:moveTo>
                  <a:pt x="0" y="1237195"/>
                </a:moveTo>
                <a:lnTo>
                  <a:pt x="0" y="0"/>
                </a:lnTo>
              </a:path>
            </a:pathLst>
          </a:custGeom>
          <a:ln w="64008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136330" y="5733522"/>
            <a:ext cx="4872355" cy="847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85140" algn="ctr">
              <a:lnSpc>
                <a:spcPct val="100000"/>
              </a:lnSpc>
            </a:pP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6%</a:t>
            </a:r>
            <a:endParaRPr sz="1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sz="1800" b="1" dirty="0" smtClean="0">
                <a:latin typeface="Tahoma"/>
                <a:cs typeface="Tahoma"/>
              </a:rPr>
              <a:t>T</a:t>
            </a:r>
            <a:r>
              <a:rPr sz="1800" b="1" spc="-5" dirty="0" smtClean="0">
                <a:latin typeface="Tahoma"/>
                <a:cs typeface="Tahoma"/>
              </a:rPr>
              <a:t>re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tme</a:t>
            </a:r>
            <a:r>
              <a:rPr sz="1800" b="1" spc="0" dirty="0" smtClean="0">
                <a:latin typeface="Tahoma"/>
                <a:cs typeface="Tahoma"/>
              </a:rPr>
              <a:t>nt</a:t>
            </a:r>
            <a:r>
              <a:rPr sz="1800" b="1" spc="-5" dirty="0" smtClean="0">
                <a:latin typeface="Tahoma"/>
                <a:cs typeface="Tahoma"/>
              </a:rPr>
              <a:t> differe</a:t>
            </a:r>
            <a:r>
              <a:rPr sz="1800" b="1" spc="0" dirty="0" smtClean="0">
                <a:latin typeface="Tahoma"/>
                <a:cs typeface="Tahoma"/>
              </a:rPr>
              <a:t>nce</a:t>
            </a:r>
            <a:r>
              <a:rPr sz="1800" b="1" spc="3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0" dirty="0" smtClean="0">
                <a:latin typeface="Tahoma"/>
                <a:cs typeface="Tahoma"/>
              </a:rPr>
              <a:t>Su</a:t>
            </a:r>
            <a:r>
              <a:rPr sz="1800" b="1" spc="-5" dirty="0" smtClean="0">
                <a:latin typeface="Tahoma"/>
                <a:cs typeface="Tahoma"/>
              </a:rPr>
              <a:t>pr</a:t>
            </a:r>
            <a:r>
              <a:rPr sz="1800" b="1" spc="0" dirty="0" smtClean="0">
                <a:latin typeface="Tahoma"/>
                <a:cs typeface="Tahoma"/>
              </a:rPr>
              <a:t>a</a:t>
            </a:r>
            <a:r>
              <a:rPr sz="1800" b="1" spc="-5" dirty="0" smtClean="0">
                <a:latin typeface="Tahoma"/>
                <a:cs typeface="Tahoma"/>
              </a:rPr>
              <a:t>fle</a:t>
            </a:r>
            <a:r>
              <a:rPr sz="1800" b="1" spc="0" dirty="0" smtClean="0">
                <a:latin typeface="Tahoma"/>
                <a:cs typeface="Tahoma"/>
              </a:rPr>
              <a:t>x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–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X</a:t>
            </a:r>
            <a:r>
              <a:rPr sz="1800" b="1" spc="-5" dirty="0" smtClean="0">
                <a:latin typeface="Tahoma"/>
                <a:cs typeface="Tahoma"/>
              </a:rPr>
              <a:t>ie</a:t>
            </a:r>
            <a:r>
              <a:rPr sz="1800" b="1" spc="0" dirty="0" smtClean="0">
                <a:latin typeface="Tahoma"/>
                <a:cs typeface="Tahoma"/>
              </a:rPr>
              <a:t>nc</a:t>
            </a:r>
            <a:r>
              <a:rPr sz="1800" b="1" spc="-5" dirty="0" smtClean="0">
                <a:latin typeface="Tahoma"/>
                <a:cs typeface="Tahoma"/>
              </a:rPr>
              <a:t>e</a:t>
            </a:r>
            <a:r>
              <a:rPr sz="1800" b="1" spc="0" dirty="0" smtClean="0"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  <a:p>
            <a:pPr marR="1905" algn="ctr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-</a:t>
            </a:r>
            <a:r>
              <a:rPr sz="1800" b="1" spc="-10" dirty="0" smtClean="0">
                <a:latin typeface="Tahoma"/>
                <a:cs typeface="Tahoma"/>
              </a:rPr>
              <a:t> </a:t>
            </a:r>
            <a:r>
              <a:rPr sz="1800" b="1" spc="0" dirty="0" smtClean="0">
                <a:latin typeface="Tahoma"/>
                <a:cs typeface="Tahoma"/>
              </a:rPr>
              <a:t>% 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0" dirty="0" smtClean="0">
                <a:latin typeface="Tahoma"/>
                <a:cs typeface="Tahoma"/>
              </a:rPr>
              <a:t>f</a:t>
            </a:r>
            <a:r>
              <a:rPr sz="1800" b="1" spc="-5" dirty="0" smtClean="0">
                <a:latin typeface="Tahoma"/>
                <a:cs typeface="Tahoma"/>
              </a:rPr>
              <a:t> e</a:t>
            </a:r>
            <a:r>
              <a:rPr sz="1800" b="1" spc="0" dirty="0" smtClean="0">
                <a:latin typeface="Tahoma"/>
                <a:cs typeface="Tahoma"/>
              </a:rPr>
              <a:t>v</a:t>
            </a:r>
            <a:r>
              <a:rPr sz="1800" b="1" spc="-5" dirty="0" smtClean="0">
                <a:latin typeface="Tahoma"/>
                <a:cs typeface="Tahoma"/>
              </a:rPr>
              <a:t>e</a:t>
            </a:r>
            <a:r>
              <a:rPr sz="1800" b="1" spc="0" dirty="0" smtClean="0">
                <a:latin typeface="Tahoma"/>
                <a:cs typeface="Tahoma"/>
              </a:rPr>
              <a:t>n</a:t>
            </a:r>
            <a:r>
              <a:rPr sz="1800" b="1" spc="-5" dirty="0" smtClean="0">
                <a:latin typeface="Tahoma"/>
                <a:cs typeface="Tahoma"/>
              </a:rPr>
              <a:t>t</a:t>
            </a:r>
            <a:r>
              <a:rPr sz="1800" b="1" spc="0" dirty="0" smtClean="0">
                <a:latin typeface="Tahoma"/>
                <a:cs typeface="Tahoma"/>
              </a:rPr>
              <a:t>s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5" dirty="0" smtClean="0">
                <a:latin typeface="Tahoma"/>
                <a:cs typeface="Tahoma"/>
              </a:rPr>
              <a:t>DO</a:t>
            </a:r>
            <a:r>
              <a:rPr sz="1800" b="1" spc="-5" dirty="0" smtClean="0">
                <a:latin typeface="Tahoma"/>
                <a:cs typeface="Tahoma"/>
              </a:rPr>
              <a:t>CE)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04090" y="5520409"/>
            <a:ext cx="44704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4%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19003" y="3573240"/>
            <a:ext cx="1072515" cy="344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86385" marR="12700" indent="-274320">
              <a:lnSpc>
                <a:spcPct val="100000"/>
              </a:lnSpc>
            </a:pPr>
            <a:r>
              <a:rPr sz="1100" b="1" dirty="0" smtClean="0">
                <a:latin typeface="Tahoma"/>
                <a:cs typeface="Tahoma"/>
              </a:rPr>
              <a:t>Non-in</a:t>
            </a:r>
            <a:r>
              <a:rPr sz="1100" b="1" spc="-5" dirty="0" smtClean="0">
                <a:latin typeface="Tahoma"/>
                <a:cs typeface="Tahoma"/>
              </a:rPr>
              <a:t>f</a:t>
            </a:r>
            <a:r>
              <a:rPr sz="1100" b="1" spc="0" dirty="0" smtClean="0">
                <a:latin typeface="Tahoma"/>
                <a:cs typeface="Tahoma"/>
              </a:rPr>
              <a:t>eri</a:t>
            </a:r>
            <a:r>
              <a:rPr sz="1100" b="1" spc="-10" dirty="0" smtClean="0">
                <a:latin typeface="Tahoma"/>
                <a:cs typeface="Tahoma"/>
              </a:rPr>
              <a:t>o</a:t>
            </a:r>
            <a:r>
              <a:rPr sz="1100" b="1" spc="0" dirty="0" smtClean="0">
                <a:latin typeface="Tahoma"/>
                <a:cs typeface="Tahoma"/>
              </a:rPr>
              <a:t>ri</a:t>
            </a:r>
            <a:r>
              <a:rPr sz="1100" b="1" spc="-5" dirty="0" smtClean="0">
                <a:latin typeface="Tahoma"/>
                <a:cs typeface="Tahoma"/>
              </a:rPr>
              <a:t>t</a:t>
            </a:r>
            <a:r>
              <a:rPr sz="1100" b="1" spc="0" dirty="0" smtClean="0">
                <a:latin typeface="Tahoma"/>
                <a:cs typeface="Tahoma"/>
              </a:rPr>
              <a:t>y m</a:t>
            </a:r>
            <a:r>
              <a:rPr sz="1100" b="1" spc="-5" dirty="0" smtClean="0">
                <a:latin typeface="Tahoma"/>
                <a:cs typeface="Tahoma"/>
              </a:rPr>
              <a:t>a</a:t>
            </a:r>
            <a:r>
              <a:rPr sz="1100" b="1" spc="0" dirty="0" smtClean="0">
                <a:latin typeface="Tahoma"/>
                <a:cs typeface="Tahoma"/>
              </a:rPr>
              <a:t>rgin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856726" y="3969261"/>
            <a:ext cx="0" cy="1398625"/>
          </a:xfrm>
          <a:custGeom>
            <a:avLst/>
            <a:gdLst/>
            <a:ahLst/>
            <a:cxnLst/>
            <a:rect l="l" t="t" r="r" b="b"/>
            <a:pathLst>
              <a:path h="1398625">
                <a:moveTo>
                  <a:pt x="0" y="1398625"/>
                </a:moveTo>
                <a:lnTo>
                  <a:pt x="0" y="0"/>
                </a:lnTo>
              </a:path>
            </a:pathLst>
          </a:custGeom>
          <a:ln w="50292">
            <a:solidFill>
              <a:srgbClr val="7D7D7D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67200" y="4591811"/>
            <a:ext cx="0" cy="167639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0"/>
                </a:moveTo>
                <a:lnTo>
                  <a:pt x="0" y="16764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27426" y="4677916"/>
            <a:ext cx="1237246" cy="3073"/>
          </a:xfrm>
          <a:custGeom>
            <a:avLst/>
            <a:gdLst/>
            <a:ahLst/>
            <a:cxnLst/>
            <a:rect l="l" t="t" r="r" b="b"/>
            <a:pathLst>
              <a:path w="1237246" h="3073">
                <a:moveTo>
                  <a:pt x="0" y="3073"/>
                </a:moveTo>
                <a:lnTo>
                  <a:pt x="1237246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01695" y="4473864"/>
            <a:ext cx="124956" cy="412004"/>
          </a:xfrm>
          <a:custGeom>
            <a:avLst/>
            <a:gdLst/>
            <a:ahLst/>
            <a:cxnLst/>
            <a:rect l="l" t="t" r="r" b="b"/>
            <a:pathLst>
              <a:path w="124956" h="412004">
                <a:moveTo>
                  <a:pt x="56533" y="0"/>
                </a:moveTo>
                <a:lnTo>
                  <a:pt x="29368" y="30434"/>
                </a:lnTo>
                <a:lnTo>
                  <a:pt x="12750" y="80553"/>
                </a:lnTo>
                <a:lnTo>
                  <a:pt x="4373" y="129534"/>
                </a:lnTo>
                <a:lnTo>
                  <a:pt x="286" y="185676"/>
                </a:lnTo>
                <a:lnTo>
                  <a:pt x="0" y="205577"/>
                </a:lnTo>
                <a:lnTo>
                  <a:pt x="304" y="226075"/>
                </a:lnTo>
                <a:lnTo>
                  <a:pt x="4443" y="282016"/>
                </a:lnTo>
                <a:lnTo>
                  <a:pt x="12920" y="330812"/>
                </a:lnTo>
                <a:lnTo>
                  <a:pt x="25086" y="370137"/>
                </a:lnTo>
                <a:lnTo>
                  <a:pt x="45930" y="403820"/>
                </a:lnTo>
                <a:lnTo>
                  <a:pt x="64190" y="412004"/>
                </a:lnTo>
                <a:lnTo>
                  <a:pt x="70067" y="410572"/>
                </a:lnTo>
                <a:lnTo>
                  <a:pt x="96505" y="378620"/>
                </a:lnTo>
                <a:lnTo>
                  <a:pt x="109114" y="342412"/>
                </a:lnTo>
                <a:lnTo>
                  <a:pt x="118460" y="295992"/>
                </a:lnTo>
                <a:lnTo>
                  <a:pt x="123869" y="241459"/>
                </a:lnTo>
                <a:lnTo>
                  <a:pt x="124956" y="201633"/>
                </a:lnTo>
                <a:lnTo>
                  <a:pt x="124565" y="182070"/>
                </a:lnTo>
                <a:lnTo>
                  <a:pt x="120191" y="126956"/>
                </a:lnTo>
                <a:lnTo>
                  <a:pt x="111399" y="78983"/>
                </a:lnTo>
                <a:lnTo>
                  <a:pt x="98685" y="40437"/>
                </a:lnTo>
                <a:lnTo>
                  <a:pt x="76482" y="7658"/>
                </a:lnTo>
                <a:lnTo>
                  <a:pt x="56533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01695" y="4473864"/>
            <a:ext cx="124956" cy="412004"/>
          </a:xfrm>
          <a:custGeom>
            <a:avLst/>
            <a:gdLst/>
            <a:ahLst/>
            <a:cxnLst/>
            <a:rect l="l" t="t" r="r" b="b"/>
            <a:pathLst>
              <a:path w="124956" h="412004">
                <a:moveTo>
                  <a:pt x="0" y="205577"/>
                </a:moveTo>
                <a:lnTo>
                  <a:pt x="1128" y="166311"/>
                </a:lnTo>
                <a:lnTo>
                  <a:pt x="6724" y="112295"/>
                </a:lnTo>
                <a:lnTo>
                  <a:pt x="16373" y="66222"/>
                </a:lnTo>
                <a:lnTo>
                  <a:pt x="34320" y="21194"/>
                </a:lnTo>
                <a:lnTo>
                  <a:pt x="56533" y="0"/>
                </a:lnTo>
                <a:lnTo>
                  <a:pt x="63460" y="771"/>
                </a:lnTo>
                <a:lnTo>
                  <a:pt x="93660" y="30079"/>
                </a:lnTo>
                <a:lnTo>
                  <a:pt x="111399" y="78983"/>
                </a:lnTo>
                <a:lnTo>
                  <a:pt x="120191" y="126956"/>
                </a:lnTo>
                <a:lnTo>
                  <a:pt x="124565" y="182070"/>
                </a:lnTo>
                <a:lnTo>
                  <a:pt x="124956" y="201633"/>
                </a:lnTo>
                <a:lnTo>
                  <a:pt x="124681" y="221841"/>
                </a:lnTo>
                <a:lnTo>
                  <a:pt x="122545" y="260408"/>
                </a:lnTo>
                <a:lnTo>
                  <a:pt x="115749" y="312470"/>
                </a:lnTo>
                <a:lnTo>
                  <a:pt x="105240" y="355719"/>
                </a:lnTo>
                <a:lnTo>
                  <a:pt x="86619" y="396048"/>
                </a:lnTo>
                <a:lnTo>
                  <a:pt x="64190" y="412004"/>
                </a:lnTo>
                <a:lnTo>
                  <a:pt x="57901" y="411074"/>
                </a:lnTo>
                <a:lnTo>
                  <a:pt x="29850" y="380739"/>
                </a:lnTo>
                <a:lnTo>
                  <a:pt x="12920" y="330812"/>
                </a:lnTo>
                <a:lnTo>
                  <a:pt x="4443" y="282016"/>
                </a:lnTo>
                <a:lnTo>
                  <a:pt x="304" y="226075"/>
                </a:lnTo>
                <a:lnTo>
                  <a:pt x="0" y="20557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582639" y="4020624"/>
            <a:ext cx="2005330" cy="433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6270">
              <a:lnSpc>
                <a:spcPct val="100000"/>
              </a:lnSpc>
            </a:pPr>
            <a:r>
              <a:rPr sz="1200" b="1" dirty="0" smtClean="0">
                <a:latin typeface="Tahoma"/>
                <a:cs typeface="Tahoma"/>
              </a:rPr>
              <a:t>On</a:t>
            </a:r>
            <a:r>
              <a:rPr sz="1200" b="1" spc="-5" dirty="0" smtClean="0">
                <a:latin typeface="Tahoma"/>
                <a:cs typeface="Tahoma"/>
              </a:rPr>
              <a:t>e-</a:t>
            </a:r>
            <a:r>
              <a:rPr sz="1200" b="1" spc="-10" dirty="0" smtClean="0">
                <a:latin typeface="Tahoma"/>
                <a:cs typeface="Tahoma"/>
              </a:rPr>
              <a:t>s</a:t>
            </a:r>
            <a:r>
              <a:rPr sz="1200" b="1" spc="-5" dirty="0" smtClean="0">
                <a:latin typeface="Tahoma"/>
                <a:cs typeface="Tahoma"/>
              </a:rPr>
              <a:t>i</a:t>
            </a:r>
            <a:r>
              <a:rPr sz="1200" b="1" spc="0" dirty="0" smtClean="0">
                <a:latin typeface="Tahoma"/>
                <a:cs typeface="Tahoma"/>
              </a:rPr>
              <a:t>d</a:t>
            </a:r>
            <a:r>
              <a:rPr sz="1200" b="1" spc="-5" dirty="0" smtClean="0">
                <a:latin typeface="Tahoma"/>
                <a:cs typeface="Tahoma"/>
              </a:rPr>
              <a:t>e</a:t>
            </a:r>
            <a:r>
              <a:rPr sz="1200" b="1" spc="0" dirty="0" smtClean="0">
                <a:latin typeface="Tahoma"/>
                <a:cs typeface="Tahoma"/>
              </a:rPr>
              <a:t>d</a:t>
            </a:r>
            <a:r>
              <a:rPr sz="1200" b="1" spc="-15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95%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ts val="1480"/>
              </a:lnSpc>
            </a:pPr>
            <a:r>
              <a:rPr sz="2100" b="1" spc="-15" baseline="-17857" dirty="0" smtClean="0">
                <a:latin typeface="Tahoma"/>
                <a:cs typeface="Tahoma"/>
              </a:rPr>
              <a:t>-0</a:t>
            </a:r>
            <a:r>
              <a:rPr sz="2100" b="1" spc="0" baseline="-17857" dirty="0" smtClean="0">
                <a:latin typeface="Tahoma"/>
                <a:cs typeface="Tahoma"/>
              </a:rPr>
              <a:t>.</a:t>
            </a:r>
            <a:r>
              <a:rPr sz="2100" b="1" spc="-15" baseline="-17857" dirty="0" smtClean="0">
                <a:latin typeface="Tahoma"/>
                <a:cs typeface="Tahoma"/>
              </a:rPr>
              <a:t>3</a:t>
            </a:r>
            <a:r>
              <a:rPr sz="2100" b="1" spc="0" baseline="-17857" dirty="0" smtClean="0">
                <a:latin typeface="Tahoma"/>
                <a:cs typeface="Tahoma"/>
              </a:rPr>
              <a:t>%</a:t>
            </a:r>
            <a:r>
              <a:rPr sz="2100" b="1" spc="-7" baseline="-17857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con</a:t>
            </a:r>
            <a:r>
              <a:rPr sz="1200" b="1" spc="-5" dirty="0" smtClean="0">
                <a:latin typeface="Tahoma"/>
                <a:cs typeface="Tahoma"/>
              </a:rPr>
              <a:t>fi</a:t>
            </a:r>
            <a:r>
              <a:rPr sz="1200" b="1" spc="0" dirty="0" smtClean="0">
                <a:latin typeface="Tahoma"/>
                <a:cs typeface="Tahoma"/>
              </a:rPr>
              <a:t>d</a:t>
            </a:r>
            <a:r>
              <a:rPr sz="1200" b="1" spc="-5" dirty="0" smtClean="0">
                <a:latin typeface="Tahoma"/>
                <a:cs typeface="Tahoma"/>
              </a:rPr>
              <a:t>e</a:t>
            </a:r>
            <a:r>
              <a:rPr sz="1200" b="1" spc="0" dirty="0" smtClean="0">
                <a:latin typeface="Tahoma"/>
                <a:cs typeface="Tahoma"/>
              </a:rPr>
              <a:t>nce</a:t>
            </a:r>
            <a:r>
              <a:rPr sz="1200" b="1" spc="-10" dirty="0" smtClean="0">
                <a:latin typeface="Tahoma"/>
                <a:cs typeface="Tahoma"/>
              </a:rPr>
              <a:t> </a:t>
            </a:r>
            <a:r>
              <a:rPr sz="1200" b="1" spc="-5" dirty="0" smtClean="0">
                <a:latin typeface="Tahoma"/>
                <a:cs typeface="Tahoma"/>
              </a:rPr>
              <a:t>b</a:t>
            </a:r>
            <a:r>
              <a:rPr sz="1200" b="1" spc="0" dirty="0" smtClean="0">
                <a:latin typeface="Tahoma"/>
                <a:cs typeface="Tahoma"/>
              </a:rPr>
              <a:t>ound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51949" y="5520616"/>
            <a:ext cx="44704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8%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0695" y="5520616"/>
            <a:ext cx="54546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Tahoma"/>
                <a:cs typeface="Tahoma"/>
              </a:rPr>
              <a:t>-</a:t>
            </a:r>
            <a:r>
              <a:rPr sz="1800" b="1" spc="5" dirty="0" smtClean="0">
                <a:latin typeface="Tahoma"/>
                <a:cs typeface="Tahoma"/>
              </a:rPr>
              <a:t>4%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363274" y="3347402"/>
            <a:ext cx="726440" cy="374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200" spc="-30" dirty="0" smtClean="0">
                <a:latin typeface="Tahoma"/>
                <a:cs typeface="Tahoma"/>
              </a:rPr>
              <a:t>R</a:t>
            </a:r>
            <a:r>
              <a:rPr sz="1200" spc="0" dirty="0" smtClean="0">
                <a:latin typeface="Tahoma"/>
                <a:cs typeface="Tahoma"/>
              </a:rPr>
              <a:t>es</a:t>
            </a:r>
            <a:r>
              <a:rPr sz="1200" spc="-5" dirty="0" smtClean="0">
                <a:latin typeface="Tahoma"/>
                <a:cs typeface="Tahoma"/>
              </a:rPr>
              <a:t>o</a:t>
            </a:r>
            <a:r>
              <a:rPr sz="1200" spc="0" dirty="0" smtClean="0">
                <a:latin typeface="Tahoma"/>
                <a:cs typeface="Tahoma"/>
              </a:rPr>
              <a:t>lu</a:t>
            </a:r>
            <a:r>
              <a:rPr sz="1200" spc="-5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e All</a:t>
            </a:r>
            <a:r>
              <a:rPr sz="1200" spc="-5" dirty="0" smtClean="0">
                <a:latin typeface="Tahoma"/>
                <a:cs typeface="Tahoma"/>
              </a:rPr>
              <a:t>-co</a:t>
            </a:r>
            <a:r>
              <a:rPr sz="1200" spc="0" dirty="0" smtClean="0">
                <a:latin typeface="Tahoma"/>
                <a:cs typeface="Tahoma"/>
              </a:rPr>
              <a:t>mers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363274" y="3713162"/>
            <a:ext cx="777240" cy="191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 smtClean="0">
                <a:latin typeface="Tahoma"/>
                <a:cs typeface="Tahoma"/>
              </a:rPr>
              <a:t>X</a:t>
            </a:r>
            <a:r>
              <a:rPr sz="1200" spc="0" dirty="0" smtClean="0">
                <a:latin typeface="Tahoma"/>
                <a:cs typeface="Tahoma"/>
              </a:rPr>
              <a:t>ien</a:t>
            </a:r>
            <a:r>
              <a:rPr sz="1200" spc="-5" dirty="0" smtClean="0">
                <a:latin typeface="Tahoma"/>
                <a:cs typeface="Tahoma"/>
              </a:rPr>
              <a:t>c</a:t>
            </a:r>
            <a:r>
              <a:rPr sz="1200" spc="0" dirty="0" smtClean="0">
                <a:latin typeface="Tahoma"/>
                <a:cs typeface="Tahoma"/>
              </a:rPr>
              <a:t>e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rm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736263" y="5385787"/>
            <a:ext cx="344170" cy="169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 smtClean="0">
                <a:latin typeface="Tahoma"/>
                <a:cs typeface="Tahoma"/>
              </a:rPr>
              <a:t>8</a:t>
            </a:r>
            <a:r>
              <a:rPr sz="1050" spc="0" dirty="0" smtClean="0">
                <a:latin typeface="Tahoma"/>
                <a:cs typeface="Tahoma"/>
              </a:rPr>
              <a:t>.</a:t>
            </a:r>
            <a:r>
              <a:rPr sz="1050" spc="-5" dirty="0" smtClean="0">
                <a:latin typeface="Tahoma"/>
                <a:cs typeface="Tahoma"/>
              </a:rPr>
              <a:t>3</a:t>
            </a:r>
            <a:r>
              <a:rPr sz="1050" spc="0" dirty="0" smtClean="0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97351" y="3240021"/>
            <a:ext cx="0" cy="2160244"/>
          </a:xfrm>
          <a:custGeom>
            <a:avLst/>
            <a:gdLst/>
            <a:ahLst/>
            <a:cxnLst/>
            <a:rect l="l" t="t" r="r" b="b"/>
            <a:pathLst>
              <a:path h="2160244">
                <a:moveTo>
                  <a:pt x="0" y="2160244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429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287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145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003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861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719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577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9435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6293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151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0009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1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686798" y="5181959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7200" y="1143326"/>
            <a:ext cx="0" cy="1597660"/>
          </a:xfrm>
          <a:custGeom>
            <a:avLst/>
            <a:gdLst/>
            <a:ahLst/>
            <a:cxnLst/>
            <a:rect l="l" t="t" r="r" b="b"/>
            <a:pathLst>
              <a:path h="1597660">
                <a:moveTo>
                  <a:pt x="0" y="0"/>
                </a:moveTo>
                <a:lnTo>
                  <a:pt x="0" y="15976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686798" y="1143326"/>
            <a:ext cx="0" cy="1597660"/>
          </a:xfrm>
          <a:custGeom>
            <a:avLst/>
            <a:gdLst/>
            <a:ahLst/>
            <a:cxnLst/>
            <a:rect l="l" t="t" r="r" b="b"/>
            <a:pathLst>
              <a:path h="1597660">
                <a:moveTo>
                  <a:pt x="0" y="0"/>
                </a:moveTo>
                <a:lnTo>
                  <a:pt x="0" y="15976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50850" y="2734636"/>
            <a:ext cx="8242300" cy="0"/>
          </a:xfrm>
          <a:custGeom>
            <a:avLst/>
            <a:gdLst/>
            <a:ahLst/>
            <a:cxnLst/>
            <a:rect l="l" t="t" r="r" b="b"/>
            <a:pathLst>
              <a:path w="8242300">
                <a:moveTo>
                  <a:pt x="0" y="0"/>
                </a:moveTo>
                <a:lnTo>
                  <a:pt x="82423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618731" y="2138746"/>
            <a:ext cx="718185" cy="276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0165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4</a:t>
            </a:r>
            <a:r>
              <a:rPr sz="1800" b="1" spc="0" dirty="0" smtClean="0">
                <a:latin typeface="Tahoma"/>
                <a:cs typeface="Tahoma"/>
              </a:rPr>
              <a:t>.</a:t>
            </a:r>
            <a:r>
              <a:rPr sz="1800" b="1" spc="5" dirty="0" smtClean="0">
                <a:latin typeface="Tahoma"/>
                <a:cs typeface="Tahoma"/>
              </a:rPr>
              <a:t>0%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31165">
              <a:lnSpc>
                <a:spcPct val="100000"/>
              </a:lnSpc>
            </a:pP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Prim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ry</a:t>
            </a:r>
            <a:r>
              <a:rPr sz="2800" b="1" spc="4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en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dp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oin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t: 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o</a:t>
            </a:r>
            <a:r>
              <a:rPr sz="2800" b="1" spc="-25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-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in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f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eriori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ty</a:t>
            </a:r>
            <a:r>
              <a:rPr sz="2800" b="1" spc="6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of</a:t>
            </a:r>
            <a:r>
              <a:rPr sz="2800" b="1" spc="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2800" b="1" spc="-30" dirty="0" smtClean="0">
                <a:solidFill>
                  <a:srgbClr val="011893"/>
                </a:solidFill>
                <a:latin typeface="Tahoma"/>
                <a:cs typeface="Tahoma"/>
              </a:rPr>
              <a:t>DO</a:t>
            </a:r>
            <a:r>
              <a:rPr sz="2800" b="1" spc="-1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2800" b="1" spc="-20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170733" y="509742"/>
            <a:ext cx="475361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(A</a:t>
            </a:r>
            <a:r>
              <a:rPr sz="1600" b="1" spc="2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compo</a:t>
            </a:r>
            <a:r>
              <a:rPr sz="1600" b="1" spc="-20" dirty="0" smtClean="0">
                <a:solidFill>
                  <a:srgbClr val="011893"/>
                </a:solidFill>
                <a:latin typeface="Tahoma"/>
                <a:cs typeface="Tahoma"/>
              </a:rPr>
              <a:t>s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it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1600" b="1" spc="4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o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f</a:t>
            </a:r>
            <a:r>
              <a:rPr sz="1600" b="1" spc="10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ardiac</a:t>
            </a:r>
            <a:r>
              <a:rPr sz="1600" b="1" spc="4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dea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th</a:t>
            </a:r>
            <a:r>
              <a:rPr sz="1600" b="1" spc="-5" dirty="0" smtClean="0">
                <a:solidFill>
                  <a:srgbClr val="011893"/>
                </a:solidFill>
                <a:latin typeface="Tahoma"/>
                <a:cs typeface="Tahoma"/>
              </a:rPr>
              <a:t>,</a:t>
            </a:r>
            <a:r>
              <a:rPr sz="1600" b="1" spc="1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TV-MI</a:t>
            </a:r>
            <a:r>
              <a:rPr sz="1600" b="1" spc="-5" dirty="0" smtClean="0">
                <a:solidFill>
                  <a:srgbClr val="011893"/>
                </a:solidFill>
                <a:latin typeface="Tahoma"/>
                <a:cs typeface="Tahoma"/>
              </a:rPr>
              <a:t>,</a:t>
            </a:r>
            <a:r>
              <a:rPr sz="1600" b="1" spc="1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600" b="1" spc="-15" dirty="0" smtClean="0">
                <a:solidFill>
                  <a:srgbClr val="011893"/>
                </a:solidFill>
                <a:latin typeface="Tahoma"/>
                <a:cs typeface="Tahoma"/>
              </a:rPr>
              <a:t>CI-TL</a:t>
            </a:r>
            <a:r>
              <a:rPr sz="1600" b="1" spc="-10" dirty="0" smtClean="0">
                <a:solidFill>
                  <a:srgbClr val="011893"/>
                </a:solidFill>
                <a:latin typeface="Tahoma"/>
                <a:cs typeface="Tahoma"/>
              </a:rPr>
              <a:t>R)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993741" y="2401921"/>
            <a:ext cx="52641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5" dirty="0" smtClean="0">
                <a:latin typeface="Tahoma"/>
                <a:cs typeface="Tahoma"/>
              </a:rPr>
              <a:t>37)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58285" y="2401921"/>
            <a:ext cx="52641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(</a:t>
            </a:r>
            <a:r>
              <a:rPr sz="1800" b="1" spc="5" dirty="0" smtClean="0">
                <a:latin typeface="Tahoma"/>
                <a:cs typeface="Tahoma"/>
              </a:rPr>
              <a:t>35)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744049" y="478024"/>
            <a:ext cx="62484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solidFill>
                  <a:srgbClr val="011893"/>
                </a:solidFill>
                <a:latin typeface="Tahoma"/>
                <a:cs typeface="Tahoma"/>
              </a:rPr>
              <a:t>(</a:t>
            </a:r>
            <a:r>
              <a:rPr sz="1800" b="1" spc="5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1800" b="1" spc="0" dirty="0" smtClean="0">
                <a:solidFill>
                  <a:srgbClr val="011893"/>
                </a:solidFill>
                <a:latin typeface="Tahoma"/>
                <a:cs typeface="Tahoma"/>
              </a:rPr>
              <a:t>TT)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618731" y="2138172"/>
            <a:ext cx="717803" cy="277367"/>
          </a:xfrm>
          <a:custGeom>
            <a:avLst/>
            <a:gdLst/>
            <a:ahLst/>
            <a:cxnLst/>
            <a:rect l="l" t="t" r="r" b="b"/>
            <a:pathLst>
              <a:path w="717803" h="277367">
                <a:moveTo>
                  <a:pt x="0" y="0"/>
                </a:moveTo>
                <a:lnTo>
                  <a:pt x="717803" y="0"/>
                </a:lnTo>
                <a:lnTo>
                  <a:pt x="717803" y="277367"/>
                </a:lnTo>
                <a:lnTo>
                  <a:pt x="0" y="27736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386288" y="5434636"/>
            <a:ext cx="81089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2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12%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759201" y="2099310"/>
            <a:ext cx="934212" cy="323088"/>
          </a:xfrm>
          <a:custGeom>
            <a:avLst/>
            <a:gdLst/>
            <a:ahLst/>
            <a:cxnLst/>
            <a:rect l="l" t="t" r="r" b="b"/>
            <a:pathLst>
              <a:path w="934212" h="323088">
                <a:moveTo>
                  <a:pt x="0" y="161544"/>
                </a:moveTo>
                <a:lnTo>
                  <a:pt x="13575" y="122723"/>
                </a:lnTo>
                <a:lnTo>
                  <a:pt x="52137" y="87305"/>
                </a:lnTo>
                <a:lnTo>
                  <a:pt x="90124" y="66138"/>
                </a:lnTo>
                <a:lnTo>
                  <a:pt x="136812" y="47315"/>
                </a:lnTo>
                <a:lnTo>
                  <a:pt x="191239" y="31168"/>
                </a:lnTo>
                <a:lnTo>
                  <a:pt x="252444" y="18031"/>
                </a:lnTo>
                <a:lnTo>
                  <a:pt x="319464" y="8235"/>
                </a:lnTo>
                <a:lnTo>
                  <a:pt x="391339" y="2114"/>
                </a:lnTo>
                <a:lnTo>
                  <a:pt x="467106" y="0"/>
                </a:lnTo>
                <a:lnTo>
                  <a:pt x="505415" y="535"/>
                </a:lnTo>
                <a:lnTo>
                  <a:pt x="579356" y="4694"/>
                </a:lnTo>
                <a:lnTo>
                  <a:pt x="648924" y="12695"/>
                </a:lnTo>
                <a:lnTo>
                  <a:pt x="713157" y="24203"/>
                </a:lnTo>
                <a:lnTo>
                  <a:pt x="771093" y="38886"/>
                </a:lnTo>
                <a:lnTo>
                  <a:pt x="821771" y="56413"/>
                </a:lnTo>
                <a:lnTo>
                  <a:pt x="864228" y="76449"/>
                </a:lnTo>
                <a:lnTo>
                  <a:pt x="897504" y="98664"/>
                </a:lnTo>
                <a:lnTo>
                  <a:pt x="928098" y="135340"/>
                </a:lnTo>
                <a:lnTo>
                  <a:pt x="934212" y="161544"/>
                </a:lnTo>
                <a:lnTo>
                  <a:pt x="932663" y="174793"/>
                </a:lnTo>
                <a:lnTo>
                  <a:pt x="910398" y="212604"/>
                </a:lnTo>
                <a:lnTo>
                  <a:pt x="864228" y="246638"/>
                </a:lnTo>
                <a:lnTo>
                  <a:pt x="821771" y="266674"/>
                </a:lnTo>
                <a:lnTo>
                  <a:pt x="771093" y="284201"/>
                </a:lnTo>
                <a:lnTo>
                  <a:pt x="713157" y="298884"/>
                </a:lnTo>
                <a:lnTo>
                  <a:pt x="648924" y="310392"/>
                </a:lnTo>
                <a:lnTo>
                  <a:pt x="579356" y="318393"/>
                </a:lnTo>
                <a:lnTo>
                  <a:pt x="505415" y="322552"/>
                </a:lnTo>
                <a:lnTo>
                  <a:pt x="467106" y="323088"/>
                </a:lnTo>
                <a:lnTo>
                  <a:pt x="428796" y="322552"/>
                </a:lnTo>
                <a:lnTo>
                  <a:pt x="354855" y="318393"/>
                </a:lnTo>
                <a:lnTo>
                  <a:pt x="285287" y="310392"/>
                </a:lnTo>
                <a:lnTo>
                  <a:pt x="221054" y="298884"/>
                </a:lnTo>
                <a:lnTo>
                  <a:pt x="163118" y="284201"/>
                </a:lnTo>
                <a:lnTo>
                  <a:pt x="112440" y="266674"/>
                </a:lnTo>
                <a:lnTo>
                  <a:pt x="69983" y="246638"/>
                </a:lnTo>
                <a:lnTo>
                  <a:pt x="36707" y="224423"/>
                </a:lnTo>
                <a:lnTo>
                  <a:pt x="6113" y="187747"/>
                </a:lnTo>
                <a:lnTo>
                  <a:pt x="0" y="161544"/>
                </a:lnTo>
                <a:close/>
              </a:path>
            </a:pathLst>
          </a:custGeom>
          <a:ln w="28956">
            <a:solidFill>
              <a:srgbClr val="494BF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696467" cy="6720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452104" y="10667"/>
            <a:ext cx="681227" cy="2499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1765">
              <a:lnSpc>
                <a:spcPct val="100000"/>
              </a:lnSpc>
            </a:pPr>
            <a:fld id="{81D60167-4931-47E6-BA6A-407CBD079E47}" type="slidenum"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8</a:t>
            </a:fld>
            <a:endParaRPr sz="1800">
              <a:latin typeface="Arial"/>
              <a:cs typeface="Arial"/>
            </a:endParaRPr>
          </a:p>
        </p:txBody>
      </p:sp>
      <p:graphicFrame>
        <p:nvGraphicFramePr>
          <p:cNvPr id="54" name="object 54"/>
          <p:cNvGraphicFramePr>
            <a:graphicFrameLocks noGrp="1"/>
          </p:cNvGraphicFramePr>
          <p:nvPr/>
        </p:nvGraphicFramePr>
        <p:xfrm>
          <a:off x="450850" y="1156026"/>
          <a:ext cx="8229596" cy="1288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1045"/>
                <a:gridCol w="1306167"/>
                <a:gridCol w="976419"/>
                <a:gridCol w="1405328"/>
                <a:gridCol w="1261994"/>
                <a:gridCol w="1154009"/>
                <a:gridCol w="1124634"/>
              </a:tblGrid>
              <a:tr h="944878">
                <a:tc>
                  <a:txBody>
                    <a:bodyPr/>
                    <a:lstStyle/>
                    <a:p>
                      <a:pPr marL="93345" marR="104139" indent="45085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ry 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nd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68605" marR="101600" indent="-16510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Su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fle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x n=</a:t>
                      </a:r>
                      <a:r>
                        <a:rPr sz="18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720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101600" indent="444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nce n=</a:t>
                      </a:r>
                      <a:r>
                        <a:rPr sz="18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715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iffere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nce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134620" indent="-635" algn="ctr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ne </a:t>
                      </a:r>
                      <a:r>
                        <a:rPr sz="1400" b="1" spc="-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si</a:t>
                      </a:r>
                      <a:r>
                        <a:rPr sz="1400" b="1" spc="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1400" b="1" spc="-1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ed 95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1400" b="1" spc="-1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1400" b="1" spc="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pp</a:t>
                      </a:r>
                      <a:r>
                        <a:rPr sz="1400" b="1" spc="-1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er 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400" b="1" spc="-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nf</a:t>
                      </a:r>
                      <a:r>
                        <a:rPr sz="1400" b="1" spc="-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1400" b="1" spc="-1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nce b</a:t>
                      </a:r>
                      <a:r>
                        <a:rPr sz="1400" b="1" spc="-5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00"/>
                          </a:solidFill>
                          <a:latin typeface="Tahoma"/>
                          <a:cs typeface="Tahoma"/>
                        </a:rPr>
                        <a:t>und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34620" marR="128270" indent="1270" algn="ctr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n- 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nf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ty m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in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28270" marR="99060" indent="0" algn="ctr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al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ue f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 n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n- 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nf</a:t>
                      </a: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io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43658"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DO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E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4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9%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5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3%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687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3%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800" b="1" spc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6%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226695">
                        <a:lnSpc>
                          <a:spcPts val="2380"/>
                        </a:lnSpc>
                      </a:pPr>
                      <a:r>
                        <a:rPr sz="2700" b="1" spc="7" baseline="21604" dirty="0" smtClean="0">
                          <a:solidFill>
                            <a:srgbClr val="494BF5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2700" b="1" spc="0" baseline="21604" dirty="0" smtClean="0">
                          <a:solidFill>
                            <a:srgbClr val="494BF5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sz="2700" b="1" spc="7" baseline="21604" dirty="0" smtClean="0">
                          <a:solidFill>
                            <a:srgbClr val="494BF5"/>
                          </a:solidFill>
                          <a:latin typeface="Tahoma"/>
                          <a:cs typeface="Tahoma"/>
                        </a:rPr>
                        <a:t>12</a:t>
                      </a:r>
                      <a:r>
                        <a:rPr sz="2700" b="1" spc="0" baseline="21604" dirty="0" smtClean="0">
                          <a:solidFill>
                            <a:srgbClr val="494BF5"/>
                          </a:solidFill>
                          <a:latin typeface="Tahoma"/>
                          <a:cs typeface="Tahoma"/>
                        </a:rPr>
                        <a:t>% </a:t>
                      </a:r>
                      <a:r>
                        <a:rPr sz="2700" b="1" spc="-254" baseline="21604" dirty="0" smtClean="0">
                          <a:solidFill>
                            <a:srgbClr val="494BF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3600" b="1" spc="-2947" baseline="2314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&lt;</a:t>
                      </a:r>
                      <a:r>
                        <a:rPr sz="2400" b="1" spc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=</a:t>
                      </a:r>
                      <a:r>
                        <a:rPr sz="2400" b="1" spc="-5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2400" b="1" spc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sz="2400" b="1" spc="-5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01</a:t>
                      </a:r>
                      <a:r>
                        <a:rPr sz="3600" b="1" spc="-2295" baseline="2314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2400" b="1" spc="-5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51832" y="3470147"/>
            <a:ext cx="4003065" cy="32643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41926" y="3460241"/>
            <a:ext cx="4021835" cy="3281172"/>
          </a:xfrm>
          <a:custGeom>
            <a:avLst/>
            <a:gdLst/>
            <a:ahLst/>
            <a:cxnLst/>
            <a:rect l="l" t="t" r="r" b="b"/>
            <a:pathLst>
              <a:path w="4021835" h="3281172">
                <a:moveTo>
                  <a:pt x="0" y="0"/>
                </a:moveTo>
                <a:lnTo>
                  <a:pt x="4021835" y="0"/>
                </a:lnTo>
                <a:lnTo>
                  <a:pt x="4021835" y="3281172"/>
                </a:lnTo>
                <a:lnTo>
                  <a:pt x="0" y="3281172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25156" y="3515867"/>
            <a:ext cx="990600" cy="368807"/>
          </a:xfrm>
          <a:custGeom>
            <a:avLst/>
            <a:gdLst/>
            <a:ahLst/>
            <a:cxnLst/>
            <a:rect l="l" t="t" r="r" b="b"/>
            <a:pathLst>
              <a:path w="990600" h="368807">
                <a:moveTo>
                  <a:pt x="0" y="0"/>
                </a:moveTo>
                <a:lnTo>
                  <a:pt x="990600" y="0"/>
                </a:lnTo>
                <a:lnTo>
                  <a:pt x="990600" y="368807"/>
                </a:lnTo>
                <a:lnTo>
                  <a:pt x="0" y="368807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562355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96783" y="10668"/>
            <a:ext cx="1336546" cy="4922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94737" y="0"/>
            <a:ext cx="6416040" cy="603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b="1" spc="-37" baseline="-27777" dirty="0" smtClean="0">
                <a:solidFill>
                  <a:srgbClr val="011893"/>
                </a:solidFill>
                <a:latin typeface="Tahoma"/>
                <a:cs typeface="Tahoma"/>
              </a:rPr>
              <a:t>Pe</a:t>
            </a:r>
            <a:r>
              <a:rPr sz="4200" b="1" spc="-30" baseline="-27777" dirty="0" smtClean="0">
                <a:solidFill>
                  <a:srgbClr val="011893"/>
                </a:solidFill>
                <a:latin typeface="Tahoma"/>
                <a:cs typeface="Tahoma"/>
              </a:rPr>
              <a:t>r-</a:t>
            </a:r>
            <a:r>
              <a:rPr sz="4200" b="1" spc="-22" baseline="-27777" dirty="0" smtClean="0">
                <a:solidFill>
                  <a:srgbClr val="011893"/>
                </a:solidFill>
                <a:latin typeface="Tahoma"/>
                <a:cs typeface="Tahoma"/>
              </a:rPr>
              <a:t>p</a:t>
            </a:r>
            <a:r>
              <a:rPr sz="4200" b="1" spc="-30" baseline="-27777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4200" b="1" spc="-22" baseline="-27777" dirty="0" smtClean="0">
                <a:solidFill>
                  <a:srgbClr val="011893"/>
                </a:solidFill>
                <a:latin typeface="Tahoma"/>
                <a:cs typeface="Tahoma"/>
              </a:rPr>
              <a:t>otocol</a:t>
            </a:r>
            <a:r>
              <a:rPr sz="4200" b="1" spc="22" baseline="-27777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4200" b="1" spc="-44" baseline="-27777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4200" b="1" spc="-37" baseline="-27777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r>
              <a:rPr sz="4200" b="1" spc="-44" baseline="-27777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4200" b="1" spc="-30" baseline="-27777" dirty="0" smtClean="0">
                <a:solidFill>
                  <a:srgbClr val="011893"/>
                </a:solidFill>
                <a:latin typeface="Tahoma"/>
                <a:cs typeface="Tahoma"/>
              </a:rPr>
              <a:t>ly</a:t>
            </a:r>
            <a:r>
              <a:rPr sz="4200" b="1" spc="-22" baseline="-27777" dirty="0" smtClean="0">
                <a:solidFill>
                  <a:srgbClr val="011893"/>
                </a:solidFill>
                <a:latin typeface="Tahoma"/>
                <a:cs typeface="Tahoma"/>
              </a:rPr>
              <a:t>sis</a:t>
            </a:r>
            <a:r>
              <a:rPr sz="4200" b="1" spc="-352" baseline="-27777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200" spc="-5" dirty="0" smtClean="0">
                <a:latin typeface="Tahoma"/>
                <a:cs typeface="Tahoma"/>
              </a:rPr>
              <a:t>(</a:t>
            </a:r>
            <a:r>
              <a:rPr sz="1200" spc="0" dirty="0" smtClean="0">
                <a:latin typeface="Tahoma"/>
                <a:cs typeface="Tahoma"/>
              </a:rPr>
              <a:t>in</a:t>
            </a:r>
            <a:r>
              <a:rPr sz="1200" spc="-5" dirty="0" smtClean="0">
                <a:latin typeface="Tahoma"/>
                <a:cs typeface="Tahoma"/>
              </a:rPr>
              <a:t>c</a:t>
            </a:r>
            <a:r>
              <a:rPr sz="1200" spc="0" dirty="0" smtClean="0">
                <a:latin typeface="Tahoma"/>
                <a:cs typeface="Tahoma"/>
              </a:rPr>
              <a:t>lu</a:t>
            </a:r>
            <a:r>
              <a:rPr sz="1200" spc="-5" dirty="0" smtClean="0">
                <a:latin typeface="Tahoma"/>
                <a:cs typeface="Tahoma"/>
              </a:rPr>
              <a:t>d</a:t>
            </a:r>
            <a:r>
              <a:rPr sz="1200" spc="0" dirty="0" smtClean="0">
                <a:latin typeface="Tahoma"/>
                <a:cs typeface="Tahoma"/>
              </a:rPr>
              <a:t>ing</a:t>
            </a:r>
            <a:r>
              <a:rPr sz="1200" spc="15" dirty="0" smtClean="0">
                <a:latin typeface="Tahoma"/>
                <a:cs typeface="Tahoma"/>
              </a:rPr>
              <a:t> </a:t>
            </a:r>
            <a:r>
              <a:rPr sz="1200" spc="-5" dirty="0" smtClean="0">
                <a:latin typeface="Tahoma"/>
                <a:cs typeface="Tahoma"/>
              </a:rPr>
              <a:t>p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-5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ien</a:t>
            </a:r>
            <a:r>
              <a:rPr sz="1200" spc="-5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s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-5" dirty="0" smtClean="0">
                <a:latin typeface="Tahoma"/>
                <a:cs typeface="Tahoma"/>
              </a:rPr>
              <a:t>w</a:t>
            </a:r>
            <a:r>
              <a:rPr sz="1200" spc="0" dirty="0" smtClean="0">
                <a:latin typeface="Tahoma"/>
                <a:cs typeface="Tahoma"/>
              </a:rPr>
              <a:t>ho</a:t>
            </a:r>
            <a:r>
              <a:rPr sz="1200" spc="-10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h</a:t>
            </a:r>
            <a:r>
              <a:rPr sz="1200" spc="-20" dirty="0" smtClean="0">
                <a:latin typeface="Tahoma"/>
                <a:cs typeface="Tahoma"/>
              </a:rPr>
              <a:t>a</a:t>
            </a:r>
            <a:r>
              <a:rPr sz="1200" spc="-10" dirty="0" smtClean="0">
                <a:latin typeface="Tahoma"/>
                <a:cs typeface="Tahoma"/>
              </a:rPr>
              <a:t>v</a:t>
            </a:r>
            <a:r>
              <a:rPr sz="1200" spc="0" dirty="0" smtClean="0">
                <a:latin typeface="Tahoma"/>
                <a:cs typeface="Tahoma"/>
              </a:rPr>
              <a:t>e</a:t>
            </a:r>
            <a:r>
              <a:rPr sz="1200" spc="25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re</a:t>
            </a:r>
            <a:r>
              <a:rPr sz="1200" spc="-5" dirty="0" smtClean="0">
                <a:latin typeface="Tahoma"/>
                <a:cs typeface="Tahoma"/>
              </a:rPr>
              <a:t>c</a:t>
            </a:r>
            <a:r>
              <a:rPr sz="1200" spc="0" dirty="0" smtClean="0">
                <a:latin typeface="Tahoma"/>
                <a:cs typeface="Tahoma"/>
              </a:rPr>
              <a:t>ei</a:t>
            </a:r>
            <a:r>
              <a:rPr sz="1200" spc="-10" dirty="0" smtClean="0">
                <a:latin typeface="Tahoma"/>
                <a:cs typeface="Tahoma"/>
              </a:rPr>
              <a:t>v</a:t>
            </a:r>
            <a:r>
              <a:rPr sz="1200" spc="0" dirty="0" smtClean="0">
                <a:latin typeface="Tahoma"/>
                <a:cs typeface="Tahoma"/>
              </a:rPr>
              <a:t>ed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03729" y="3559392"/>
            <a:ext cx="82550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C</a:t>
            </a:r>
            <a:r>
              <a:rPr sz="1800" b="1" spc="5" dirty="0" smtClean="0">
                <a:latin typeface="Tahoma"/>
                <a:cs typeface="Tahoma"/>
              </a:rPr>
              <a:t>I</a:t>
            </a:r>
            <a:r>
              <a:rPr sz="1800" b="1" spc="0" dirty="0" smtClean="0">
                <a:latin typeface="Tahoma"/>
                <a:cs typeface="Tahoma"/>
              </a:rPr>
              <a:t>-TLR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65578" y="6131599"/>
            <a:ext cx="664845" cy="5105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algn="ctr">
              <a:lnSpc>
                <a:spcPct val="100000"/>
              </a:lnSpc>
            </a:pP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2%</a:t>
            </a:r>
            <a:endParaRPr sz="1800">
              <a:latin typeface="Tahoma"/>
              <a:cs typeface="Tahoma"/>
            </a:endParaRPr>
          </a:p>
          <a:p>
            <a:pPr marL="93345" algn="ctr">
              <a:lnSpc>
                <a:spcPct val="100000"/>
              </a:lnSpc>
              <a:spcBef>
                <a:spcPts val="254"/>
              </a:spcBef>
            </a:pPr>
            <a:r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24490" y="4768686"/>
            <a:ext cx="2705735" cy="9620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5410">
              <a:lnSpc>
                <a:spcPct val="100000"/>
              </a:lnSpc>
            </a:pPr>
            <a:r>
              <a:rPr sz="1800" b="1" spc="-5" dirty="0" smtClean="0">
                <a:latin typeface="Tahoma"/>
                <a:cs typeface="Tahoma"/>
              </a:rPr>
              <a:t>l</a:t>
            </a:r>
            <a:r>
              <a:rPr sz="1800" b="1" spc="5" dirty="0" smtClean="0">
                <a:latin typeface="Tahoma"/>
                <a:cs typeface="Tahoma"/>
              </a:rPr>
              <a:t>o</a:t>
            </a:r>
            <a:r>
              <a:rPr sz="1800" b="1" spc="-5" dirty="0" smtClean="0">
                <a:latin typeface="Tahoma"/>
                <a:cs typeface="Tahoma"/>
              </a:rPr>
              <a:t>g</a:t>
            </a:r>
            <a:r>
              <a:rPr sz="1800" b="1" spc="0" dirty="0" smtClean="0">
                <a:latin typeface="Tahoma"/>
                <a:cs typeface="Tahoma"/>
              </a:rPr>
              <a:t>-</a:t>
            </a:r>
            <a:r>
              <a:rPr sz="1800" b="1" spc="-5" dirty="0" smtClean="0">
                <a:latin typeface="Tahoma"/>
                <a:cs typeface="Tahoma"/>
              </a:rPr>
              <a:t>r</a:t>
            </a:r>
            <a:r>
              <a:rPr sz="1800" b="1" spc="0" dirty="0" smtClean="0">
                <a:latin typeface="Tahoma"/>
                <a:cs typeface="Tahoma"/>
              </a:rPr>
              <a:t>ank</a:t>
            </a:r>
            <a:r>
              <a:rPr sz="1800" b="1" spc="-20" dirty="0" smtClean="0">
                <a:latin typeface="Tahoma"/>
                <a:cs typeface="Tahoma"/>
              </a:rPr>
              <a:t> </a:t>
            </a:r>
            <a:r>
              <a:rPr sz="1800" b="1" spc="-5" dirty="0" smtClean="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021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50" spc="85" dirty="0" smtClean="0">
                <a:solidFill>
                  <a:srgbClr val="011893"/>
                </a:solidFill>
                <a:latin typeface="Tahoma"/>
                <a:cs typeface="Tahoma"/>
              </a:rPr>
              <a:t>61</a:t>
            </a:r>
            <a:r>
              <a:rPr sz="1450" spc="-60" dirty="0" smtClean="0">
                <a:solidFill>
                  <a:srgbClr val="011893"/>
                </a:solidFill>
                <a:latin typeface="Tahoma"/>
                <a:cs typeface="Tahoma"/>
              </a:rPr>
              <a:t>% </a:t>
            </a:r>
            <a:r>
              <a:rPr sz="1450" spc="-19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450" spc="80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1450" spc="50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1450" spc="80" dirty="0" smtClean="0">
                <a:solidFill>
                  <a:srgbClr val="011893"/>
                </a:solidFill>
                <a:latin typeface="Tahoma"/>
                <a:cs typeface="Tahoma"/>
              </a:rPr>
              <a:t>l</a:t>
            </a:r>
            <a:r>
              <a:rPr sz="1450" spc="65" dirty="0" smtClean="0">
                <a:solidFill>
                  <a:srgbClr val="011893"/>
                </a:solidFill>
                <a:latin typeface="Tahoma"/>
                <a:cs typeface="Tahoma"/>
              </a:rPr>
              <a:t>a</a:t>
            </a:r>
            <a:r>
              <a:rPr sz="1450" spc="9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1450" spc="80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1450" spc="85" dirty="0" smtClean="0">
                <a:solidFill>
                  <a:srgbClr val="011893"/>
                </a:solidFill>
                <a:latin typeface="Tahoma"/>
                <a:cs typeface="Tahoma"/>
              </a:rPr>
              <a:t>v</a:t>
            </a:r>
            <a:r>
              <a:rPr sz="1450" spc="-35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1450" spc="65" dirty="0" smtClean="0">
                <a:solidFill>
                  <a:srgbClr val="011893"/>
                </a:solidFill>
                <a:latin typeface="Tahoma"/>
                <a:cs typeface="Tahoma"/>
              </a:rPr>
              <a:t> </a:t>
            </a:r>
            <a:r>
              <a:rPr sz="1450" spc="80" dirty="0" smtClean="0">
                <a:solidFill>
                  <a:srgbClr val="011893"/>
                </a:solidFill>
                <a:latin typeface="Tahoma"/>
                <a:cs typeface="Tahoma"/>
              </a:rPr>
              <a:t>r</a:t>
            </a:r>
            <a:r>
              <a:rPr sz="1450" spc="50" dirty="0" smtClean="0">
                <a:solidFill>
                  <a:srgbClr val="011893"/>
                </a:solidFill>
                <a:latin typeface="Tahoma"/>
                <a:cs typeface="Tahoma"/>
              </a:rPr>
              <a:t>e</a:t>
            </a:r>
            <a:r>
              <a:rPr sz="1450" spc="75" dirty="0" smtClean="0">
                <a:solidFill>
                  <a:srgbClr val="011893"/>
                </a:solidFill>
                <a:latin typeface="Tahoma"/>
                <a:cs typeface="Tahoma"/>
              </a:rPr>
              <a:t>d</a:t>
            </a:r>
            <a:r>
              <a:rPr sz="1450" spc="80" dirty="0" smtClean="0">
                <a:solidFill>
                  <a:srgbClr val="011893"/>
                </a:solidFill>
                <a:latin typeface="Tahoma"/>
                <a:cs typeface="Tahoma"/>
              </a:rPr>
              <a:t>u</a:t>
            </a:r>
            <a:r>
              <a:rPr sz="1450" spc="65" dirty="0" smtClean="0">
                <a:solidFill>
                  <a:srgbClr val="011893"/>
                </a:solidFill>
                <a:latin typeface="Tahoma"/>
                <a:cs typeface="Tahoma"/>
              </a:rPr>
              <a:t>c</a:t>
            </a:r>
            <a:r>
              <a:rPr sz="1450" spc="95" dirty="0" smtClean="0">
                <a:solidFill>
                  <a:srgbClr val="011893"/>
                </a:solidFill>
                <a:latin typeface="Tahoma"/>
                <a:cs typeface="Tahoma"/>
              </a:rPr>
              <a:t>t</a:t>
            </a:r>
            <a:r>
              <a:rPr sz="1450" spc="80" dirty="0" smtClean="0">
                <a:solidFill>
                  <a:srgbClr val="011893"/>
                </a:solidFill>
                <a:latin typeface="Tahoma"/>
                <a:cs typeface="Tahoma"/>
              </a:rPr>
              <a:t>i</a:t>
            </a:r>
            <a:r>
              <a:rPr sz="1450" spc="65" dirty="0" smtClean="0">
                <a:solidFill>
                  <a:srgbClr val="011893"/>
                </a:solidFill>
                <a:latin typeface="Tahoma"/>
                <a:cs typeface="Tahoma"/>
              </a:rPr>
              <a:t>o</a:t>
            </a:r>
            <a:r>
              <a:rPr sz="1450" spc="-35" dirty="0" smtClean="0">
                <a:solidFill>
                  <a:srgbClr val="011893"/>
                </a:solidFill>
                <a:latin typeface="Tahoma"/>
                <a:cs typeface="Tahoma"/>
              </a:rPr>
              <a:t>n</a:t>
            </a:r>
            <a:endParaRPr sz="1450">
              <a:latin typeface="Tahoma"/>
              <a:cs typeface="Tahoma"/>
            </a:endParaRPr>
          </a:p>
          <a:p>
            <a:pPr>
              <a:lnSpc>
                <a:spcPts val="700"/>
              </a:lnSpc>
              <a:spcBef>
                <a:spcPts val="26"/>
              </a:spcBef>
            </a:pPr>
            <a:endParaRPr sz="700"/>
          </a:p>
          <a:p>
            <a:pPr marR="12700" algn="r">
              <a:lnSpc>
                <a:spcPct val="100000"/>
              </a:lnSpc>
            </a:pP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3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1%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12463" y="6484184"/>
            <a:ext cx="14160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 smtClean="0">
                <a:latin typeface="Calibri"/>
                <a:cs typeface="Calibri"/>
              </a:rPr>
              <a:t>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7941" y="255073"/>
            <a:ext cx="2057400" cy="191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 smtClean="0">
                <a:latin typeface="Tahoma"/>
                <a:cs typeface="Tahoma"/>
              </a:rPr>
              <a:t>o</a:t>
            </a:r>
            <a:r>
              <a:rPr sz="1200" spc="0" dirty="0" smtClean="0">
                <a:latin typeface="Tahoma"/>
                <a:cs typeface="Tahoma"/>
              </a:rPr>
              <a:t>nly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-5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he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-10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ssi</a:t>
            </a:r>
            <a:r>
              <a:rPr sz="1200" spc="-5" dirty="0" smtClean="0">
                <a:latin typeface="Tahoma"/>
                <a:cs typeface="Tahoma"/>
              </a:rPr>
              <a:t>g</a:t>
            </a:r>
            <a:r>
              <a:rPr sz="1200" spc="0" dirty="0" smtClean="0">
                <a:latin typeface="Tahoma"/>
                <a:cs typeface="Tahoma"/>
              </a:rPr>
              <a:t>ned</a:t>
            </a:r>
            <a:r>
              <a:rPr sz="1200" spc="-10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s</a:t>
            </a:r>
            <a:r>
              <a:rPr sz="1200" spc="-5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u</a:t>
            </a:r>
            <a:r>
              <a:rPr sz="1200" spc="-5" dirty="0" smtClean="0">
                <a:latin typeface="Tahoma"/>
                <a:cs typeface="Tahoma"/>
              </a:rPr>
              <a:t>d</a:t>
            </a:r>
            <a:r>
              <a:rPr sz="1200" spc="0" dirty="0" smtClean="0">
                <a:latin typeface="Tahoma"/>
                <a:cs typeface="Tahoma"/>
              </a:rPr>
              <a:t>y</a:t>
            </a:r>
            <a:r>
              <a:rPr sz="1200" spc="10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s</a:t>
            </a:r>
            <a:r>
              <a:rPr sz="1200" spc="-5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en</a:t>
            </a:r>
            <a:r>
              <a:rPr sz="1200" spc="-5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90143" y="3470147"/>
            <a:ext cx="4019715" cy="32643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0238" y="3460241"/>
            <a:ext cx="4037076" cy="3281172"/>
          </a:xfrm>
          <a:custGeom>
            <a:avLst/>
            <a:gdLst/>
            <a:ahLst/>
            <a:cxnLst/>
            <a:rect l="l" t="t" r="r" b="b"/>
            <a:pathLst>
              <a:path w="4037076" h="3281172">
                <a:moveTo>
                  <a:pt x="0" y="0"/>
                </a:moveTo>
                <a:lnTo>
                  <a:pt x="4037076" y="0"/>
                </a:lnTo>
                <a:lnTo>
                  <a:pt x="4037076" y="3281172"/>
                </a:lnTo>
                <a:lnTo>
                  <a:pt x="0" y="3281172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21964" y="3515867"/>
            <a:ext cx="833627" cy="368807"/>
          </a:xfrm>
          <a:custGeom>
            <a:avLst/>
            <a:gdLst/>
            <a:ahLst/>
            <a:cxnLst/>
            <a:rect l="l" t="t" r="r" b="b"/>
            <a:pathLst>
              <a:path w="833627" h="368807">
                <a:moveTo>
                  <a:pt x="0" y="0"/>
                </a:moveTo>
                <a:lnTo>
                  <a:pt x="833627" y="0"/>
                </a:lnTo>
                <a:lnTo>
                  <a:pt x="833627" y="368807"/>
                </a:lnTo>
                <a:lnTo>
                  <a:pt x="0" y="368807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600458" y="3559392"/>
            <a:ext cx="669290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latin typeface="Tahoma"/>
                <a:cs typeface="Tahoma"/>
              </a:rPr>
              <a:t>DO</a:t>
            </a:r>
            <a:r>
              <a:rPr sz="1800" b="1" spc="-5" dirty="0" smtClean="0">
                <a:latin typeface="Tahoma"/>
                <a:cs typeface="Tahoma"/>
              </a:rPr>
              <a:t>C</a:t>
            </a:r>
            <a:r>
              <a:rPr sz="1800" b="1" spc="0" dirty="0" smtClean="0">
                <a:latin typeface="Tahoma"/>
                <a:cs typeface="Tahoma"/>
              </a:rPr>
              <a:t>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07953" y="4380027"/>
            <a:ext cx="3130550" cy="605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" algn="ctr">
              <a:lnSpc>
                <a:spcPct val="100000"/>
              </a:lnSpc>
            </a:pPr>
            <a:r>
              <a:rPr sz="1400" b="1" dirty="0" smtClean="0">
                <a:latin typeface="Tahoma"/>
                <a:cs typeface="Tahoma"/>
              </a:rPr>
              <a:t>P f</a:t>
            </a:r>
            <a:r>
              <a:rPr sz="1400" b="1" spc="-5" dirty="0" smtClean="0">
                <a:latin typeface="Tahoma"/>
                <a:cs typeface="Tahoma"/>
              </a:rPr>
              <a:t>o</a:t>
            </a:r>
            <a:r>
              <a:rPr sz="1400" b="1" spc="0" dirty="0" smtClean="0">
                <a:latin typeface="Tahoma"/>
                <a:cs typeface="Tahoma"/>
              </a:rPr>
              <a:t>r</a:t>
            </a:r>
            <a:r>
              <a:rPr sz="1400" b="1" spc="10" dirty="0" smtClean="0">
                <a:latin typeface="Tahoma"/>
                <a:cs typeface="Tahoma"/>
              </a:rPr>
              <a:t> </a:t>
            </a:r>
            <a:r>
              <a:rPr sz="1400" b="1" spc="0" dirty="0" smtClean="0">
                <a:latin typeface="Tahoma"/>
                <a:cs typeface="Tahoma"/>
              </a:rPr>
              <a:t>n</a:t>
            </a:r>
            <a:r>
              <a:rPr sz="1400" b="1" spc="-5" dirty="0" smtClean="0">
                <a:latin typeface="Tahoma"/>
                <a:cs typeface="Tahoma"/>
              </a:rPr>
              <a:t>o</a:t>
            </a:r>
            <a:r>
              <a:rPr sz="1400" b="1" spc="0" dirty="0" smtClean="0">
                <a:latin typeface="Tahoma"/>
                <a:cs typeface="Tahoma"/>
              </a:rPr>
              <a:t>n</a:t>
            </a:r>
            <a:r>
              <a:rPr sz="1400" b="1" spc="-10" dirty="0" smtClean="0">
                <a:latin typeface="Tahoma"/>
                <a:cs typeface="Tahoma"/>
              </a:rPr>
              <a:t>-</a:t>
            </a:r>
            <a:r>
              <a:rPr sz="1400" b="1" spc="-5" dirty="0" smtClean="0">
                <a:latin typeface="Tahoma"/>
                <a:cs typeface="Tahoma"/>
              </a:rPr>
              <a:t>i</a:t>
            </a:r>
            <a:r>
              <a:rPr sz="1400" b="1" spc="0" dirty="0" smtClean="0">
                <a:latin typeface="Tahoma"/>
                <a:cs typeface="Tahoma"/>
              </a:rPr>
              <a:t>nf</a:t>
            </a:r>
            <a:r>
              <a:rPr sz="1400" b="1" spc="-10" dirty="0" smtClean="0">
                <a:latin typeface="Tahoma"/>
                <a:cs typeface="Tahoma"/>
              </a:rPr>
              <a:t>e</a:t>
            </a:r>
            <a:r>
              <a:rPr sz="1400" b="1" spc="0" dirty="0" smtClean="0">
                <a:latin typeface="Tahoma"/>
                <a:cs typeface="Tahoma"/>
              </a:rPr>
              <a:t>r</a:t>
            </a:r>
            <a:r>
              <a:rPr sz="1400" b="1" spc="-5" dirty="0" smtClean="0">
                <a:latin typeface="Tahoma"/>
                <a:cs typeface="Tahoma"/>
              </a:rPr>
              <a:t>io</a:t>
            </a:r>
            <a:r>
              <a:rPr sz="1400" b="1" spc="0" dirty="0" smtClean="0">
                <a:latin typeface="Tahoma"/>
                <a:cs typeface="Tahoma"/>
              </a:rPr>
              <a:t>r</a:t>
            </a:r>
            <a:r>
              <a:rPr sz="1400" b="1" spc="-5" dirty="0" smtClean="0">
                <a:latin typeface="Tahoma"/>
                <a:cs typeface="Tahoma"/>
              </a:rPr>
              <a:t>i</a:t>
            </a:r>
            <a:r>
              <a:rPr sz="1400" b="1" spc="0" dirty="0" smtClean="0">
                <a:latin typeface="Tahoma"/>
                <a:cs typeface="Tahoma"/>
              </a:rPr>
              <a:t>ty &lt;</a:t>
            </a:r>
            <a:r>
              <a:rPr sz="1400" b="1" spc="-10" dirty="0" smtClean="0">
                <a:latin typeface="Tahoma"/>
                <a:cs typeface="Tahoma"/>
              </a:rPr>
              <a:t>0</a:t>
            </a:r>
            <a:r>
              <a:rPr sz="1400" b="1" spc="0" dirty="0" smtClean="0">
                <a:latin typeface="Tahoma"/>
                <a:cs typeface="Tahoma"/>
              </a:rPr>
              <a:t>.</a:t>
            </a:r>
            <a:r>
              <a:rPr sz="1400" b="1" spc="-10" dirty="0" smtClean="0">
                <a:latin typeface="Tahoma"/>
                <a:cs typeface="Tahoma"/>
              </a:rPr>
              <a:t>00</a:t>
            </a:r>
            <a:r>
              <a:rPr sz="1400" b="1" spc="0" dirty="0" smtClean="0">
                <a:latin typeface="Tahoma"/>
                <a:cs typeface="Tahoma"/>
              </a:rPr>
              <a:t>1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000" b="1" spc="-10" dirty="0" smtClean="0">
                <a:latin typeface="Tahoma"/>
                <a:cs typeface="Tahoma"/>
              </a:rPr>
              <a:t>(O</a:t>
            </a:r>
            <a:r>
              <a:rPr sz="1000" b="1" spc="-15" dirty="0" smtClean="0">
                <a:latin typeface="Tahoma"/>
                <a:cs typeface="Tahoma"/>
              </a:rPr>
              <a:t>n</a:t>
            </a:r>
            <a:r>
              <a:rPr sz="1000" b="1" spc="-10" dirty="0" smtClean="0">
                <a:latin typeface="Tahoma"/>
                <a:cs typeface="Tahoma"/>
              </a:rPr>
              <a:t>e </a:t>
            </a:r>
            <a:r>
              <a:rPr sz="1000" b="1" spc="-5" dirty="0" smtClean="0">
                <a:latin typeface="Tahoma"/>
                <a:cs typeface="Tahoma"/>
              </a:rPr>
              <a:t>s</a:t>
            </a:r>
            <a:r>
              <a:rPr sz="1000" b="1" spc="-10" dirty="0" smtClean="0">
                <a:latin typeface="Tahoma"/>
                <a:cs typeface="Tahoma"/>
              </a:rPr>
              <a:t>ided 95% </a:t>
            </a:r>
            <a:r>
              <a:rPr sz="1000" b="1" spc="-15" dirty="0" smtClean="0">
                <a:latin typeface="Tahoma"/>
                <a:cs typeface="Tahoma"/>
              </a:rPr>
              <a:t>uppe</a:t>
            </a:r>
            <a:r>
              <a:rPr sz="1000" b="1" spc="-5" dirty="0" smtClean="0">
                <a:latin typeface="Tahoma"/>
                <a:cs typeface="Tahoma"/>
              </a:rPr>
              <a:t>r</a:t>
            </a:r>
            <a:r>
              <a:rPr sz="1000" b="1" spc="15" dirty="0" smtClean="0">
                <a:latin typeface="Tahoma"/>
                <a:cs typeface="Tahoma"/>
              </a:rPr>
              <a:t> </a:t>
            </a:r>
            <a:r>
              <a:rPr sz="1000" b="1" spc="-10" dirty="0" smtClean="0">
                <a:latin typeface="Tahoma"/>
                <a:cs typeface="Tahoma"/>
              </a:rPr>
              <a:t>c</a:t>
            </a:r>
            <a:r>
              <a:rPr sz="1000" b="1" spc="-15" dirty="0" smtClean="0">
                <a:latin typeface="Tahoma"/>
                <a:cs typeface="Tahoma"/>
              </a:rPr>
              <a:t>on</a:t>
            </a:r>
            <a:r>
              <a:rPr sz="1000" b="1" spc="-5" dirty="0" smtClean="0">
                <a:latin typeface="Tahoma"/>
                <a:cs typeface="Tahoma"/>
              </a:rPr>
              <a:t>f</a:t>
            </a:r>
            <a:r>
              <a:rPr sz="1000" b="1" spc="-10" dirty="0" smtClean="0">
                <a:latin typeface="Tahoma"/>
                <a:cs typeface="Tahoma"/>
              </a:rPr>
              <a:t>ide</a:t>
            </a:r>
            <a:r>
              <a:rPr sz="1000" b="1" spc="-15" dirty="0" smtClean="0">
                <a:latin typeface="Tahoma"/>
                <a:cs typeface="Tahoma"/>
              </a:rPr>
              <a:t>n</a:t>
            </a:r>
            <a:r>
              <a:rPr sz="1000" b="1" spc="-10" dirty="0" smtClean="0">
                <a:latin typeface="Tahoma"/>
                <a:cs typeface="Tahoma"/>
              </a:rPr>
              <a:t>ce</a:t>
            </a:r>
            <a:r>
              <a:rPr sz="1000" b="1" spc="15" dirty="0" smtClean="0">
                <a:latin typeface="Tahoma"/>
                <a:cs typeface="Tahoma"/>
              </a:rPr>
              <a:t> </a:t>
            </a:r>
            <a:r>
              <a:rPr sz="1000" b="1" spc="-20" dirty="0" smtClean="0">
                <a:latin typeface="Tahoma"/>
                <a:cs typeface="Tahoma"/>
              </a:rPr>
              <a:t>b</a:t>
            </a:r>
            <a:r>
              <a:rPr sz="1000" b="1" spc="-15" dirty="0" smtClean="0">
                <a:latin typeface="Tahoma"/>
                <a:cs typeface="Tahoma"/>
              </a:rPr>
              <a:t>ound</a:t>
            </a:r>
            <a:r>
              <a:rPr sz="1000" b="1" spc="-5" dirty="0" smtClean="0">
                <a:latin typeface="Tahoma"/>
                <a:cs typeface="Tahoma"/>
              </a:rPr>
              <a:t>:</a:t>
            </a:r>
            <a:r>
              <a:rPr sz="1000" b="1" spc="15" dirty="0" smtClean="0">
                <a:latin typeface="Tahoma"/>
                <a:cs typeface="Tahoma"/>
              </a:rPr>
              <a:t> </a:t>
            </a:r>
            <a:r>
              <a:rPr sz="1000" b="1" spc="-10" dirty="0" smtClean="0">
                <a:latin typeface="Tahoma"/>
                <a:cs typeface="Tahoma"/>
              </a:rPr>
              <a:t>0.9%</a:t>
            </a:r>
            <a:r>
              <a:rPr sz="1000" b="1" spc="-5" dirty="0" smtClean="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552450">
              <a:lnSpc>
                <a:spcPct val="100000"/>
              </a:lnSpc>
              <a:spcBef>
                <a:spcPts val="145"/>
              </a:spcBef>
            </a:pPr>
            <a:r>
              <a:rPr sz="1400" b="1" spc="-5" dirty="0" smtClean="0">
                <a:latin typeface="Tahoma"/>
                <a:cs typeface="Tahoma"/>
              </a:rPr>
              <a:t>lo</a:t>
            </a:r>
            <a:r>
              <a:rPr sz="1400" b="1" spc="5" dirty="0" smtClean="0">
                <a:latin typeface="Tahoma"/>
                <a:cs typeface="Tahoma"/>
              </a:rPr>
              <a:t>g</a:t>
            </a:r>
            <a:r>
              <a:rPr sz="1400" b="1" spc="-10" dirty="0" smtClean="0">
                <a:latin typeface="Tahoma"/>
                <a:cs typeface="Tahoma"/>
              </a:rPr>
              <a:t>-</a:t>
            </a:r>
            <a:r>
              <a:rPr sz="1400" b="1" spc="0" dirty="0" smtClean="0">
                <a:latin typeface="Tahoma"/>
                <a:cs typeface="Tahoma"/>
              </a:rPr>
              <a:t>r</a:t>
            </a:r>
            <a:r>
              <a:rPr sz="1400" b="1" spc="-5" dirty="0" smtClean="0">
                <a:latin typeface="Tahoma"/>
                <a:cs typeface="Tahoma"/>
              </a:rPr>
              <a:t>a</a:t>
            </a:r>
            <a:r>
              <a:rPr sz="1400" b="1" spc="0" dirty="0" smtClean="0">
                <a:latin typeface="Tahoma"/>
                <a:cs typeface="Tahoma"/>
              </a:rPr>
              <a:t>nk</a:t>
            </a:r>
            <a:r>
              <a:rPr sz="1400" b="1" spc="-25" dirty="0" smtClean="0">
                <a:latin typeface="Tahoma"/>
                <a:cs typeface="Tahoma"/>
              </a:rPr>
              <a:t> </a:t>
            </a:r>
            <a:r>
              <a:rPr sz="1400" b="1" spc="5" dirty="0" smtClean="0">
                <a:latin typeface="Tahoma"/>
                <a:cs typeface="Tahoma"/>
              </a:rPr>
              <a:t>p</a:t>
            </a:r>
            <a:r>
              <a:rPr sz="1400" b="1" spc="0" dirty="0" smtClean="0">
                <a:latin typeface="Tahoma"/>
                <a:cs typeface="Tahoma"/>
              </a:rPr>
              <a:t>=</a:t>
            </a:r>
            <a:r>
              <a:rPr sz="1400" b="1" spc="-10" dirty="0" smtClean="0">
                <a:latin typeface="Tahoma"/>
                <a:cs typeface="Tahoma"/>
              </a:rPr>
              <a:t>0</a:t>
            </a:r>
            <a:r>
              <a:rPr sz="1400" b="1" spc="0" dirty="0" smtClean="0">
                <a:latin typeface="Tahoma"/>
                <a:cs typeface="Tahoma"/>
              </a:rPr>
              <a:t>.</a:t>
            </a:r>
            <a:r>
              <a:rPr sz="1400" b="1" spc="-10" dirty="0" smtClean="0">
                <a:latin typeface="Tahoma"/>
                <a:cs typeface="Tahoma"/>
              </a:rPr>
              <a:t>41</a:t>
            </a:r>
            <a:r>
              <a:rPr sz="1400" b="1" spc="0" dirty="0" smtClean="0">
                <a:latin typeface="Tahoma"/>
                <a:cs typeface="Tahoma"/>
              </a:rPr>
              <a:t>1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84581" y="5788352"/>
            <a:ext cx="66484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sz="1800" b="1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FF0000"/>
                </a:solidFill>
                <a:latin typeface="Tahoma"/>
                <a:cs typeface="Tahoma"/>
              </a:rPr>
              <a:t>5%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04698" y="5190563"/>
            <a:ext cx="66484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4</a:t>
            </a:r>
            <a:r>
              <a:rPr sz="1800" b="1" spc="0" dirty="0" smtClean="0">
                <a:solidFill>
                  <a:srgbClr val="494BF5"/>
                </a:solidFill>
                <a:latin typeface="Tahoma"/>
                <a:cs typeface="Tahoma"/>
              </a:rPr>
              <a:t>.</a:t>
            </a:r>
            <a:r>
              <a:rPr sz="1800" b="1" spc="5" dirty="0" smtClean="0">
                <a:solidFill>
                  <a:srgbClr val="494BF5"/>
                </a:solidFill>
                <a:latin typeface="Tahoma"/>
                <a:cs typeface="Tahoma"/>
              </a:rPr>
              <a:t>4%</a:t>
            </a:r>
            <a:endParaRPr sz="1800">
              <a:latin typeface="Tahoma"/>
              <a:cs typeface="Tahom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83392" y="577207"/>
          <a:ext cx="8364507" cy="2804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284"/>
                <a:gridCol w="1494003"/>
                <a:gridCol w="1502587"/>
                <a:gridCol w="2790485"/>
                <a:gridCol w="802148"/>
              </a:tblGrid>
              <a:tr h="400602">
                <a:tc gridSpan="2">
                  <a:txBody>
                    <a:bodyPr/>
                    <a:lstStyle/>
                    <a:p>
                      <a:pPr marL="194691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Su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fle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x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38290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nce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84000">
                <a:tc gridSpan="2">
                  <a:txBody>
                    <a:bodyPr/>
                    <a:lstStyle/>
                    <a:p>
                      <a:pPr marL="2111375">
                        <a:lnSpc>
                          <a:spcPts val="1750"/>
                        </a:lnSpc>
                      </a:pPr>
                      <a:r>
                        <a:rPr sz="1800" b="1" dirty="0" smtClean="0">
                          <a:latin typeface="Tahoma"/>
                          <a:cs typeface="Tahoma"/>
                        </a:rPr>
                        <a:t>n=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660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8460">
                        <a:lnSpc>
                          <a:spcPts val="1750"/>
                        </a:lnSpc>
                      </a:pPr>
                      <a:r>
                        <a:rPr sz="1800" b="1" dirty="0" smtClean="0">
                          <a:latin typeface="Tahoma"/>
                          <a:cs typeface="Tahoma"/>
                        </a:rPr>
                        <a:t>n=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685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P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er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g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800" b="1" spc="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differe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nce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Tahoma"/>
                          <a:cs typeface="Tahoma"/>
                        </a:rPr>
                        <a:t>p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8E8E8"/>
                    </a:solidFill>
                  </a:tcPr>
                </a:tc>
              </a:tr>
              <a:tr h="317206">
                <a:tc gridSpan="2">
                  <a:txBody>
                    <a:bodyPr/>
                    <a:lstStyle/>
                    <a:p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87249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95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Tahoma"/>
                          <a:cs typeface="Tahoma"/>
                        </a:rPr>
                        <a:t>va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ue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400602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DO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E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5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23)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4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4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30)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9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.0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 1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2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411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0603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rdi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ac</a:t>
                      </a:r>
                      <a:r>
                        <a:rPr sz="1800" b="1" spc="-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de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h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7)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2)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8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.1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 1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7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084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400602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V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-MI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2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2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14)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2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8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19)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6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2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.3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 1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447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0603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-TLR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2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8)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21)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9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.5</a:t>
                      </a:r>
                      <a:r>
                        <a:rPr sz="1800" b="1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sz="1800" b="1" spc="0" dirty="0" smtClean="0">
                          <a:latin typeface="Tahoma"/>
                          <a:cs typeface="Tahoma"/>
                        </a:rPr>
                        <a:t>%)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800" b="1" spc="5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1800" b="1" spc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sz="1800" b="1" spc="5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021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5221</Words>
  <Application>Microsoft Macintosh PowerPoint</Application>
  <PresentationFormat>On-screen Show (4:3)</PresentationFormat>
  <Paragraphs>1436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The price cap of coronary stent in India</vt:lpstr>
      <vt:lpstr>Trial organization (investigator-initiated trial)</vt:lpstr>
      <vt:lpstr>Supraflex SES</vt:lpstr>
      <vt:lpstr>TALENT study flow chart</vt:lpstr>
      <vt:lpstr>Primary endpoint: DOCE</vt:lpstr>
      <vt:lpstr>Primary endpoint: non-inferiority of DOCE</vt:lpstr>
      <vt:lpstr>PowerPoint Presentation</vt:lpstr>
      <vt:lpstr>Conclusion</vt:lpstr>
      <vt:lpstr>PowerPoint Presentation</vt:lpstr>
      <vt:lpstr>PowerPoint Presentation</vt:lpstr>
      <vt:lpstr>Supraflex SES (1046 lesions in 720 patients)</vt:lpstr>
      <vt:lpstr>Device and procedure success</vt:lpstr>
      <vt:lpstr>Details of cardiac death</vt:lpstr>
      <vt:lpstr>One year all-cause mortality rate in all-comers trial</vt:lpstr>
      <vt:lpstr>Details of cardiac death</vt:lpstr>
      <vt:lpstr>Primary endpoint: non-inferiority of DOCE</vt:lpstr>
      <vt:lpstr>Cardiac death</vt:lpstr>
      <vt:lpstr>Target vessel myocardial infarction</vt:lpstr>
      <vt:lpstr>Clinically-indicated TLR (ITT)</vt:lpstr>
      <vt:lpstr>PowerPoint Presentation</vt:lpstr>
      <vt:lpstr>PowerPoint Presentation</vt:lpstr>
      <vt:lpstr>Baseline characteristics</vt:lpstr>
      <vt:lpstr>Baseline characteristics</vt:lpstr>
      <vt:lpstr>Lesion and procedural characteristics</vt:lpstr>
      <vt:lpstr>Primary endpoint: DOCE</vt:lpstr>
      <vt:lpstr>Per-protocol analysis</vt:lpstr>
      <vt:lpstr>Primary endpoint: DOCE</vt:lpstr>
      <vt:lpstr>TALENT participating 23 sites</vt:lpstr>
      <vt:lpstr>Primary endpoint: non-inferiority of DOCE</vt:lpstr>
      <vt:lpstr>Device and procedure success</vt:lpstr>
      <vt:lpstr>Device and procedure success</vt:lpstr>
      <vt:lpstr>Device and procedure success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</dc:creator>
  <cp:lastModifiedBy>Rebecca Torguson</cp:lastModifiedBy>
  <cp:revision>1</cp:revision>
  <dcterms:created xsi:type="dcterms:W3CDTF">2018-09-22T14:05:21Z</dcterms:created>
  <dcterms:modified xsi:type="dcterms:W3CDTF">2018-09-22T18:52:20Z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2018-09-22T00:00:00Z</vt:filetime>
  </property>
  <property fmtid="{D5CDD505-2E9C-101B-9397-08002B2CF9AE}" pid="3" name="LastSaved">
    <vt:filetime>2018-09-22T00:00:00Z</vt:filetime>
  </property>
</Properties>
</file>