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5149850"/>
  <p:notesSz cx="9144000" cy="5149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502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jp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514502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3736" y="4757927"/>
            <a:ext cx="762000" cy="36271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065007" y="4785359"/>
            <a:ext cx="853440" cy="30784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665719" y="4785359"/>
            <a:ext cx="307848" cy="30784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3085" y="-35610"/>
            <a:ext cx="8637828" cy="684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20792" y="934211"/>
            <a:ext cx="4269740" cy="3563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050029" y="4883606"/>
            <a:ext cx="975995" cy="2025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7.png"/><Relationship Id="rId9" Type="http://schemas.openxmlformats.org/officeDocument/2006/relationships/image" Target="../media/image28.png"/><Relationship Id="rId10" Type="http://schemas.openxmlformats.org/officeDocument/2006/relationships/image" Target="../media/image29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jpg"/><Relationship Id="rId3" Type="http://schemas.openxmlformats.org/officeDocument/2006/relationships/image" Target="../media/image3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Relationship Id="rId9" Type="http://schemas.openxmlformats.org/officeDocument/2006/relationships/image" Target="../media/image41.png"/><Relationship Id="rId10" Type="http://schemas.openxmlformats.org/officeDocument/2006/relationships/image" Target="../media/image42.png"/><Relationship Id="rId11" Type="http://schemas.openxmlformats.org/officeDocument/2006/relationships/image" Target="../media/image43.png"/><Relationship Id="rId12" Type="http://schemas.openxmlformats.org/officeDocument/2006/relationships/image" Target="../media/image44.png"/><Relationship Id="rId13" Type="http://schemas.openxmlformats.org/officeDocument/2006/relationships/image" Target="../media/image45.png"/><Relationship Id="rId14" Type="http://schemas.openxmlformats.org/officeDocument/2006/relationships/image" Target="../media/image46.png"/><Relationship Id="rId15" Type="http://schemas.openxmlformats.org/officeDocument/2006/relationships/image" Target="../media/image47.png"/><Relationship Id="rId16" Type="http://schemas.openxmlformats.org/officeDocument/2006/relationships/image" Target="../media/image48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Relationship Id="rId9" Type="http://schemas.openxmlformats.org/officeDocument/2006/relationships/image" Target="../media/image56.png"/><Relationship Id="rId10" Type="http://schemas.openxmlformats.org/officeDocument/2006/relationships/image" Target="../media/image57.png"/><Relationship Id="rId11" Type="http://schemas.openxmlformats.org/officeDocument/2006/relationships/image" Target="../media/image58.png"/><Relationship Id="rId12" Type="http://schemas.openxmlformats.org/officeDocument/2006/relationships/image" Target="../media/image5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0.jpg"/><Relationship Id="rId3" Type="http://schemas.openxmlformats.org/officeDocument/2006/relationships/image" Target="../media/image61.jpg"/><Relationship Id="rId4" Type="http://schemas.openxmlformats.org/officeDocument/2006/relationships/image" Target="../media/image62.png"/><Relationship Id="rId5" Type="http://schemas.openxmlformats.org/officeDocument/2006/relationships/image" Target="../media/image63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5" Type="http://schemas.openxmlformats.org/officeDocument/2006/relationships/image" Target="../media/image11.jp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5022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72840" y="969263"/>
            <a:ext cx="1798319" cy="856488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19600" y="4322064"/>
            <a:ext cx="1124712" cy="405384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72840" y="4236720"/>
            <a:ext cx="576072" cy="576072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32128" y="1895678"/>
            <a:ext cx="6892925" cy="13081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 b="0">
                <a:latin typeface="Calibri"/>
                <a:cs typeface="Calibri"/>
              </a:rPr>
              <a:t>PORTICO™</a:t>
            </a:r>
            <a:r>
              <a:rPr dirty="0" sz="2800" spc="-80" b="0">
                <a:latin typeface="Calibri"/>
                <a:cs typeface="Calibri"/>
              </a:rPr>
              <a:t> </a:t>
            </a:r>
            <a:r>
              <a:rPr dirty="0" sz="2800" b="0">
                <a:latin typeface="Calibri"/>
                <a:cs typeface="Calibri"/>
              </a:rPr>
              <a:t>IDE</a:t>
            </a:r>
            <a:r>
              <a:rPr dirty="0" sz="2800" spc="-75" b="0">
                <a:latin typeface="Calibri"/>
                <a:cs typeface="Calibri"/>
              </a:rPr>
              <a:t> </a:t>
            </a:r>
            <a:r>
              <a:rPr dirty="0" sz="2800" spc="-10" b="0">
                <a:latin typeface="Calibri"/>
                <a:cs typeface="Calibri"/>
              </a:rPr>
              <a:t>Trial: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2800" spc="-10" b="0">
                <a:latin typeface="Calibri"/>
                <a:cs typeface="Calibri"/>
              </a:rPr>
              <a:t>Five-</a:t>
            </a:r>
            <a:r>
              <a:rPr dirty="0" sz="2800" b="0">
                <a:latin typeface="Calibri"/>
                <a:cs typeface="Calibri"/>
              </a:rPr>
              <a:t>year</a:t>
            </a:r>
            <a:r>
              <a:rPr dirty="0" sz="2800" spc="-130" b="0">
                <a:latin typeface="Calibri"/>
                <a:cs typeface="Calibri"/>
              </a:rPr>
              <a:t> </a:t>
            </a:r>
            <a:r>
              <a:rPr dirty="0" sz="2800" b="0">
                <a:latin typeface="Calibri"/>
                <a:cs typeface="Calibri"/>
              </a:rPr>
              <a:t>Outcomes</a:t>
            </a:r>
            <a:r>
              <a:rPr dirty="0" sz="2800" spc="-45" b="0">
                <a:latin typeface="Calibri"/>
                <a:cs typeface="Calibri"/>
              </a:rPr>
              <a:t> </a:t>
            </a:r>
            <a:r>
              <a:rPr dirty="0" sz="2800" b="0">
                <a:latin typeface="Calibri"/>
                <a:cs typeface="Calibri"/>
              </a:rPr>
              <a:t>of</a:t>
            </a:r>
            <a:r>
              <a:rPr dirty="0" sz="2800" spc="-75" b="0">
                <a:latin typeface="Calibri"/>
                <a:cs typeface="Calibri"/>
              </a:rPr>
              <a:t> </a:t>
            </a:r>
            <a:r>
              <a:rPr dirty="0" sz="2800" b="0">
                <a:latin typeface="Calibri"/>
                <a:cs typeface="Calibri"/>
              </a:rPr>
              <a:t>Portico</a:t>
            </a:r>
            <a:r>
              <a:rPr dirty="0" sz="2800" spc="-45" b="0">
                <a:latin typeface="Calibri"/>
                <a:cs typeface="Calibri"/>
              </a:rPr>
              <a:t> </a:t>
            </a:r>
            <a:r>
              <a:rPr dirty="0" sz="2800" b="0" i="1">
                <a:latin typeface="Calibri"/>
                <a:cs typeface="Calibri"/>
              </a:rPr>
              <a:t>vs.</a:t>
            </a:r>
            <a:r>
              <a:rPr dirty="0" sz="2800" spc="-55" b="0" i="1">
                <a:latin typeface="Calibri"/>
                <a:cs typeface="Calibri"/>
              </a:rPr>
              <a:t> </a:t>
            </a:r>
            <a:r>
              <a:rPr dirty="0" sz="2800" spc="-10" b="0">
                <a:latin typeface="Calibri"/>
                <a:cs typeface="Calibri"/>
              </a:rPr>
              <a:t>Commercially Available</a:t>
            </a:r>
            <a:r>
              <a:rPr dirty="0" sz="2800" spc="-75" b="0">
                <a:latin typeface="Calibri"/>
                <a:cs typeface="Calibri"/>
              </a:rPr>
              <a:t> </a:t>
            </a:r>
            <a:r>
              <a:rPr dirty="0" sz="2800" spc="-10" b="0">
                <a:latin typeface="Calibri"/>
                <a:cs typeface="Calibri"/>
              </a:rPr>
              <a:t>Valves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132128" y="3468115"/>
            <a:ext cx="3564254" cy="7588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Raj</a:t>
            </a:r>
            <a:r>
              <a:rPr dirty="0" sz="16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Makkar, 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MD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Gregory</a:t>
            </a:r>
            <a:r>
              <a:rPr dirty="0" sz="16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Fontana,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MD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behalf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PORTICO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IDE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Investigators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7535" y="926591"/>
            <a:ext cx="4389120" cy="3566160"/>
            <a:chOff x="97535" y="926591"/>
            <a:chExt cx="4389120" cy="3566160"/>
          </a:xfrm>
        </p:grpSpPr>
        <p:sp>
          <p:nvSpPr>
            <p:cNvPr id="3" name="object 3" descr=""/>
            <p:cNvSpPr/>
            <p:nvPr/>
          </p:nvSpPr>
          <p:spPr>
            <a:xfrm>
              <a:off x="97535" y="926591"/>
              <a:ext cx="4389120" cy="3566160"/>
            </a:xfrm>
            <a:custGeom>
              <a:avLst/>
              <a:gdLst/>
              <a:ahLst/>
              <a:cxnLst/>
              <a:rect l="l" t="t" r="r" b="b"/>
              <a:pathLst>
                <a:path w="4389120" h="3566160">
                  <a:moveTo>
                    <a:pt x="4389120" y="0"/>
                  </a:moveTo>
                  <a:lnTo>
                    <a:pt x="0" y="0"/>
                  </a:lnTo>
                  <a:lnTo>
                    <a:pt x="0" y="3566160"/>
                  </a:lnTo>
                  <a:lnTo>
                    <a:pt x="4389120" y="3566160"/>
                  </a:lnTo>
                  <a:lnTo>
                    <a:pt x="438912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68452" y="1400555"/>
              <a:ext cx="3453765" cy="2512060"/>
            </a:xfrm>
            <a:custGeom>
              <a:avLst/>
              <a:gdLst/>
              <a:ahLst/>
              <a:cxnLst/>
              <a:rect l="l" t="t" r="r" b="b"/>
              <a:pathLst>
                <a:path w="3453765" h="2512060">
                  <a:moveTo>
                    <a:pt x="3416808" y="2511552"/>
                  </a:moveTo>
                  <a:lnTo>
                    <a:pt x="3416808" y="0"/>
                  </a:lnTo>
                </a:path>
                <a:path w="3453765" h="2512060">
                  <a:moveTo>
                    <a:pt x="3416808" y="2511552"/>
                  </a:moveTo>
                  <a:lnTo>
                    <a:pt x="3453384" y="2511552"/>
                  </a:lnTo>
                </a:path>
                <a:path w="3453765" h="2512060">
                  <a:moveTo>
                    <a:pt x="3416808" y="2008631"/>
                  </a:moveTo>
                  <a:lnTo>
                    <a:pt x="3453384" y="2008631"/>
                  </a:lnTo>
                </a:path>
                <a:path w="3453765" h="2512060">
                  <a:moveTo>
                    <a:pt x="3416808" y="1505711"/>
                  </a:moveTo>
                  <a:lnTo>
                    <a:pt x="3453384" y="1505711"/>
                  </a:lnTo>
                </a:path>
                <a:path w="3453765" h="2512060">
                  <a:moveTo>
                    <a:pt x="3416808" y="1002791"/>
                  </a:moveTo>
                  <a:lnTo>
                    <a:pt x="3453384" y="1002791"/>
                  </a:lnTo>
                </a:path>
                <a:path w="3453765" h="2512060">
                  <a:moveTo>
                    <a:pt x="3416808" y="502919"/>
                  </a:moveTo>
                  <a:lnTo>
                    <a:pt x="3453384" y="502919"/>
                  </a:lnTo>
                </a:path>
                <a:path w="3453765" h="2512060">
                  <a:moveTo>
                    <a:pt x="3416808" y="0"/>
                  </a:moveTo>
                  <a:lnTo>
                    <a:pt x="3453384" y="0"/>
                  </a:lnTo>
                </a:path>
                <a:path w="3453765" h="2512060">
                  <a:moveTo>
                    <a:pt x="42671" y="2511552"/>
                  </a:moveTo>
                  <a:lnTo>
                    <a:pt x="42671" y="0"/>
                  </a:lnTo>
                </a:path>
                <a:path w="3453765" h="2512060">
                  <a:moveTo>
                    <a:pt x="0" y="2511552"/>
                  </a:moveTo>
                  <a:lnTo>
                    <a:pt x="42671" y="2511552"/>
                  </a:lnTo>
                </a:path>
                <a:path w="3453765" h="2512060">
                  <a:moveTo>
                    <a:pt x="0" y="2090927"/>
                  </a:moveTo>
                  <a:lnTo>
                    <a:pt x="42671" y="2090927"/>
                  </a:lnTo>
                </a:path>
                <a:path w="3453765" h="2512060">
                  <a:moveTo>
                    <a:pt x="0" y="1673351"/>
                  </a:moveTo>
                  <a:lnTo>
                    <a:pt x="42671" y="1673351"/>
                  </a:lnTo>
                </a:path>
                <a:path w="3453765" h="2512060">
                  <a:moveTo>
                    <a:pt x="0" y="1255775"/>
                  </a:moveTo>
                  <a:lnTo>
                    <a:pt x="42671" y="1255775"/>
                  </a:lnTo>
                </a:path>
                <a:path w="3453765" h="2512060">
                  <a:moveTo>
                    <a:pt x="0" y="838199"/>
                  </a:moveTo>
                  <a:lnTo>
                    <a:pt x="42671" y="838199"/>
                  </a:lnTo>
                </a:path>
                <a:path w="3453765" h="2512060">
                  <a:moveTo>
                    <a:pt x="0" y="417575"/>
                  </a:moveTo>
                  <a:lnTo>
                    <a:pt x="42671" y="417575"/>
                  </a:lnTo>
                </a:path>
                <a:path w="3453765" h="2512060">
                  <a:moveTo>
                    <a:pt x="0" y="0"/>
                  </a:moveTo>
                  <a:lnTo>
                    <a:pt x="42671" y="0"/>
                  </a:lnTo>
                </a:path>
                <a:path w="3453765" h="2512060">
                  <a:moveTo>
                    <a:pt x="42671" y="2511552"/>
                  </a:moveTo>
                  <a:lnTo>
                    <a:pt x="3416808" y="251155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21435" y="1595627"/>
              <a:ext cx="2950845" cy="2204085"/>
            </a:xfrm>
            <a:custGeom>
              <a:avLst/>
              <a:gdLst/>
              <a:ahLst/>
              <a:cxnLst/>
              <a:rect l="l" t="t" r="r" b="b"/>
              <a:pathLst>
                <a:path w="2950845" h="2204085">
                  <a:moveTo>
                    <a:pt x="30479" y="484632"/>
                  </a:moveTo>
                  <a:lnTo>
                    <a:pt x="30479" y="969264"/>
                  </a:lnTo>
                </a:path>
                <a:path w="2950845" h="2204085">
                  <a:moveTo>
                    <a:pt x="30479" y="484632"/>
                  </a:moveTo>
                  <a:lnTo>
                    <a:pt x="30479" y="0"/>
                  </a:lnTo>
                </a:path>
                <a:path w="2950845" h="2204085">
                  <a:moveTo>
                    <a:pt x="0" y="969264"/>
                  </a:moveTo>
                  <a:lnTo>
                    <a:pt x="57911" y="969264"/>
                  </a:lnTo>
                </a:path>
                <a:path w="2950845" h="2204085">
                  <a:moveTo>
                    <a:pt x="0" y="0"/>
                  </a:moveTo>
                  <a:lnTo>
                    <a:pt x="57911" y="0"/>
                  </a:lnTo>
                </a:path>
                <a:path w="2950845" h="2204085">
                  <a:moveTo>
                    <a:pt x="512063" y="1965960"/>
                  </a:moveTo>
                  <a:lnTo>
                    <a:pt x="512063" y="2121408"/>
                  </a:lnTo>
                </a:path>
                <a:path w="2950845" h="2204085">
                  <a:moveTo>
                    <a:pt x="512063" y="1965960"/>
                  </a:moveTo>
                  <a:lnTo>
                    <a:pt x="512063" y="1810512"/>
                  </a:lnTo>
                </a:path>
                <a:path w="2950845" h="2204085">
                  <a:moveTo>
                    <a:pt x="481583" y="2121408"/>
                  </a:moveTo>
                  <a:lnTo>
                    <a:pt x="539495" y="2121408"/>
                  </a:lnTo>
                </a:path>
                <a:path w="2950845" h="2204085">
                  <a:moveTo>
                    <a:pt x="481583" y="1810512"/>
                  </a:moveTo>
                  <a:lnTo>
                    <a:pt x="539495" y="1810512"/>
                  </a:lnTo>
                </a:path>
                <a:path w="2950845" h="2204085">
                  <a:moveTo>
                    <a:pt x="993647" y="1956816"/>
                  </a:moveTo>
                  <a:lnTo>
                    <a:pt x="993647" y="2118360"/>
                  </a:lnTo>
                </a:path>
                <a:path w="2950845" h="2204085">
                  <a:moveTo>
                    <a:pt x="993647" y="1956816"/>
                  </a:moveTo>
                  <a:lnTo>
                    <a:pt x="993647" y="1798320"/>
                  </a:lnTo>
                </a:path>
                <a:path w="2950845" h="2204085">
                  <a:moveTo>
                    <a:pt x="966215" y="2118360"/>
                  </a:moveTo>
                  <a:lnTo>
                    <a:pt x="1021080" y="2118360"/>
                  </a:lnTo>
                </a:path>
                <a:path w="2950845" h="2204085">
                  <a:moveTo>
                    <a:pt x="966215" y="1798320"/>
                  </a:moveTo>
                  <a:lnTo>
                    <a:pt x="1021080" y="1798320"/>
                  </a:lnTo>
                </a:path>
                <a:path w="2950845" h="2204085">
                  <a:moveTo>
                    <a:pt x="1475232" y="1978152"/>
                  </a:moveTo>
                  <a:lnTo>
                    <a:pt x="1475232" y="2130552"/>
                  </a:lnTo>
                </a:path>
                <a:path w="2950845" h="2204085">
                  <a:moveTo>
                    <a:pt x="1475232" y="1978152"/>
                  </a:moveTo>
                  <a:lnTo>
                    <a:pt x="1475232" y="1822704"/>
                  </a:lnTo>
                </a:path>
                <a:path w="2950845" h="2204085">
                  <a:moveTo>
                    <a:pt x="1447800" y="2130552"/>
                  </a:moveTo>
                  <a:lnTo>
                    <a:pt x="1505712" y="2130552"/>
                  </a:lnTo>
                </a:path>
                <a:path w="2950845" h="2204085">
                  <a:moveTo>
                    <a:pt x="1447800" y="1822704"/>
                  </a:moveTo>
                  <a:lnTo>
                    <a:pt x="1505712" y="1822704"/>
                  </a:lnTo>
                </a:path>
                <a:path w="2950845" h="2204085">
                  <a:moveTo>
                    <a:pt x="1956815" y="1999488"/>
                  </a:moveTo>
                  <a:lnTo>
                    <a:pt x="1956815" y="2161032"/>
                  </a:lnTo>
                </a:path>
                <a:path w="2950845" h="2204085">
                  <a:moveTo>
                    <a:pt x="1956815" y="1999488"/>
                  </a:moveTo>
                  <a:lnTo>
                    <a:pt x="1956815" y="1840992"/>
                  </a:lnTo>
                </a:path>
                <a:path w="2950845" h="2204085">
                  <a:moveTo>
                    <a:pt x="1929383" y="2161032"/>
                  </a:moveTo>
                  <a:lnTo>
                    <a:pt x="1987295" y="2161032"/>
                  </a:lnTo>
                </a:path>
                <a:path w="2950845" h="2204085">
                  <a:moveTo>
                    <a:pt x="1929383" y="1840992"/>
                  </a:moveTo>
                  <a:lnTo>
                    <a:pt x="1987295" y="1840992"/>
                  </a:lnTo>
                </a:path>
                <a:path w="2950845" h="2204085">
                  <a:moveTo>
                    <a:pt x="2441448" y="2011680"/>
                  </a:moveTo>
                  <a:lnTo>
                    <a:pt x="2441448" y="2203704"/>
                  </a:lnTo>
                </a:path>
                <a:path w="2950845" h="2204085">
                  <a:moveTo>
                    <a:pt x="2441448" y="2011680"/>
                  </a:moveTo>
                  <a:lnTo>
                    <a:pt x="2441448" y="1822704"/>
                  </a:lnTo>
                </a:path>
                <a:path w="2950845" h="2204085">
                  <a:moveTo>
                    <a:pt x="2410968" y="2203704"/>
                  </a:moveTo>
                  <a:lnTo>
                    <a:pt x="2468879" y="2203704"/>
                  </a:lnTo>
                </a:path>
                <a:path w="2950845" h="2204085">
                  <a:moveTo>
                    <a:pt x="2410968" y="1822704"/>
                  </a:moveTo>
                  <a:lnTo>
                    <a:pt x="2468879" y="1822704"/>
                  </a:lnTo>
                </a:path>
                <a:path w="2950845" h="2204085">
                  <a:moveTo>
                    <a:pt x="2923031" y="2011680"/>
                  </a:moveTo>
                  <a:lnTo>
                    <a:pt x="2923031" y="2139696"/>
                  </a:lnTo>
                </a:path>
                <a:path w="2950845" h="2204085">
                  <a:moveTo>
                    <a:pt x="2923031" y="2011680"/>
                  </a:moveTo>
                  <a:lnTo>
                    <a:pt x="2923031" y="1886712"/>
                  </a:lnTo>
                </a:path>
                <a:path w="2950845" h="2204085">
                  <a:moveTo>
                    <a:pt x="2892552" y="2139696"/>
                  </a:moveTo>
                  <a:lnTo>
                    <a:pt x="2950464" y="2139696"/>
                  </a:lnTo>
                </a:path>
                <a:path w="2950845" h="2204085">
                  <a:moveTo>
                    <a:pt x="2892552" y="1886712"/>
                  </a:moveTo>
                  <a:lnTo>
                    <a:pt x="2950464" y="1886712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21435" y="1498091"/>
              <a:ext cx="2950845" cy="2289175"/>
            </a:xfrm>
            <a:custGeom>
              <a:avLst/>
              <a:gdLst/>
              <a:ahLst/>
              <a:cxnLst/>
              <a:rect l="l" t="t" r="r" b="b"/>
              <a:pathLst>
                <a:path w="2950845" h="2289175">
                  <a:moveTo>
                    <a:pt x="30479" y="551688"/>
                  </a:moveTo>
                  <a:lnTo>
                    <a:pt x="30479" y="1103376"/>
                  </a:lnTo>
                </a:path>
                <a:path w="2950845" h="2289175">
                  <a:moveTo>
                    <a:pt x="30479" y="551688"/>
                  </a:moveTo>
                  <a:lnTo>
                    <a:pt x="30479" y="0"/>
                  </a:lnTo>
                </a:path>
                <a:path w="2950845" h="2289175">
                  <a:moveTo>
                    <a:pt x="0" y="1103376"/>
                  </a:moveTo>
                  <a:lnTo>
                    <a:pt x="57911" y="1103376"/>
                  </a:lnTo>
                </a:path>
                <a:path w="2950845" h="2289175">
                  <a:moveTo>
                    <a:pt x="0" y="0"/>
                  </a:moveTo>
                  <a:lnTo>
                    <a:pt x="57911" y="0"/>
                  </a:lnTo>
                </a:path>
                <a:path w="2950845" h="2289175">
                  <a:moveTo>
                    <a:pt x="512063" y="1987296"/>
                  </a:moveTo>
                  <a:lnTo>
                    <a:pt x="512063" y="2182368"/>
                  </a:lnTo>
                </a:path>
                <a:path w="2950845" h="2289175">
                  <a:moveTo>
                    <a:pt x="512063" y="1987296"/>
                  </a:moveTo>
                  <a:lnTo>
                    <a:pt x="512063" y="1792224"/>
                  </a:lnTo>
                </a:path>
                <a:path w="2950845" h="2289175">
                  <a:moveTo>
                    <a:pt x="481583" y="2182368"/>
                  </a:moveTo>
                  <a:lnTo>
                    <a:pt x="539495" y="2182368"/>
                  </a:lnTo>
                </a:path>
                <a:path w="2950845" h="2289175">
                  <a:moveTo>
                    <a:pt x="481583" y="1792224"/>
                  </a:moveTo>
                  <a:lnTo>
                    <a:pt x="539495" y="1792224"/>
                  </a:lnTo>
                </a:path>
                <a:path w="2950845" h="2289175">
                  <a:moveTo>
                    <a:pt x="993647" y="1969008"/>
                  </a:moveTo>
                  <a:lnTo>
                    <a:pt x="993647" y="2185416"/>
                  </a:lnTo>
                </a:path>
                <a:path w="2950845" h="2289175">
                  <a:moveTo>
                    <a:pt x="993647" y="1969008"/>
                  </a:moveTo>
                  <a:lnTo>
                    <a:pt x="993647" y="1755648"/>
                  </a:lnTo>
                </a:path>
                <a:path w="2950845" h="2289175">
                  <a:moveTo>
                    <a:pt x="966215" y="2185416"/>
                  </a:moveTo>
                  <a:lnTo>
                    <a:pt x="1021080" y="2185416"/>
                  </a:lnTo>
                </a:path>
                <a:path w="2950845" h="2289175">
                  <a:moveTo>
                    <a:pt x="966215" y="1755648"/>
                  </a:moveTo>
                  <a:lnTo>
                    <a:pt x="1021080" y="1755648"/>
                  </a:lnTo>
                </a:path>
                <a:path w="2950845" h="2289175">
                  <a:moveTo>
                    <a:pt x="1475232" y="1990344"/>
                  </a:moveTo>
                  <a:lnTo>
                    <a:pt x="1475232" y="2209800"/>
                  </a:lnTo>
                </a:path>
                <a:path w="2950845" h="2289175">
                  <a:moveTo>
                    <a:pt x="1475232" y="1990344"/>
                  </a:moveTo>
                  <a:lnTo>
                    <a:pt x="1475232" y="1770888"/>
                  </a:lnTo>
                </a:path>
                <a:path w="2950845" h="2289175">
                  <a:moveTo>
                    <a:pt x="1447800" y="2209800"/>
                  </a:moveTo>
                  <a:lnTo>
                    <a:pt x="1505712" y="2209800"/>
                  </a:lnTo>
                </a:path>
                <a:path w="2950845" h="2289175">
                  <a:moveTo>
                    <a:pt x="1447800" y="1770888"/>
                  </a:moveTo>
                  <a:lnTo>
                    <a:pt x="1505712" y="1770888"/>
                  </a:lnTo>
                </a:path>
                <a:path w="2950845" h="2289175">
                  <a:moveTo>
                    <a:pt x="1956815" y="2023872"/>
                  </a:moveTo>
                  <a:lnTo>
                    <a:pt x="1956815" y="2228088"/>
                  </a:lnTo>
                </a:path>
                <a:path w="2950845" h="2289175">
                  <a:moveTo>
                    <a:pt x="1956815" y="2023872"/>
                  </a:moveTo>
                  <a:lnTo>
                    <a:pt x="1956815" y="1819656"/>
                  </a:lnTo>
                </a:path>
                <a:path w="2950845" h="2289175">
                  <a:moveTo>
                    <a:pt x="1929383" y="2228088"/>
                  </a:moveTo>
                  <a:lnTo>
                    <a:pt x="1987295" y="2228088"/>
                  </a:lnTo>
                </a:path>
                <a:path w="2950845" h="2289175">
                  <a:moveTo>
                    <a:pt x="1929383" y="1819656"/>
                  </a:moveTo>
                  <a:lnTo>
                    <a:pt x="1987295" y="1819656"/>
                  </a:lnTo>
                </a:path>
                <a:path w="2950845" h="2289175">
                  <a:moveTo>
                    <a:pt x="2441448" y="1996440"/>
                  </a:moveTo>
                  <a:lnTo>
                    <a:pt x="2441448" y="2273808"/>
                  </a:lnTo>
                </a:path>
                <a:path w="2950845" h="2289175">
                  <a:moveTo>
                    <a:pt x="2441448" y="1996440"/>
                  </a:moveTo>
                  <a:lnTo>
                    <a:pt x="2441448" y="1719072"/>
                  </a:lnTo>
                </a:path>
                <a:path w="2950845" h="2289175">
                  <a:moveTo>
                    <a:pt x="2410968" y="2273808"/>
                  </a:moveTo>
                  <a:lnTo>
                    <a:pt x="2468879" y="2273808"/>
                  </a:lnTo>
                </a:path>
                <a:path w="2950845" h="2289175">
                  <a:moveTo>
                    <a:pt x="2410968" y="1719072"/>
                  </a:moveTo>
                  <a:lnTo>
                    <a:pt x="2468879" y="1719072"/>
                  </a:lnTo>
                </a:path>
                <a:path w="2950845" h="2289175">
                  <a:moveTo>
                    <a:pt x="2923031" y="2014728"/>
                  </a:moveTo>
                  <a:lnTo>
                    <a:pt x="2923031" y="2289048"/>
                  </a:lnTo>
                </a:path>
                <a:path w="2950845" h="2289175">
                  <a:moveTo>
                    <a:pt x="2923031" y="2014728"/>
                  </a:moveTo>
                  <a:lnTo>
                    <a:pt x="2923031" y="1743456"/>
                  </a:lnTo>
                </a:path>
                <a:path w="2950845" h="2289175">
                  <a:moveTo>
                    <a:pt x="2892552" y="2289048"/>
                  </a:moveTo>
                  <a:lnTo>
                    <a:pt x="2950464" y="2289048"/>
                  </a:lnTo>
                </a:path>
                <a:path w="2950845" h="2289175">
                  <a:moveTo>
                    <a:pt x="2892552" y="1743456"/>
                  </a:moveTo>
                  <a:lnTo>
                    <a:pt x="2950464" y="1743456"/>
                  </a:lnTo>
                </a:path>
              </a:pathLst>
            </a:custGeom>
            <a:ln w="952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50391" y="2081783"/>
              <a:ext cx="2893060" cy="1527175"/>
            </a:xfrm>
            <a:custGeom>
              <a:avLst/>
              <a:gdLst/>
              <a:ahLst/>
              <a:cxnLst/>
              <a:rect l="l" t="t" r="r" b="b"/>
              <a:pathLst>
                <a:path w="2893060" h="1527175">
                  <a:moveTo>
                    <a:pt x="0" y="0"/>
                  </a:moveTo>
                  <a:lnTo>
                    <a:pt x="481584" y="1478280"/>
                  </a:lnTo>
                  <a:lnTo>
                    <a:pt x="963168" y="1472183"/>
                  </a:lnTo>
                  <a:lnTo>
                    <a:pt x="1447800" y="1490471"/>
                  </a:lnTo>
                  <a:lnTo>
                    <a:pt x="1929384" y="1514855"/>
                  </a:lnTo>
                  <a:lnTo>
                    <a:pt x="2410968" y="1527048"/>
                  </a:lnTo>
                  <a:lnTo>
                    <a:pt x="2892552" y="1527048"/>
                  </a:lnTo>
                </a:path>
              </a:pathLst>
            </a:custGeom>
            <a:ln w="12700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7029" y="2044128"/>
              <a:ext cx="70484" cy="70484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8638" y="3525456"/>
              <a:ext cx="70485" cy="7048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80222" y="3516312"/>
              <a:ext cx="70484" cy="7048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61806" y="3537648"/>
              <a:ext cx="70485" cy="70484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43390" y="3558984"/>
              <a:ext cx="70485" cy="70485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28022" y="3571176"/>
              <a:ext cx="70485" cy="70484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9606" y="3571176"/>
              <a:ext cx="70484" cy="70484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850391" y="2048255"/>
              <a:ext cx="2893060" cy="1472565"/>
            </a:xfrm>
            <a:custGeom>
              <a:avLst/>
              <a:gdLst/>
              <a:ahLst/>
              <a:cxnLst/>
              <a:rect l="l" t="t" r="r" b="b"/>
              <a:pathLst>
                <a:path w="2893060" h="1472564">
                  <a:moveTo>
                    <a:pt x="0" y="0"/>
                  </a:moveTo>
                  <a:lnTo>
                    <a:pt x="481584" y="1435608"/>
                  </a:lnTo>
                  <a:lnTo>
                    <a:pt x="963168" y="1420368"/>
                  </a:lnTo>
                  <a:lnTo>
                    <a:pt x="1447800" y="1441704"/>
                  </a:lnTo>
                  <a:lnTo>
                    <a:pt x="1929384" y="1472184"/>
                  </a:lnTo>
                  <a:lnTo>
                    <a:pt x="2410968" y="1447800"/>
                  </a:lnTo>
                  <a:lnTo>
                    <a:pt x="2892552" y="1466088"/>
                  </a:lnTo>
                </a:path>
              </a:pathLst>
            </a:custGeom>
            <a:ln w="127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7029" y="2013648"/>
              <a:ext cx="70484" cy="70485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98638" y="3449256"/>
              <a:ext cx="70485" cy="70485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0222" y="3430968"/>
              <a:ext cx="70484" cy="70485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61806" y="3452304"/>
              <a:ext cx="70485" cy="70484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43390" y="3485832"/>
              <a:ext cx="70485" cy="70485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28022" y="3458400"/>
              <a:ext cx="70485" cy="70485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09606" y="3476688"/>
              <a:ext cx="70484" cy="70485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821435" y="1531619"/>
              <a:ext cx="2950845" cy="1838325"/>
            </a:xfrm>
            <a:custGeom>
              <a:avLst/>
              <a:gdLst/>
              <a:ahLst/>
              <a:cxnLst/>
              <a:rect l="l" t="t" r="r" b="b"/>
              <a:pathLst>
                <a:path w="2950845" h="1838325">
                  <a:moveTo>
                    <a:pt x="30479" y="1645920"/>
                  </a:moveTo>
                  <a:lnTo>
                    <a:pt x="30479" y="1837943"/>
                  </a:lnTo>
                </a:path>
                <a:path w="2950845" h="1838325">
                  <a:moveTo>
                    <a:pt x="30479" y="1645920"/>
                  </a:moveTo>
                  <a:lnTo>
                    <a:pt x="30479" y="1456943"/>
                  </a:lnTo>
                </a:path>
                <a:path w="2950845" h="1838325">
                  <a:moveTo>
                    <a:pt x="0" y="1837943"/>
                  </a:moveTo>
                  <a:lnTo>
                    <a:pt x="57911" y="1837943"/>
                  </a:lnTo>
                </a:path>
                <a:path w="2950845" h="1838325">
                  <a:moveTo>
                    <a:pt x="0" y="1456943"/>
                  </a:moveTo>
                  <a:lnTo>
                    <a:pt x="57911" y="1456943"/>
                  </a:lnTo>
                </a:path>
                <a:path w="2950845" h="1838325">
                  <a:moveTo>
                    <a:pt x="512063" y="521207"/>
                  </a:moveTo>
                  <a:lnTo>
                    <a:pt x="512063" y="984503"/>
                  </a:lnTo>
                </a:path>
                <a:path w="2950845" h="1838325">
                  <a:moveTo>
                    <a:pt x="512063" y="521207"/>
                  </a:moveTo>
                  <a:lnTo>
                    <a:pt x="512063" y="60959"/>
                  </a:lnTo>
                </a:path>
                <a:path w="2950845" h="1838325">
                  <a:moveTo>
                    <a:pt x="481583" y="984503"/>
                  </a:moveTo>
                  <a:lnTo>
                    <a:pt x="539495" y="984503"/>
                  </a:lnTo>
                </a:path>
                <a:path w="2950845" h="1838325">
                  <a:moveTo>
                    <a:pt x="481583" y="60959"/>
                  </a:moveTo>
                  <a:lnTo>
                    <a:pt x="539495" y="60959"/>
                  </a:lnTo>
                </a:path>
                <a:path w="2950845" h="1838325">
                  <a:moveTo>
                    <a:pt x="993647" y="560831"/>
                  </a:moveTo>
                  <a:lnTo>
                    <a:pt x="993647" y="1063752"/>
                  </a:lnTo>
                </a:path>
                <a:path w="2950845" h="1838325">
                  <a:moveTo>
                    <a:pt x="993647" y="560831"/>
                  </a:moveTo>
                  <a:lnTo>
                    <a:pt x="993647" y="60959"/>
                  </a:lnTo>
                </a:path>
                <a:path w="2950845" h="1838325">
                  <a:moveTo>
                    <a:pt x="966215" y="1063752"/>
                  </a:moveTo>
                  <a:lnTo>
                    <a:pt x="1021080" y="1063752"/>
                  </a:lnTo>
                </a:path>
                <a:path w="2950845" h="1838325">
                  <a:moveTo>
                    <a:pt x="966215" y="60959"/>
                  </a:moveTo>
                  <a:lnTo>
                    <a:pt x="1021080" y="60959"/>
                  </a:lnTo>
                </a:path>
                <a:path w="2950845" h="1838325">
                  <a:moveTo>
                    <a:pt x="1475232" y="512063"/>
                  </a:moveTo>
                  <a:lnTo>
                    <a:pt x="1475232" y="984503"/>
                  </a:lnTo>
                </a:path>
                <a:path w="2950845" h="1838325">
                  <a:moveTo>
                    <a:pt x="1475232" y="512063"/>
                  </a:moveTo>
                  <a:lnTo>
                    <a:pt x="1475232" y="39624"/>
                  </a:lnTo>
                </a:path>
                <a:path w="2950845" h="1838325">
                  <a:moveTo>
                    <a:pt x="1447800" y="984503"/>
                  </a:moveTo>
                  <a:lnTo>
                    <a:pt x="1505712" y="984503"/>
                  </a:lnTo>
                </a:path>
                <a:path w="2950845" h="1838325">
                  <a:moveTo>
                    <a:pt x="1447800" y="39624"/>
                  </a:moveTo>
                  <a:lnTo>
                    <a:pt x="1505712" y="39624"/>
                  </a:lnTo>
                </a:path>
                <a:path w="2950845" h="1838325">
                  <a:moveTo>
                    <a:pt x="1956815" y="521207"/>
                  </a:moveTo>
                  <a:lnTo>
                    <a:pt x="1956815" y="993647"/>
                  </a:lnTo>
                </a:path>
                <a:path w="2950845" h="1838325">
                  <a:moveTo>
                    <a:pt x="1956815" y="521207"/>
                  </a:moveTo>
                  <a:lnTo>
                    <a:pt x="1956815" y="48767"/>
                  </a:lnTo>
                </a:path>
                <a:path w="2950845" h="1838325">
                  <a:moveTo>
                    <a:pt x="1929383" y="993647"/>
                  </a:moveTo>
                  <a:lnTo>
                    <a:pt x="1987295" y="993647"/>
                  </a:lnTo>
                </a:path>
                <a:path w="2950845" h="1838325">
                  <a:moveTo>
                    <a:pt x="1929383" y="48767"/>
                  </a:moveTo>
                  <a:lnTo>
                    <a:pt x="1987295" y="48767"/>
                  </a:lnTo>
                </a:path>
                <a:path w="2950845" h="1838325">
                  <a:moveTo>
                    <a:pt x="2441448" y="512063"/>
                  </a:moveTo>
                  <a:lnTo>
                    <a:pt x="2441448" y="1024127"/>
                  </a:lnTo>
                </a:path>
                <a:path w="2950845" h="1838325">
                  <a:moveTo>
                    <a:pt x="2441448" y="512063"/>
                  </a:moveTo>
                  <a:lnTo>
                    <a:pt x="2441448" y="0"/>
                  </a:lnTo>
                </a:path>
                <a:path w="2950845" h="1838325">
                  <a:moveTo>
                    <a:pt x="2410968" y="1024127"/>
                  </a:moveTo>
                  <a:lnTo>
                    <a:pt x="2468879" y="1024127"/>
                  </a:lnTo>
                </a:path>
                <a:path w="2950845" h="1838325">
                  <a:moveTo>
                    <a:pt x="2410968" y="0"/>
                  </a:moveTo>
                  <a:lnTo>
                    <a:pt x="2468879" y="0"/>
                  </a:lnTo>
                </a:path>
                <a:path w="2950845" h="1838325">
                  <a:moveTo>
                    <a:pt x="2923031" y="591311"/>
                  </a:moveTo>
                  <a:lnTo>
                    <a:pt x="2923031" y="1042415"/>
                  </a:lnTo>
                </a:path>
                <a:path w="2950845" h="1838325">
                  <a:moveTo>
                    <a:pt x="2923031" y="591311"/>
                  </a:moveTo>
                  <a:lnTo>
                    <a:pt x="2923031" y="140207"/>
                  </a:lnTo>
                </a:path>
                <a:path w="2950845" h="1838325">
                  <a:moveTo>
                    <a:pt x="2892552" y="1042415"/>
                  </a:moveTo>
                  <a:lnTo>
                    <a:pt x="2950464" y="1042415"/>
                  </a:lnTo>
                </a:path>
                <a:path w="2950845" h="1838325">
                  <a:moveTo>
                    <a:pt x="2892552" y="140207"/>
                  </a:moveTo>
                  <a:lnTo>
                    <a:pt x="2950464" y="140207"/>
                  </a:lnTo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821435" y="1680971"/>
              <a:ext cx="2950845" cy="1719580"/>
            </a:xfrm>
            <a:custGeom>
              <a:avLst/>
              <a:gdLst/>
              <a:ahLst/>
              <a:cxnLst/>
              <a:rect l="l" t="t" r="r" b="b"/>
              <a:pathLst>
                <a:path w="2950845" h="1719579">
                  <a:moveTo>
                    <a:pt x="30479" y="1536191"/>
                  </a:moveTo>
                  <a:lnTo>
                    <a:pt x="30479" y="1719071"/>
                  </a:lnTo>
                </a:path>
                <a:path w="2950845" h="1719579">
                  <a:moveTo>
                    <a:pt x="30479" y="1536191"/>
                  </a:moveTo>
                  <a:lnTo>
                    <a:pt x="30479" y="1356359"/>
                  </a:lnTo>
                </a:path>
                <a:path w="2950845" h="1719579">
                  <a:moveTo>
                    <a:pt x="0" y="1719071"/>
                  </a:moveTo>
                  <a:lnTo>
                    <a:pt x="57911" y="1719071"/>
                  </a:lnTo>
                </a:path>
                <a:path w="2950845" h="1719579">
                  <a:moveTo>
                    <a:pt x="0" y="1356359"/>
                  </a:moveTo>
                  <a:lnTo>
                    <a:pt x="57911" y="1356359"/>
                  </a:lnTo>
                </a:path>
                <a:path w="2950845" h="1719579">
                  <a:moveTo>
                    <a:pt x="512063" y="502919"/>
                  </a:moveTo>
                  <a:lnTo>
                    <a:pt x="512063" y="966215"/>
                  </a:lnTo>
                </a:path>
                <a:path w="2950845" h="1719579">
                  <a:moveTo>
                    <a:pt x="512063" y="502919"/>
                  </a:moveTo>
                  <a:lnTo>
                    <a:pt x="512063" y="39624"/>
                  </a:lnTo>
                </a:path>
                <a:path w="2950845" h="1719579">
                  <a:moveTo>
                    <a:pt x="481583" y="966215"/>
                  </a:moveTo>
                  <a:lnTo>
                    <a:pt x="539495" y="966215"/>
                  </a:lnTo>
                </a:path>
                <a:path w="2950845" h="1719579">
                  <a:moveTo>
                    <a:pt x="481583" y="39624"/>
                  </a:moveTo>
                  <a:lnTo>
                    <a:pt x="539495" y="39624"/>
                  </a:lnTo>
                </a:path>
                <a:path w="2950845" h="1719579">
                  <a:moveTo>
                    <a:pt x="993647" y="524256"/>
                  </a:moveTo>
                  <a:lnTo>
                    <a:pt x="993647" y="993647"/>
                  </a:lnTo>
                </a:path>
                <a:path w="2950845" h="1719579">
                  <a:moveTo>
                    <a:pt x="993647" y="524256"/>
                  </a:moveTo>
                  <a:lnTo>
                    <a:pt x="993647" y="51815"/>
                  </a:lnTo>
                </a:path>
                <a:path w="2950845" h="1719579">
                  <a:moveTo>
                    <a:pt x="966215" y="993647"/>
                  </a:moveTo>
                  <a:lnTo>
                    <a:pt x="1021080" y="993647"/>
                  </a:lnTo>
                </a:path>
                <a:path w="2950845" h="1719579">
                  <a:moveTo>
                    <a:pt x="966215" y="51815"/>
                  </a:moveTo>
                  <a:lnTo>
                    <a:pt x="1021080" y="51815"/>
                  </a:lnTo>
                </a:path>
                <a:path w="2950845" h="1719579">
                  <a:moveTo>
                    <a:pt x="1475232" y="551688"/>
                  </a:moveTo>
                  <a:lnTo>
                    <a:pt x="1475232" y="1045463"/>
                  </a:lnTo>
                </a:path>
                <a:path w="2950845" h="1719579">
                  <a:moveTo>
                    <a:pt x="1475232" y="551688"/>
                  </a:moveTo>
                  <a:lnTo>
                    <a:pt x="1475232" y="60960"/>
                  </a:lnTo>
                </a:path>
                <a:path w="2950845" h="1719579">
                  <a:moveTo>
                    <a:pt x="1447800" y="1045463"/>
                  </a:moveTo>
                  <a:lnTo>
                    <a:pt x="1505712" y="1045463"/>
                  </a:lnTo>
                </a:path>
                <a:path w="2950845" h="1719579">
                  <a:moveTo>
                    <a:pt x="1447800" y="60960"/>
                  </a:moveTo>
                  <a:lnTo>
                    <a:pt x="1505712" y="60960"/>
                  </a:lnTo>
                </a:path>
                <a:path w="2950845" h="1719579">
                  <a:moveTo>
                    <a:pt x="1956815" y="563879"/>
                  </a:moveTo>
                  <a:lnTo>
                    <a:pt x="1956815" y="984503"/>
                  </a:lnTo>
                </a:path>
                <a:path w="2950845" h="1719579">
                  <a:moveTo>
                    <a:pt x="1956815" y="563879"/>
                  </a:moveTo>
                  <a:lnTo>
                    <a:pt x="1956815" y="140207"/>
                  </a:lnTo>
                </a:path>
                <a:path w="2950845" h="1719579">
                  <a:moveTo>
                    <a:pt x="1929383" y="984503"/>
                  </a:moveTo>
                  <a:lnTo>
                    <a:pt x="1987295" y="984503"/>
                  </a:lnTo>
                </a:path>
                <a:path w="2950845" h="1719579">
                  <a:moveTo>
                    <a:pt x="1929383" y="140207"/>
                  </a:moveTo>
                  <a:lnTo>
                    <a:pt x="1987295" y="140207"/>
                  </a:lnTo>
                </a:path>
                <a:path w="2950845" h="1719579">
                  <a:moveTo>
                    <a:pt x="2441448" y="563879"/>
                  </a:moveTo>
                  <a:lnTo>
                    <a:pt x="2441448" y="1063752"/>
                  </a:lnTo>
                </a:path>
                <a:path w="2950845" h="1719579">
                  <a:moveTo>
                    <a:pt x="2441448" y="563879"/>
                  </a:moveTo>
                  <a:lnTo>
                    <a:pt x="2441448" y="60960"/>
                  </a:lnTo>
                </a:path>
                <a:path w="2950845" h="1719579">
                  <a:moveTo>
                    <a:pt x="2410968" y="1063752"/>
                  </a:moveTo>
                  <a:lnTo>
                    <a:pt x="2468879" y="1063752"/>
                  </a:lnTo>
                </a:path>
                <a:path w="2950845" h="1719579">
                  <a:moveTo>
                    <a:pt x="2410968" y="60960"/>
                  </a:moveTo>
                  <a:lnTo>
                    <a:pt x="2468879" y="60960"/>
                  </a:lnTo>
                </a:path>
                <a:path w="2950845" h="1719579">
                  <a:moveTo>
                    <a:pt x="2923031" y="512063"/>
                  </a:moveTo>
                  <a:lnTo>
                    <a:pt x="2923031" y="1024127"/>
                  </a:lnTo>
                </a:path>
                <a:path w="2950845" h="1719579">
                  <a:moveTo>
                    <a:pt x="2923031" y="512063"/>
                  </a:moveTo>
                  <a:lnTo>
                    <a:pt x="2923031" y="0"/>
                  </a:lnTo>
                </a:path>
                <a:path w="2950845" h="1719579">
                  <a:moveTo>
                    <a:pt x="2892552" y="1024127"/>
                  </a:moveTo>
                  <a:lnTo>
                    <a:pt x="2950464" y="1024127"/>
                  </a:lnTo>
                </a:path>
                <a:path w="2950845" h="1719579">
                  <a:moveTo>
                    <a:pt x="2892552" y="0"/>
                  </a:moveTo>
                  <a:lnTo>
                    <a:pt x="2950464" y="0"/>
                  </a:lnTo>
                </a:path>
              </a:pathLst>
            </a:custGeom>
            <a:ln w="952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850391" y="2042159"/>
              <a:ext cx="2893060" cy="1137285"/>
            </a:xfrm>
            <a:custGeom>
              <a:avLst/>
              <a:gdLst/>
              <a:ahLst/>
              <a:cxnLst/>
              <a:rect l="l" t="t" r="r" b="b"/>
              <a:pathLst>
                <a:path w="2893060" h="1137285">
                  <a:moveTo>
                    <a:pt x="0" y="1136903"/>
                  </a:moveTo>
                  <a:lnTo>
                    <a:pt x="481584" y="12191"/>
                  </a:lnTo>
                  <a:lnTo>
                    <a:pt x="963168" y="51815"/>
                  </a:lnTo>
                  <a:lnTo>
                    <a:pt x="1447800" y="0"/>
                  </a:lnTo>
                  <a:lnTo>
                    <a:pt x="1929384" y="12191"/>
                  </a:lnTo>
                  <a:lnTo>
                    <a:pt x="2410968" y="0"/>
                  </a:lnTo>
                  <a:lnTo>
                    <a:pt x="2892552" y="82295"/>
                  </a:lnTo>
                </a:path>
              </a:pathLst>
            </a:custGeom>
            <a:ln w="12700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7029" y="3141408"/>
              <a:ext cx="70484" cy="70484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8638" y="2016696"/>
              <a:ext cx="70485" cy="70484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80222" y="2056320"/>
              <a:ext cx="70484" cy="70485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61806" y="2007552"/>
              <a:ext cx="70485" cy="70484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43390" y="2016696"/>
              <a:ext cx="70485" cy="70484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8022" y="2007552"/>
              <a:ext cx="70485" cy="70484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09606" y="2086800"/>
              <a:ext cx="70484" cy="70485"/>
            </a:xfrm>
            <a:prstGeom prst="rect">
              <a:avLst/>
            </a:prstGeom>
          </p:spPr>
        </p:pic>
        <p:sp>
          <p:nvSpPr>
            <p:cNvPr id="33" name="object 33" descr=""/>
            <p:cNvSpPr/>
            <p:nvPr/>
          </p:nvSpPr>
          <p:spPr>
            <a:xfrm>
              <a:off x="850391" y="2182367"/>
              <a:ext cx="2893060" cy="1036319"/>
            </a:xfrm>
            <a:custGeom>
              <a:avLst/>
              <a:gdLst/>
              <a:ahLst/>
              <a:cxnLst/>
              <a:rect l="l" t="t" r="r" b="b"/>
              <a:pathLst>
                <a:path w="2893060" h="1036319">
                  <a:moveTo>
                    <a:pt x="0" y="1036319"/>
                  </a:moveTo>
                  <a:lnTo>
                    <a:pt x="481584" y="0"/>
                  </a:lnTo>
                  <a:lnTo>
                    <a:pt x="963168" y="21336"/>
                  </a:lnTo>
                  <a:lnTo>
                    <a:pt x="1447800" y="51816"/>
                  </a:lnTo>
                  <a:lnTo>
                    <a:pt x="1929384" y="60960"/>
                  </a:lnTo>
                  <a:lnTo>
                    <a:pt x="2410968" y="60960"/>
                  </a:lnTo>
                  <a:lnTo>
                    <a:pt x="2892552" y="12192"/>
                  </a:lnTo>
                </a:path>
              </a:pathLst>
            </a:custGeom>
            <a:ln w="127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17029" y="3181032"/>
              <a:ext cx="70484" cy="70485"/>
            </a:xfrm>
            <a:prstGeom prst="rect">
              <a:avLst/>
            </a:prstGeom>
          </p:spPr>
        </p:pic>
        <p:pic>
          <p:nvPicPr>
            <p:cNvPr id="35" name="object 3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98638" y="2147760"/>
              <a:ext cx="70485" cy="70484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0222" y="2169096"/>
              <a:ext cx="70484" cy="70484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61806" y="2196528"/>
              <a:ext cx="70485" cy="70484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43390" y="2208720"/>
              <a:ext cx="70485" cy="70485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28022" y="2208720"/>
              <a:ext cx="70485" cy="70485"/>
            </a:xfrm>
            <a:prstGeom prst="rect">
              <a:avLst/>
            </a:prstGeom>
          </p:spPr>
        </p:pic>
        <p:pic>
          <p:nvPicPr>
            <p:cNvPr id="40" name="object 4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09606" y="2156904"/>
              <a:ext cx="70484" cy="70484"/>
            </a:xfrm>
            <a:prstGeom prst="rect">
              <a:avLst/>
            </a:prstGeom>
          </p:spPr>
        </p:pic>
      </p:grpSp>
      <p:sp>
        <p:nvSpPr>
          <p:cNvPr id="41" name="object 41" descr=""/>
          <p:cNvSpPr txBox="1"/>
          <p:nvPr/>
        </p:nvSpPr>
        <p:spPr>
          <a:xfrm>
            <a:off x="4092194" y="3818331"/>
            <a:ext cx="717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4092194" y="3315970"/>
            <a:ext cx="15684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latin typeface="Calibri"/>
                <a:cs typeface="Calibri"/>
              </a:rPr>
              <a:t>0.5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4092194" y="2813685"/>
            <a:ext cx="717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4092194" y="2311400"/>
            <a:ext cx="15684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latin typeface="Calibri"/>
                <a:cs typeface="Calibri"/>
              </a:rPr>
              <a:t>1.5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4092194" y="1809114"/>
            <a:ext cx="717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4092194" y="1306144"/>
            <a:ext cx="15748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latin typeface="Calibri"/>
                <a:cs typeface="Calibri"/>
              </a:rPr>
              <a:t>2.5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427634" y="3810101"/>
            <a:ext cx="781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363321" y="3391280"/>
            <a:ext cx="14097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363321" y="2972815"/>
            <a:ext cx="14097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363321" y="2553969"/>
            <a:ext cx="14097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latin typeface="Calibri"/>
                <a:cs typeface="Calibri"/>
              </a:rPr>
              <a:t>30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363321" y="2135504"/>
            <a:ext cx="14097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latin typeface="Calibri"/>
                <a:cs typeface="Calibri"/>
              </a:rPr>
              <a:t>40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363321" y="1716786"/>
            <a:ext cx="14097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latin typeface="Calibri"/>
                <a:cs typeface="Calibri"/>
              </a:rPr>
              <a:t>50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363321" y="1298193"/>
            <a:ext cx="14097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latin typeface="Calibri"/>
                <a:cs typeface="Calibri"/>
              </a:rPr>
              <a:t>60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4263644" y="2001773"/>
            <a:ext cx="173990" cy="1313180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ts val="1215"/>
              </a:lnSpc>
            </a:pPr>
            <a:r>
              <a:rPr dirty="0" sz="1100">
                <a:latin typeface="Calibri"/>
                <a:cs typeface="Calibri"/>
              </a:rPr>
              <a:t>Aortic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valve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area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[cm</a:t>
            </a:r>
            <a:r>
              <a:rPr dirty="0" baseline="25925" sz="1125" spc="-30">
                <a:latin typeface="Calibri"/>
                <a:cs typeface="Calibri"/>
              </a:rPr>
              <a:t>2</a:t>
            </a:r>
            <a:r>
              <a:rPr dirty="0" sz="1100" spc="-2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176885" y="1643328"/>
            <a:ext cx="160020" cy="20326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00"/>
              </a:lnSpc>
            </a:pPr>
            <a:r>
              <a:rPr dirty="0" sz="1050">
                <a:latin typeface="Calibri"/>
                <a:cs typeface="Calibri"/>
              </a:rPr>
              <a:t>Mean</a:t>
            </a:r>
            <a:r>
              <a:rPr dirty="0" sz="1050" spc="-40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transvalvular</a:t>
            </a:r>
            <a:r>
              <a:rPr dirty="0" sz="1050" spc="-20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gradient</a:t>
            </a:r>
            <a:r>
              <a:rPr dirty="0" sz="1050" spc="-30">
                <a:latin typeface="Calibri"/>
                <a:cs typeface="Calibri"/>
              </a:rPr>
              <a:t> </a:t>
            </a:r>
            <a:r>
              <a:rPr dirty="0" sz="1050" spc="-10">
                <a:latin typeface="Calibri"/>
                <a:cs typeface="Calibri"/>
              </a:rPr>
              <a:t>[mmHg]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635508" y="3939124"/>
            <a:ext cx="3244850" cy="42354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90"/>
              </a:spcBef>
              <a:tabLst>
                <a:tab pos="585470" algn="l"/>
                <a:tab pos="1082040" algn="l"/>
                <a:tab pos="1539875" algn="l"/>
                <a:tab pos="2022475" algn="l"/>
                <a:tab pos="2504440" algn="l"/>
                <a:tab pos="2986405" algn="l"/>
              </a:tabLst>
            </a:pPr>
            <a:r>
              <a:rPr dirty="0" sz="1000" spc="-10">
                <a:latin typeface="Calibri"/>
                <a:cs typeface="Calibri"/>
              </a:rPr>
              <a:t>Baseline</a:t>
            </a:r>
            <a:r>
              <a:rPr dirty="0" sz="1000">
                <a:latin typeface="Calibri"/>
                <a:cs typeface="Calibri"/>
              </a:rPr>
              <a:t>	30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0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	1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yr</a:t>
            </a:r>
            <a:r>
              <a:rPr dirty="0" sz="1000">
                <a:latin typeface="Calibri"/>
                <a:cs typeface="Calibri"/>
              </a:rPr>
              <a:t>	2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yrs</a:t>
            </a:r>
            <a:r>
              <a:rPr dirty="0" sz="1000">
                <a:latin typeface="Calibri"/>
                <a:cs typeface="Calibri"/>
              </a:rPr>
              <a:t>	3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yrs</a:t>
            </a:r>
            <a:r>
              <a:rPr dirty="0" sz="1000">
                <a:latin typeface="Calibri"/>
                <a:cs typeface="Calibri"/>
              </a:rPr>
              <a:t>	4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yrs</a:t>
            </a:r>
            <a:r>
              <a:rPr dirty="0" sz="1000">
                <a:latin typeface="Calibri"/>
                <a:cs typeface="Calibri"/>
              </a:rPr>
              <a:t>	5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yrs</a:t>
            </a:r>
            <a:endParaRPr sz="1000">
              <a:latin typeface="Calibri"/>
              <a:cs typeface="Calibri"/>
            </a:endParaRPr>
          </a:p>
          <a:p>
            <a:pPr marL="1050925">
              <a:lnSpc>
                <a:spcPct val="100000"/>
              </a:lnSpc>
              <a:spcBef>
                <a:spcPts val="320"/>
              </a:spcBef>
            </a:pPr>
            <a:r>
              <a:rPr dirty="0" sz="1100">
                <a:latin typeface="Calibri"/>
                <a:cs typeface="Calibri"/>
              </a:rPr>
              <a:t>Time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since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procedure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7" name="object 57" descr=""/>
          <p:cNvSpPr/>
          <p:nvPr/>
        </p:nvSpPr>
        <p:spPr>
          <a:xfrm>
            <a:off x="99060" y="925067"/>
            <a:ext cx="4389120" cy="3569335"/>
          </a:xfrm>
          <a:custGeom>
            <a:avLst/>
            <a:gdLst/>
            <a:ahLst/>
            <a:cxnLst/>
            <a:rect l="l" t="t" r="r" b="b"/>
            <a:pathLst>
              <a:path w="4389120" h="3569335">
                <a:moveTo>
                  <a:pt x="0" y="3569208"/>
                </a:moveTo>
                <a:lnTo>
                  <a:pt x="4389120" y="3569208"/>
                </a:lnTo>
                <a:lnTo>
                  <a:pt x="4389120" y="0"/>
                </a:lnTo>
                <a:lnTo>
                  <a:pt x="0" y="0"/>
                </a:lnTo>
                <a:lnTo>
                  <a:pt x="0" y="3569208"/>
                </a:lnTo>
                <a:close/>
              </a:path>
            </a:pathLst>
          </a:custGeom>
          <a:ln w="9524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 descr=""/>
          <p:cNvSpPr txBox="1"/>
          <p:nvPr/>
        </p:nvSpPr>
        <p:spPr>
          <a:xfrm>
            <a:off x="1114958" y="959307"/>
            <a:ext cx="906144" cy="336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ts val="122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Portico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(N=375)</a:t>
            </a:r>
            <a:endParaRPr sz="1100">
              <a:latin typeface="Calibri"/>
              <a:cs typeface="Calibri"/>
            </a:endParaRPr>
          </a:p>
          <a:p>
            <a:pPr marL="2540">
              <a:lnSpc>
                <a:spcPts val="1220"/>
              </a:lnSpc>
            </a:pPr>
            <a:r>
              <a:rPr dirty="0" sz="1100">
                <a:latin typeface="Calibri"/>
                <a:cs typeface="Calibri"/>
              </a:rPr>
              <a:t>CAV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(N=362)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3082163" y="1389634"/>
            <a:ext cx="78422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700">
                <a:latin typeface="Calibri"/>
                <a:cs typeface="Calibri"/>
              </a:rPr>
              <a:t>p=0.0054</a:t>
            </a:r>
            <a:r>
              <a:rPr dirty="0" sz="700" spc="200">
                <a:latin typeface="Calibri"/>
                <a:cs typeface="Calibri"/>
              </a:rPr>
              <a:t>  </a:t>
            </a:r>
            <a:r>
              <a:rPr dirty="0" sz="700" spc="-10">
                <a:latin typeface="Calibri"/>
                <a:cs typeface="Calibri"/>
              </a:rPr>
              <a:t>p=0.3964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179880" y="1389634"/>
            <a:ext cx="177673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474980" algn="l"/>
                <a:tab pos="974725" algn="l"/>
              </a:tabLst>
            </a:pPr>
            <a:r>
              <a:rPr dirty="0" sz="700" spc="-10">
                <a:latin typeface="Calibri"/>
                <a:cs typeface="Calibri"/>
              </a:rPr>
              <a:t>p=0.0002</a:t>
            </a:r>
            <a:r>
              <a:rPr dirty="0" sz="700">
                <a:latin typeface="Calibri"/>
                <a:cs typeface="Calibri"/>
              </a:rPr>
              <a:t>	</a:t>
            </a:r>
            <a:r>
              <a:rPr dirty="0" sz="700" spc="-10">
                <a:latin typeface="Calibri"/>
                <a:cs typeface="Calibri"/>
              </a:rPr>
              <a:t>p=0.0076</a:t>
            </a:r>
            <a:r>
              <a:rPr dirty="0" sz="700">
                <a:latin typeface="Calibri"/>
                <a:cs typeface="Calibri"/>
              </a:rPr>
              <a:t>	p=0.0001</a:t>
            </a:r>
            <a:r>
              <a:rPr dirty="0" sz="700" spc="270">
                <a:latin typeface="Calibri"/>
                <a:cs typeface="Calibri"/>
              </a:rPr>
              <a:t>  </a:t>
            </a:r>
            <a:r>
              <a:rPr dirty="0" sz="700" spc="-10">
                <a:latin typeface="Calibri"/>
                <a:cs typeface="Calibri"/>
              </a:rPr>
              <a:t>p=0.0012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931163" y="1893823"/>
            <a:ext cx="34988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700" spc="-10">
                <a:latin typeface="Calibri"/>
                <a:cs typeface="Calibri"/>
              </a:rPr>
              <a:t>p=0.4301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854659" y="3405885"/>
            <a:ext cx="34988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700" spc="-10">
                <a:latin typeface="Calibri"/>
                <a:cs typeface="Calibri"/>
              </a:rPr>
              <a:t>p=0.0075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1342008" y="3076397"/>
            <a:ext cx="264858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1367790" algn="l"/>
                <a:tab pos="1853564" algn="l"/>
              </a:tabLst>
            </a:pPr>
            <a:r>
              <a:rPr dirty="0" sz="700">
                <a:latin typeface="Calibri"/>
                <a:cs typeface="Calibri"/>
              </a:rPr>
              <a:t>p&lt;0.0001</a:t>
            </a:r>
            <a:r>
              <a:rPr dirty="0" sz="700" spc="225">
                <a:latin typeface="Calibri"/>
                <a:cs typeface="Calibri"/>
              </a:rPr>
              <a:t>  </a:t>
            </a:r>
            <a:r>
              <a:rPr dirty="0" sz="700">
                <a:latin typeface="Calibri"/>
                <a:cs typeface="Calibri"/>
              </a:rPr>
              <a:t>p&lt;0.0001</a:t>
            </a:r>
            <a:r>
              <a:rPr dirty="0" sz="700" spc="300">
                <a:latin typeface="Calibri"/>
                <a:cs typeface="Calibri"/>
              </a:rPr>
              <a:t>  </a:t>
            </a:r>
            <a:r>
              <a:rPr dirty="0" sz="700" spc="-10">
                <a:latin typeface="Calibri"/>
                <a:cs typeface="Calibri"/>
              </a:rPr>
              <a:t>p&lt;0.0001</a:t>
            </a:r>
            <a:r>
              <a:rPr dirty="0" sz="700">
                <a:latin typeface="Calibri"/>
                <a:cs typeface="Calibri"/>
              </a:rPr>
              <a:t>	</a:t>
            </a:r>
            <a:r>
              <a:rPr dirty="0" sz="700" spc="-10">
                <a:latin typeface="Calibri"/>
                <a:cs typeface="Calibri"/>
              </a:rPr>
              <a:t>p=0.0010</a:t>
            </a:r>
            <a:r>
              <a:rPr dirty="0" sz="700">
                <a:latin typeface="Calibri"/>
                <a:cs typeface="Calibri"/>
              </a:rPr>
              <a:t>	p=0.0004</a:t>
            </a:r>
            <a:r>
              <a:rPr dirty="0" sz="700" spc="240">
                <a:latin typeface="Calibri"/>
                <a:cs typeface="Calibri"/>
              </a:rPr>
              <a:t>  </a:t>
            </a:r>
            <a:r>
              <a:rPr dirty="0" sz="700" spc="-10">
                <a:latin typeface="Calibri"/>
                <a:cs typeface="Calibri"/>
              </a:rPr>
              <a:t>p=0.0075</a:t>
            </a:r>
            <a:endParaRPr sz="700">
              <a:latin typeface="Calibri"/>
              <a:cs typeface="Calibri"/>
            </a:endParaRPr>
          </a:p>
        </p:txBody>
      </p:sp>
      <p:grpSp>
        <p:nvGrpSpPr>
          <p:cNvPr id="64" name="object 64" descr=""/>
          <p:cNvGrpSpPr/>
          <p:nvPr/>
        </p:nvGrpSpPr>
        <p:grpSpPr>
          <a:xfrm>
            <a:off x="638555" y="999235"/>
            <a:ext cx="334645" cy="205740"/>
            <a:chOff x="638555" y="999235"/>
            <a:chExt cx="334645" cy="205740"/>
          </a:xfrm>
        </p:grpSpPr>
        <p:sp>
          <p:nvSpPr>
            <p:cNvPr id="65" name="object 65" descr=""/>
            <p:cNvSpPr/>
            <p:nvPr/>
          </p:nvSpPr>
          <p:spPr>
            <a:xfrm>
              <a:off x="638555" y="1175003"/>
              <a:ext cx="334645" cy="0"/>
            </a:xfrm>
            <a:custGeom>
              <a:avLst/>
              <a:gdLst/>
              <a:ahLst/>
              <a:cxnLst/>
              <a:rect l="l" t="t" r="r" b="b"/>
              <a:pathLst>
                <a:path w="334644" h="0">
                  <a:moveTo>
                    <a:pt x="0" y="0"/>
                  </a:moveTo>
                  <a:lnTo>
                    <a:pt x="334543" y="0"/>
                  </a:lnTo>
                </a:path>
              </a:pathLst>
            </a:custGeom>
            <a:ln w="952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6" name="object 6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67587" y="1139443"/>
              <a:ext cx="65024" cy="65024"/>
            </a:xfrm>
            <a:prstGeom prst="rect">
              <a:avLst/>
            </a:prstGeom>
          </p:spPr>
        </p:pic>
        <p:sp>
          <p:nvSpPr>
            <p:cNvPr id="67" name="object 67" descr=""/>
            <p:cNvSpPr/>
            <p:nvPr/>
          </p:nvSpPr>
          <p:spPr>
            <a:xfrm>
              <a:off x="638555" y="1034795"/>
              <a:ext cx="334645" cy="0"/>
            </a:xfrm>
            <a:custGeom>
              <a:avLst/>
              <a:gdLst/>
              <a:ahLst/>
              <a:cxnLst/>
              <a:rect l="l" t="t" r="r" b="b"/>
              <a:pathLst>
                <a:path w="334644" h="0">
                  <a:moveTo>
                    <a:pt x="0" y="0"/>
                  </a:moveTo>
                  <a:lnTo>
                    <a:pt x="334543" y="0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786383" y="1011935"/>
              <a:ext cx="33655" cy="40005"/>
            </a:xfrm>
            <a:custGeom>
              <a:avLst/>
              <a:gdLst/>
              <a:ahLst/>
              <a:cxnLst/>
              <a:rect l="l" t="t" r="r" b="b"/>
              <a:pathLst>
                <a:path w="33655" h="40005">
                  <a:moveTo>
                    <a:pt x="16764" y="0"/>
                  </a:moveTo>
                  <a:lnTo>
                    <a:pt x="10238" y="1559"/>
                  </a:lnTo>
                  <a:lnTo>
                    <a:pt x="4910" y="5810"/>
                  </a:lnTo>
                  <a:lnTo>
                    <a:pt x="1317" y="12108"/>
                  </a:lnTo>
                  <a:lnTo>
                    <a:pt x="0" y="19812"/>
                  </a:lnTo>
                  <a:lnTo>
                    <a:pt x="1317" y="27515"/>
                  </a:lnTo>
                  <a:lnTo>
                    <a:pt x="4910" y="33813"/>
                  </a:lnTo>
                  <a:lnTo>
                    <a:pt x="10238" y="38064"/>
                  </a:lnTo>
                  <a:lnTo>
                    <a:pt x="16764" y="39624"/>
                  </a:lnTo>
                  <a:lnTo>
                    <a:pt x="23289" y="38064"/>
                  </a:lnTo>
                  <a:lnTo>
                    <a:pt x="28617" y="33813"/>
                  </a:lnTo>
                  <a:lnTo>
                    <a:pt x="32210" y="27515"/>
                  </a:lnTo>
                  <a:lnTo>
                    <a:pt x="33528" y="19812"/>
                  </a:lnTo>
                  <a:lnTo>
                    <a:pt x="32210" y="12108"/>
                  </a:lnTo>
                  <a:lnTo>
                    <a:pt x="28617" y="5810"/>
                  </a:lnTo>
                  <a:lnTo>
                    <a:pt x="23289" y="1559"/>
                  </a:lnTo>
                  <a:lnTo>
                    <a:pt x="16764" y="0"/>
                  </a:lnTo>
                  <a:close/>
                </a:path>
              </a:pathLst>
            </a:custGeom>
            <a:solidFill>
              <a:srgbClr val="30859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786383" y="1011935"/>
              <a:ext cx="33655" cy="40005"/>
            </a:xfrm>
            <a:custGeom>
              <a:avLst/>
              <a:gdLst/>
              <a:ahLst/>
              <a:cxnLst/>
              <a:rect l="l" t="t" r="r" b="b"/>
              <a:pathLst>
                <a:path w="33655" h="40005">
                  <a:moveTo>
                    <a:pt x="0" y="19812"/>
                  </a:moveTo>
                  <a:lnTo>
                    <a:pt x="1317" y="12108"/>
                  </a:lnTo>
                  <a:lnTo>
                    <a:pt x="4910" y="5810"/>
                  </a:lnTo>
                  <a:lnTo>
                    <a:pt x="10238" y="1559"/>
                  </a:lnTo>
                  <a:lnTo>
                    <a:pt x="16764" y="0"/>
                  </a:lnTo>
                  <a:lnTo>
                    <a:pt x="23289" y="1559"/>
                  </a:lnTo>
                  <a:lnTo>
                    <a:pt x="28617" y="5810"/>
                  </a:lnTo>
                  <a:lnTo>
                    <a:pt x="32210" y="12108"/>
                  </a:lnTo>
                  <a:lnTo>
                    <a:pt x="33528" y="19812"/>
                  </a:lnTo>
                  <a:lnTo>
                    <a:pt x="32210" y="27515"/>
                  </a:lnTo>
                  <a:lnTo>
                    <a:pt x="28617" y="33813"/>
                  </a:lnTo>
                  <a:lnTo>
                    <a:pt x="23289" y="38064"/>
                  </a:lnTo>
                  <a:lnTo>
                    <a:pt x="16764" y="39624"/>
                  </a:lnTo>
                  <a:lnTo>
                    <a:pt x="10238" y="38064"/>
                  </a:lnTo>
                  <a:lnTo>
                    <a:pt x="4910" y="33813"/>
                  </a:lnTo>
                  <a:lnTo>
                    <a:pt x="1317" y="27515"/>
                  </a:lnTo>
                  <a:lnTo>
                    <a:pt x="0" y="19812"/>
                  </a:lnTo>
                  <a:close/>
                </a:path>
              </a:pathLst>
            </a:custGeom>
            <a:ln w="25400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0" name="object 70"/>
          <p:cNvSpPr txBox="1">
            <a:spLocks noGrp="1"/>
          </p:cNvSpPr>
          <p:nvPr>
            <p:ph type="title"/>
          </p:nvPr>
        </p:nvSpPr>
        <p:spPr>
          <a:xfrm>
            <a:off x="253085" y="115316"/>
            <a:ext cx="733615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43375" algn="l"/>
              </a:tabLst>
            </a:pPr>
            <a:r>
              <a:rPr dirty="0" spc="-20"/>
              <a:t>Echocardiographic</a:t>
            </a:r>
            <a:r>
              <a:rPr dirty="0" spc="-90"/>
              <a:t> </a:t>
            </a:r>
            <a:r>
              <a:rPr dirty="0"/>
              <a:t>Outcomes</a:t>
            </a:r>
            <a:r>
              <a:rPr dirty="0" spc="-20"/>
              <a:t> </a:t>
            </a:r>
            <a:r>
              <a:rPr dirty="0" spc="-50"/>
              <a:t>-</a:t>
            </a:r>
            <a:r>
              <a:rPr dirty="0"/>
              <a:t>	</a:t>
            </a:r>
            <a:r>
              <a:rPr dirty="0" sz="2000" b="0">
                <a:latin typeface="Calibri"/>
                <a:cs typeface="Calibri"/>
              </a:rPr>
              <a:t>Aortic</a:t>
            </a:r>
            <a:r>
              <a:rPr dirty="0" sz="2000" spc="-40" b="0">
                <a:latin typeface="Calibri"/>
                <a:cs typeface="Calibri"/>
              </a:rPr>
              <a:t> </a:t>
            </a:r>
            <a:r>
              <a:rPr dirty="0" sz="2000" b="0">
                <a:latin typeface="Calibri"/>
                <a:cs typeface="Calibri"/>
              </a:rPr>
              <a:t>valve</a:t>
            </a:r>
            <a:r>
              <a:rPr dirty="0" sz="2000" spc="-50" b="0">
                <a:latin typeface="Calibri"/>
                <a:cs typeface="Calibri"/>
              </a:rPr>
              <a:t> </a:t>
            </a:r>
            <a:r>
              <a:rPr dirty="0" sz="2000" b="0">
                <a:latin typeface="Calibri"/>
                <a:cs typeface="Calibri"/>
              </a:rPr>
              <a:t>area</a:t>
            </a:r>
            <a:r>
              <a:rPr dirty="0" sz="2000" spc="-30" b="0">
                <a:latin typeface="Calibri"/>
                <a:cs typeface="Calibri"/>
              </a:rPr>
              <a:t> </a:t>
            </a:r>
            <a:r>
              <a:rPr dirty="0" sz="2000" b="0">
                <a:latin typeface="Calibri"/>
                <a:cs typeface="Calibri"/>
              </a:rPr>
              <a:t>and</a:t>
            </a:r>
            <a:r>
              <a:rPr dirty="0" sz="2000" spc="-75" b="0">
                <a:latin typeface="Calibri"/>
                <a:cs typeface="Calibri"/>
              </a:rPr>
              <a:t> </a:t>
            </a:r>
            <a:r>
              <a:rPr dirty="0" sz="2000" spc="-10" b="0">
                <a:latin typeface="Calibri"/>
                <a:cs typeface="Calibri"/>
              </a:rPr>
              <a:t>gradients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2" name="object 7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graphicFrame>
        <p:nvGraphicFramePr>
          <p:cNvPr id="71" name="object 71" descr=""/>
          <p:cNvGraphicFramePr>
            <a:graphicFrameLocks noGrp="1"/>
          </p:cNvGraphicFramePr>
          <p:nvPr/>
        </p:nvGraphicFramePr>
        <p:xfrm>
          <a:off x="4858892" y="934211"/>
          <a:ext cx="4269740" cy="3563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5685"/>
                <a:gridCol w="1223010"/>
                <a:gridCol w="1223009"/>
                <a:gridCol w="699135"/>
              </a:tblGrid>
              <a:tr h="351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90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P-</a:t>
                      </a:r>
                      <a:r>
                        <a:rPr dirty="0" sz="900" spc="-1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</a:tr>
              <a:tr h="180975">
                <a:tc gridSpan="4"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Aortic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gradient,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mmHg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8920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Baseline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43.75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11.61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(366)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44.49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13.17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(350)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0.4301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</a:t>
                      </a:r>
                      <a:r>
                        <a:rPr dirty="0" sz="9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8.35</a:t>
                      </a:r>
                      <a:r>
                        <a:rPr dirty="0" sz="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3.69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(336)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10.18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4.66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(340)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&lt;0.0001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year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8.55</a:t>
                      </a:r>
                      <a:r>
                        <a:rPr dirty="0" sz="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3.82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(273)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10.59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5.12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(273)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&lt;0.0001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8.09</a:t>
                      </a:r>
                      <a:r>
                        <a:rPr dirty="0" sz="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3.66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(217)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10.09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5.22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(212)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&lt;0.0001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7.51</a:t>
                      </a:r>
                      <a:r>
                        <a:rPr dirty="0" sz="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3.85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(153)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9.31</a:t>
                      </a:r>
                      <a:r>
                        <a:rPr dirty="0" sz="9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4.88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(123)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0.001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7.22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4.52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(115)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9.94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6.65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(114)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0.0004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7.24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3.01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(74)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9.48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6.51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(76)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0.0075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</a:tr>
              <a:tr h="180975">
                <a:tc gridSpan="4"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Aortic valve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area,</a:t>
                      </a:r>
                      <a:r>
                        <a:rPr dirty="0" sz="9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cm</a:t>
                      </a:r>
                      <a:r>
                        <a:rPr dirty="0" baseline="23148" sz="900" spc="-37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baseline="23148"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Baseline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0.73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0.19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(343)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0.69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0.18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(334)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0.0075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</a:t>
                      </a:r>
                      <a:r>
                        <a:rPr dirty="0" sz="9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days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1.85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0.46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(320)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1.72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0.46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(317)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0.0002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year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1.81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0.50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(251)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1.70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0.47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(262)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0.0076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1.86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0.47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(193)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1.67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0.49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(194)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0.0001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1.85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0.47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(129)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1.66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0.42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(108)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0.0012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1.86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0.51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(97)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1.66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0.50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(93)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0.0054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7D2D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9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1.78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0.45</a:t>
                      </a:r>
                      <a:r>
                        <a:rPr dirty="0" sz="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(62)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1.71</a:t>
                      </a:r>
                      <a:r>
                        <a:rPr dirty="0" sz="9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0.51</a:t>
                      </a:r>
                      <a:r>
                        <a:rPr dirty="0" sz="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(62)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0.3964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CEAEF"/>
                    </a:solidFill>
                  </a:tcPr>
                </a:tc>
              </a:tr>
              <a:tr h="248920">
                <a:tc gridSpan="4">
                  <a:txBody>
                    <a:bodyPr/>
                    <a:lstStyle/>
                    <a:p>
                      <a:pPr marL="46355">
                        <a:lnSpc>
                          <a:spcPts val="1065"/>
                        </a:lnSpc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r>
                        <a:rPr dirty="0" sz="9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presented</a:t>
                      </a:r>
                      <a:r>
                        <a:rPr dirty="0" sz="9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9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SD</a:t>
                      </a:r>
                      <a:r>
                        <a:rPr dirty="0" sz="9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(number of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</a:t>
                      </a:r>
                      <a:r>
                        <a:rPr dirty="0" sz="90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with available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data)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226819" y="343662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226819" y="1237392"/>
            <a:ext cx="6867525" cy="2752725"/>
            <a:chOff x="1226819" y="1237392"/>
            <a:chExt cx="6867525" cy="2752725"/>
          </a:xfrm>
        </p:grpSpPr>
        <p:sp>
          <p:nvSpPr>
            <p:cNvPr id="4" name="object 4" descr=""/>
            <p:cNvSpPr/>
            <p:nvPr/>
          </p:nvSpPr>
          <p:spPr>
            <a:xfrm>
              <a:off x="1895855" y="2887979"/>
              <a:ext cx="2097405" cy="548640"/>
            </a:xfrm>
            <a:custGeom>
              <a:avLst/>
              <a:gdLst/>
              <a:ahLst/>
              <a:cxnLst/>
              <a:rect l="l" t="t" r="r" b="b"/>
              <a:pathLst>
                <a:path w="2097404" h="548639">
                  <a:moveTo>
                    <a:pt x="0" y="548639"/>
                  </a:moveTo>
                  <a:lnTo>
                    <a:pt x="377951" y="548639"/>
                  </a:lnTo>
                </a:path>
                <a:path w="2097404" h="548639">
                  <a:moveTo>
                    <a:pt x="859536" y="548639"/>
                  </a:moveTo>
                  <a:lnTo>
                    <a:pt x="2097023" y="548639"/>
                  </a:lnTo>
                </a:path>
                <a:path w="2097404" h="548639">
                  <a:moveTo>
                    <a:pt x="0" y="0"/>
                  </a:moveTo>
                  <a:lnTo>
                    <a:pt x="377951" y="0"/>
                  </a:lnTo>
                </a:path>
                <a:path w="2097404" h="548639">
                  <a:moveTo>
                    <a:pt x="859536" y="0"/>
                  </a:moveTo>
                  <a:lnTo>
                    <a:pt x="2097023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273808" y="2389631"/>
              <a:ext cx="481965" cy="1594485"/>
            </a:xfrm>
            <a:custGeom>
              <a:avLst/>
              <a:gdLst/>
              <a:ahLst/>
              <a:cxnLst/>
              <a:rect l="l" t="t" r="r" b="b"/>
              <a:pathLst>
                <a:path w="481964" h="1594485">
                  <a:moveTo>
                    <a:pt x="481584" y="0"/>
                  </a:moveTo>
                  <a:lnTo>
                    <a:pt x="0" y="0"/>
                  </a:lnTo>
                  <a:lnTo>
                    <a:pt x="0" y="1594104"/>
                  </a:lnTo>
                  <a:lnTo>
                    <a:pt x="481584" y="1594104"/>
                  </a:lnTo>
                  <a:lnTo>
                    <a:pt x="48158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471415" y="2887979"/>
              <a:ext cx="378460" cy="548640"/>
            </a:xfrm>
            <a:custGeom>
              <a:avLst/>
              <a:gdLst/>
              <a:ahLst/>
              <a:cxnLst/>
              <a:rect l="l" t="t" r="r" b="b"/>
              <a:pathLst>
                <a:path w="378460" h="548639">
                  <a:moveTo>
                    <a:pt x="0" y="548639"/>
                  </a:moveTo>
                  <a:lnTo>
                    <a:pt x="377951" y="548639"/>
                  </a:lnTo>
                </a:path>
                <a:path w="378460" h="548639">
                  <a:moveTo>
                    <a:pt x="0" y="0"/>
                  </a:moveTo>
                  <a:lnTo>
                    <a:pt x="377951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992880" y="2743199"/>
              <a:ext cx="478790" cy="1240790"/>
            </a:xfrm>
            <a:custGeom>
              <a:avLst/>
              <a:gdLst/>
              <a:ahLst/>
              <a:cxnLst/>
              <a:rect l="l" t="t" r="r" b="b"/>
              <a:pathLst>
                <a:path w="478789" h="1240789">
                  <a:moveTo>
                    <a:pt x="478536" y="0"/>
                  </a:moveTo>
                  <a:lnTo>
                    <a:pt x="0" y="0"/>
                  </a:lnTo>
                  <a:lnTo>
                    <a:pt x="0" y="1240536"/>
                  </a:lnTo>
                  <a:lnTo>
                    <a:pt x="478536" y="1240536"/>
                  </a:lnTo>
                  <a:lnTo>
                    <a:pt x="47853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471415" y="2339339"/>
              <a:ext cx="2094230" cy="1097280"/>
            </a:xfrm>
            <a:custGeom>
              <a:avLst/>
              <a:gdLst/>
              <a:ahLst/>
              <a:cxnLst/>
              <a:rect l="l" t="t" r="r" b="b"/>
              <a:pathLst>
                <a:path w="2094229" h="1097279">
                  <a:moveTo>
                    <a:pt x="859536" y="1097279"/>
                  </a:moveTo>
                  <a:lnTo>
                    <a:pt x="2093976" y="1097279"/>
                  </a:lnTo>
                </a:path>
                <a:path w="2094229" h="1097279">
                  <a:moveTo>
                    <a:pt x="859536" y="548639"/>
                  </a:moveTo>
                  <a:lnTo>
                    <a:pt x="2093976" y="548639"/>
                  </a:lnTo>
                </a:path>
                <a:path w="2094229" h="1097279">
                  <a:moveTo>
                    <a:pt x="0" y="0"/>
                  </a:moveTo>
                  <a:lnTo>
                    <a:pt x="377951" y="0"/>
                  </a:lnTo>
                </a:path>
                <a:path w="2094229" h="1097279">
                  <a:moveTo>
                    <a:pt x="859536" y="0"/>
                  </a:moveTo>
                  <a:lnTo>
                    <a:pt x="209397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849367" y="2359151"/>
              <a:ext cx="481965" cy="1624965"/>
            </a:xfrm>
            <a:custGeom>
              <a:avLst/>
              <a:gdLst/>
              <a:ahLst/>
              <a:cxnLst/>
              <a:rect l="l" t="t" r="r" b="b"/>
              <a:pathLst>
                <a:path w="481964" h="1624964">
                  <a:moveTo>
                    <a:pt x="481584" y="0"/>
                  </a:moveTo>
                  <a:lnTo>
                    <a:pt x="0" y="0"/>
                  </a:lnTo>
                  <a:lnTo>
                    <a:pt x="0" y="1624584"/>
                  </a:lnTo>
                  <a:lnTo>
                    <a:pt x="481584" y="1624584"/>
                  </a:lnTo>
                  <a:lnTo>
                    <a:pt x="48158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046975" y="2339339"/>
              <a:ext cx="378460" cy="1097280"/>
            </a:xfrm>
            <a:custGeom>
              <a:avLst/>
              <a:gdLst/>
              <a:ahLst/>
              <a:cxnLst/>
              <a:rect l="l" t="t" r="r" b="b"/>
              <a:pathLst>
                <a:path w="378459" h="1097279">
                  <a:moveTo>
                    <a:pt x="0" y="1097279"/>
                  </a:moveTo>
                  <a:lnTo>
                    <a:pt x="377951" y="1097279"/>
                  </a:lnTo>
                </a:path>
                <a:path w="378459" h="1097279">
                  <a:moveTo>
                    <a:pt x="0" y="548639"/>
                  </a:moveTo>
                  <a:lnTo>
                    <a:pt x="377951" y="548639"/>
                  </a:lnTo>
                </a:path>
                <a:path w="378459" h="1097279">
                  <a:moveTo>
                    <a:pt x="0" y="0"/>
                  </a:moveTo>
                  <a:lnTo>
                    <a:pt x="377951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565391" y="2154935"/>
              <a:ext cx="481965" cy="1828800"/>
            </a:xfrm>
            <a:custGeom>
              <a:avLst/>
              <a:gdLst/>
              <a:ahLst/>
              <a:cxnLst/>
              <a:rect l="l" t="t" r="r" b="b"/>
              <a:pathLst>
                <a:path w="481965" h="1828800">
                  <a:moveTo>
                    <a:pt x="481583" y="0"/>
                  </a:moveTo>
                  <a:lnTo>
                    <a:pt x="0" y="0"/>
                  </a:lnTo>
                  <a:lnTo>
                    <a:pt x="0" y="1828800"/>
                  </a:lnTo>
                  <a:lnTo>
                    <a:pt x="481583" y="1828800"/>
                  </a:lnTo>
                  <a:lnTo>
                    <a:pt x="481583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046975" y="1790699"/>
              <a:ext cx="1047115" cy="1645920"/>
            </a:xfrm>
            <a:custGeom>
              <a:avLst/>
              <a:gdLst/>
              <a:ahLst/>
              <a:cxnLst/>
              <a:rect l="l" t="t" r="r" b="b"/>
              <a:pathLst>
                <a:path w="1047115" h="1645920">
                  <a:moveTo>
                    <a:pt x="856488" y="1645920"/>
                  </a:moveTo>
                  <a:lnTo>
                    <a:pt x="1046988" y="1645920"/>
                  </a:lnTo>
                </a:path>
                <a:path w="1047115" h="1645920">
                  <a:moveTo>
                    <a:pt x="856488" y="1097280"/>
                  </a:moveTo>
                  <a:lnTo>
                    <a:pt x="1046988" y="1097280"/>
                  </a:lnTo>
                </a:path>
                <a:path w="1047115" h="1645920">
                  <a:moveTo>
                    <a:pt x="856488" y="548640"/>
                  </a:moveTo>
                  <a:lnTo>
                    <a:pt x="1046988" y="548640"/>
                  </a:lnTo>
                </a:path>
                <a:path w="1047115" h="1645920">
                  <a:moveTo>
                    <a:pt x="0" y="0"/>
                  </a:moveTo>
                  <a:lnTo>
                    <a:pt x="377951" y="0"/>
                  </a:lnTo>
                </a:path>
                <a:path w="1047115" h="1645920">
                  <a:moveTo>
                    <a:pt x="856488" y="0"/>
                  </a:moveTo>
                  <a:lnTo>
                    <a:pt x="104698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424928" y="1584959"/>
              <a:ext cx="478790" cy="2399030"/>
            </a:xfrm>
            <a:custGeom>
              <a:avLst/>
              <a:gdLst/>
              <a:ahLst/>
              <a:cxnLst/>
              <a:rect l="l" t="t" r="r" b="b"/>
              <a:pathLst>
                <a:path w="478790" h="2399029">
                  <a:moveTo>
                    <a:pt x="478536" y="0"/>
                  </a:moveTo>
                  <a:lnTo>
                    <a:pt x="0" y="0"/>
                  </a:lnTo>
                  <a:lnTo>
                    <a:pt x="0" y="2398776"/>
                  </a:lnTo>
                  <a:lnTo>
                    <a:pt x="478536" y="2398776"/>
                  </a:lnTo>
                  <a:lnTo>
                    <a:pt x="47853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895855" y="1790699"/>
              <a:ext cx="2097405" cy="548640"/>
            </a:xfrm>
            <a:custGeom>
              <a:avLst/>
              <a:gdLst/>
              <a:ahLst/>
              <a:cxnLst/>
              <a:rect l="l" t="t" r="r" b="b"/>
              <a:pathLst>
                <a:path w="2097404" h="548639">
                  <a:moveTo>
                    <a:pt x="0" y="548640"/>
                  </a:moveTo>
                  <a:lnTo>
                    <a:pt x="377951" y="548640"/>
                  </a:lnTo>
                </a:path>
                <a:path w="2097404" h="548639">
                  <a:moveTo>
                    <a:pt x="859536" y="548640"/>
                  </a:moveTo>
                  <a:lnTo>
                    <a:pt x="2097023" y="548640"/>
                  </a:lnTo>
                </a:path>
                <a:path w="2097404" h="548639">
                  <a:moveTo>
                    <a:pt x="0" y="0"/>
                  </a:moveTo>
                  <a:lnTo>
                    <a:pt x="377951" y="0"/>
                  </a:lnTo>
                </a:path>
                <a:path w="2097404" h="548639">
                  <a:moveTo>
                    <a:pt x="859536" y="0"/>
                  </a:moveTo>
                  <a:lnTo>
                    <a:pt x="2097023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273808" y="1298447"/>
              <a:ext cx="481965" cy="1091565"/>
            </a:xfrm>
            <a:custGeom>
              <a:avLst/>
              <a:gdLst/>
              <a:ahLst/>
              <a:cxnLst/>
              <a:rect l="l" t="t" r="r" b="b"/>
              <a:pathLst>
                <a:path w="481964" h="1091564">
                  <a:moveTo>
                    <a:pt x="481584" y="0"/>
                  </a:moveTo>
                  <a:lnTo>
                    <a:pt x="0" y="0"/>
                  </a:lnTo>
                  <a:lnTo>
                    <a:pt x="0" y="1091183"/>
                  </a:lnTo>
                  <a:lnTo>
                    <a:pt x="481584" y="1091183"/>
                  </a:lnTo>
                  <a:lnTo>
                    <a:pt x="48158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471415" y="1790699"/>
              <a:ext cx="2094230" cy="0"/>
            </a:xfrm>
            <a:custGeom>
              <a:avLst/>
              <a:gdLst/>
              <a:ahLst/>
              <a:cxnLst/>
              <a:rect l="l" t="t" r="r" b="b"/>
              <a:pathLst>
                <a:path w="2094229" h="0">
                  <a:moveTo>
                    <a:pt x="0" y="0"/>
                  </a:moveTo>
                  <a:lnTo>
                    <a:pt x="377951" y="0"/>
                  </a:lnTo>
                </a:path>
                <a:path w="2094229" h="0">
                  <a:moveTo>
                    <a:pt x="859536" y="0"/>
                  </a:moveTo>
                  <a:lnTo>
                    <a:pt x="209397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226819" y="1243679"/>
              <a:ext cx="1047115" cy="0"/>
            </a:xfrm>
            <a:custGeom>
              <a:avLst/>
              <a:gdLst/>
              <a:ahLst/>
              <a:cxnLst/>
              <a:rect l="l" t="t" r="r" b="b"/>
              <a:pathLst>
                <a:path w="1047114" h="0">
                  <a:moveTo>
                    <a:pt x="0" y="0"/>
                  </a:moveTo>
                  <a:lnTo>
                    <a:pt x="190500" y="0"/>
                  </a:lnTo>
                </a:path>
                <a:path w="1047114" h="0">
                  <a:moveTo>
                    <a:pt x="669036" y="0"/>
                  </a:moveTo>
                  <a:lnTo>
                    <a:pt x="1046988" y="0"/>
                  </a:lnTo>
                </a:path>
              </a:pathLst>
            </a:custGeom>
            <a:ln w="6286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226819" y="1241297"/>
              <a:ext cx="1047115" cy="0"/>
            </a:xfrm>
            <a:custGeom>
              <a:avLst/>
              <a:gdLst/>
              <a:ahLst/>
              <a:cxnLst/>
              <a:rect l="l" t="t" r="r" b="b"/>
              <a:pathLst>
                <a:path w="1047114" h="0">
                  <a:moveTo>
                    <a:pt x="0" y="0"/>
                  </a:moveTo>
                  <a:lnTo>
                    <a:pt x="1046988" y="0"/>
                  </a:lnTo>
                </a:path>
              </a:pathLst>
            </a:custGeom>
            <a:ln w="317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755391" y="1243679"/>
              <a:ext cx="1237615" cy="0"/>
            </a:xfrm>
            <a:custGeom>
              <a:avLst/>
              <a:gdLst/>
              <a:ahLst/>
              <a:cxnLst/>
              <a:rect l="l" t="t" r="r" b="b"/>
              <a:pathLst>
                <a:path w="1237614" h="0">
                  <a:moveTo>
                    <a:pt x="0" y="0"/>
                  </a:moveTo>
                  <a:lnTo>
                    <a:pt x="1237487" y="0"/>
                  </a:lnTo>
                </a:path>
              </a:pathLst>
            </a:custGeom>
            <a:ln w="6286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755391" y="1241297"/>
              <a:ext cx="1237615" cy="0"/>
            </a:xfrm>
            <a:custGeom>
              <a:avLst/>
              <a:gdLst/>
              <a:ahLst/>
              <a:cxnLst/>
              <a:rect l="l" t="t" r="r" b="b"/>
              <a:pathLst>
                <a:path w="1237614" h="0">
                  <a:moveTo>
                    <a:pt x="0" y="0"/>
                  </a:moveTo>
                  <a:lnTo>
                    <a:pt x="1237487" y="0"/>
                  </a:lnTo>
                </a:path>
              </a:pathLst>
            </a:custGeom>
            <a:ln w="317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4471415" y="1243679"/>
              <a:ext cx="2094230" cy="0"/>
            </a:xfrm>
            <a:custGeom>
              <a:avLst/>
              <a:gdLst/>
              <a:ahLst/>
              <a:cxnLst/>
              <a:rect l="l" t="t" r="r" b="b"/>
              <a:pathLst>
                <a:path w="2094229" h="0">
                  <a:moveTo>
                    <a:pt x="0" y="0"/>
                  </a:moveTo>
                  <a:lnTo>
                    <a:pt x="2093976" y="0"/>
                  </a:lnTo>
                </a:path>
              </a:pathLst>
            </a:custGeom>
            <a:ln w="6286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471415" y="1241297"/>
              <a:ext cx="2094230" cy="0"/>
            </a:xfrm>
            <a:custGeom>
              <a:avLst/>
              <a:gdLst/>
              <a:ahLst/>
              <a:cxnLst/>
              <a:rect l="l" t="t" r="r" b="b"/>
              <a:pathLst>
                <a:path w="2094229" h="0">
                  <a:moveTo>
                    <a:pt x="0" y="0"/>
                  </a:moveTo>
                  <a:lnTo>
                    <a:pt x="2093976" y="0"/>
                  </a:lnTo>
                </a:path>
              </a:pathLst>
            </a:custGeom>
            <a:ln w="317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046975" y="1243679"/>
              <a:ext cx="1047115" cy="0"/>
            </a:xfrm>
            <a:custGeom>
              <a:avLst/>
              <a:gdLst/>
              <a:ahLst/>
              <a:cxnLst/>
              <a:rect l="l" t="t" r="r" b="b"/>
              <a:pathLst>
                <a:path w="1047115" h="0">
                  <a:moveTo>
                    <a:pt x="0" y="0"/>
                  </a:moveTo>
                  <a:lnTo>
                    <a:pt x="1046988" y="0"/>
                  </a:lnTo>
                </a:path>
              </a:pathLst>
            </a:custGeom>
            <a:ln w="6286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226819" y="1238154"/>
              <a:ext cx="6867525" cy="3175"/>
            </a:xfrm>
            <a:custGeom>
              <a:avLst/>
              <a:gdLst/>
              <a:ahLst/>
              <a:cxnLst/>
              <a:rect l="l" t="t" r="r" b="b"/>
              <a:pathLst>
                <a:path w="6867525" h="3175">
                  <a:moveTo>
                    <a:pt x="5820156" y="3143"/>
                  </a:moveTo>
                  <a:lnTo>
                    <a:pt x="6867144" y="3143"/>
                  </a:lnTo>
                </a:path>
                <a:path w="6867525" h="3175">
                  <a:moveTo>
                    <a:pt x="0" y="0"/>
                  </a:moveTo>
                  <a:lnTo>
                    <a:pt x="6867144" y="0"/>
                  </a:lnTo>
                </a:path>
              </a:pathLst>
            </a:custGeom>
            <a:ln w="317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4849368" y="1283207"/>
              <a:ext cx="2197735" cy="1076325"/>
            </a:xfrm>
            <a:custGeom>
              <a:avLst/>
              <a:gdLst/>
              <a:ahLst/>
              <a:cxnLst/>
              <a:rect l="l" t="t" r="r" b="b"/>
              <a:pathLst>
                <a:path w="2197734" h="1076325">
                  <a:moveTo>
                    <a:pt x="481584" y="0"/>
                  </a:moveTo>
                  <a:lnTo>
                    <a:pt x="0" y="0"/>
                  </a:lnTo>
                  <a:lnTo>
                    <a:pt x="0" y="1075944"/>
                  </a:lnTo>
                  <a:lnTo>
                    <a:pt x="481584" y="1075944"/>
                  </a:lnTo>
                  <a:lnTo>
                    <a:pt x="481584" y="0"/>
                  </a:lnTo>
                  <a:close/>
                </a:path>
                <a:path w="2197734" h="1076325">
                  <a:moveTo>
                    <a:pt x="2197608" y="33528"/>
                  </a:moveTo>
                  <a:lnTo>
                    <a:pt x="1716024" y="33528"/>
                  </a:lnTo>
                  <a:lnTo>
                    <a:pt x="1716024" y="871728"/>
                  </a:lnTo>
                  <a:lnTo>
                    <a:pt x="2197608" y="871728"/>
                  </a:lnTo>
                  <a:lnTo>
                    <a:pt x="2197608" y="33528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273808" y="1240535"/>
              <a:ext cx="4773295" cy="76200"/>
            </a:xfrm>
            <a:custGeom>
              <a:avLst/>
              <a:gdLst/>
              <a:ahLst/>
              <a:cxnLst/>
              <a:rect l="l" t="t" r="r" b="b"/>
              <a:pathLst>
                <a:path w="4773295" h="76200">
                  <a:moveTo>
                    <a:pt x="481584" y="0"/>
                  </a:moveTo>
                  <a:lnTo>
                    <a:pt x="0" y="0"/>
                  </a:lnTo>
                  <a:lnTo>
                    <a:pt x="0" y="57912"/>
                  </a:lnTo>
                  <a:lnTo>
                    <a:pt x="481584" y="57912"/>
                  </a:lnTo>
                  <a:lnTo>
                    <a:pt x="481584" y="0"/>
                  </a:lnTo>
                  <a:close/>
                </a:path>
                <a:path w="4773295" h="76200">
                  <a:moveTo>
                    <a:pt x="3057144" y="0"/>
                  </a:moveTo>
                  <a:lnTo>
                    <a:pt x="2575560" y="0"/>
                  </a:lnTo>
                  <a:lnTo>
                    <a:pt x="2575560" y="42672"/>
                  </a:lnTo>
                  <a:lnTo>
                    <a:pt x="3057144" y="42672"/>
                  </a:lnTo>
                  <a:lnTo>
                    <a:pt x="3057144" y="0"/>
                  </a:lnTo>
                  <a:close/>
                </a:path>
                <a:path w="4773295" h="76200">
                  <a:moveTo>
                    <a:pt x="4773168" y="0"/>
                  </a:moveTo>
                  <a:lnTo>
                    <a:pt x="4291584" y="0"/>
                  </a:lnTo>
                  <a:lnTo>
                    <a:pt x="4291584" y="76200"/>
                  </a:lnTo>
                  <a:lnTo>
                    <a:pt x="4773168" y="76200"/>
                  </a:lnTo>
                  <a:lnTo>
                    <a:pt x="477316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226819" y="3985259"/>
              <a:ext cx="6867525" cy="0"/>
            </a:xfrm>
            <a:custGeom>
              <a:avLst/>
              <a:gdLst/>
              <a:ahLst/>
              <a:cxnLst/>
              <a:rect l="l" t="t" r="r" b="b"/>
              <a:pathLst>
                <a:path w="6867525" h="0">
                  <a:moveTo>
                    <a:pt x="0" y="0"/>
                  </a:moveTo>
                  <a:lnTo>
                    <a:pt x="686714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/>
          <p:nvPr/>
        </p:nvSpPr>
        <p:spPr>
          <a:xfrm>
            <a:off x="1226819" y="2887979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1226819" y="2339339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1226819" y="17907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 txBox="1"/>
          <p:nvPr/>
        </p:nvSpPr>
        <p:spPr>
          <a:xfrm>
            <a:off x="1417319" y="2947416"/>
            <a:ext cx="478790" cy="1036319"/>
          </a:xfrm>
          <a:prstGeom prst="rect">
            <a:avLst/>
          </a:prstGeom>
          <a:solidFill>
            <a:srgbClr val="6FAC46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137160">
              <a:lnSpc>
                <a:spcPct val="100000"/>
              </a:lnSpc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37.8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2273807" y="3101085"/>
            <a:ext cx="48196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39065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58.1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3992879" y="2743200"/>
            <a:ext cx="478790" cy="1240790"/>
          </a:xfrm>
          <a:prstGeom prst="rect">
            <a:avLst/>
          </a:prstGeom>
          <a:solidFill>
            <a:srgbClr val="6FAC46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 marL="137160">
              <a:lnSpc>
                <a:spcPct val="100000"/>
              </a:lnSpc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45.3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4849367" y="2359151"/>
            <a:ext cx="481965" cy="1624965"/>
          </a:xfrm>
          <a:prstGeom prst="rect">
            <a:avLst/>
          </a:prstGeom>
          <a:solidFill>
            <a:srgbClr val="6FAC46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660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59.2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565392" y="2154935"/>
            <a:ext cx="481965" cy="1828800"/>
          </a:xfrm>
          <a:prstGeom prst="rect">
            <a:avLst/>
          </a:prstGeom>
          <a:solidFill>
            <a:srgbClr val="6FAC46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40335">
              <a:lnSpc>
                <a:spcPct val="100000"/>
              </a:lnSpc>
              <a:spcBef>
                <a:spcPts val="5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66.7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7564501" y="2697607"/>
            <a:ext cx="2178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87.5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417319" y="1420367"/>
            <a:ext cx="478790" cy="152717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37160">
              <a:lnSpc>
                <a:spcPct val="100000"/>
              </a:lnSpc>
              <a:spcBef>
                <a:spcPts val="5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55.9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2413126" y="1757553"/>
            <a:ext cx="2178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39.8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3992879" y="1420367"/>
            <a:ext cx="478790" cy="1323340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37160">
              <a:lnSpc>
                <a:spcPct val="100000"/>
              </a:lnSpc>
              <a:spcBef>
                <a:spcPts val="515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47.9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4988686" y="1734058"/>
            <a:ext cx="2178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39.3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705854" y="1647825"/>
            <a:ext cx="2178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30.6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1417319" y="1240535"/>
            <a:ext cx="478790" cy="173990"/>
          </a:xfrm>
          <a:prstGeom prst="rect">
            <a:avLst/>
          </a:prstGeom>
          <a:solidFill>
            <a:srgbClr val="FF0000"/>
          </a:solidFill>
        </p:spPr>
        <p:txBody>
          <a:bodyPr wrap="square" lIns="0" tIns="13335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105"/>
              </a:spcBef>
            </a:pPr>
            <a:r>
              <a:rPr dirty="0" sz="900" spc="-25">
                <a:latin typeface="Calibri"/>
                <a:cs typeface="Calibri"/>
              </a:rPr>
              <a:t>6.3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2430907" y="1182369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latin typeface="Calibri"/>
                <a:cs typeface="Calibri"/>
              </a:rPr>
              <a:t>2.1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3992879" y="1240535"/>
            <a:ext cx="478790" cy="186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2032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60"/>
              </a:spcBef>
            </a:pPr>
            <a:r>
              <a:rPr dirty="0" sz="900" spc="-25">
                <a:latin typeface="Calibri"/>
                <a:cs typeface="Calibri"/>
              </a:rPr>
              <a:t>6.8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5006466" y="1174241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latin typeface="Calibri"/>
                <a:cs typeface="Calibri"/>
              </a:rPr>
              <a:t>1.5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6736333" y="1189481"/>
            <a:ext cx="1600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latin typeface="Calibri"/>
                <a:cs typeface="Calibri"/>
              </a:rPr>
              <a:t>2.8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7424928" y="1240535"/>
            <a:ext cx="478790" cy="34480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 rtlCol="0" vert="horz">
            <a:spAutoFit/>
          </a:bodyPr>
          <a:lstStyle/>
          <a:p>
            <a:pPr algn="ctr" marL="5080">
              <a:lnSpc>
                <a:spcPts val="509"/>
              </a:lnSpc>
            </a:pPr>
            <a:r>
              <a:rPr dirty="0" sz="900" spc="5"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algn="ctr" marL="5080">
              <a:lnSpc>
                <a:spcPct val="100000"/>
              </a:lnSpc>
              <a:spcBef>
                <a:spcPts val="265"/>
              </a:spcBef>
            </a:pP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12.5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1079703" y="1887446"/>
            <a:ext cx="141605" cy="14592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965"/>
              </a:lnSpc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PROPORTION</a:t>
            </a:r>
            <a:r>
              <a:rPr dirty="0" sz="900" spc="-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900" spc="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PATIENTS</a:t>
            </a:r>
            <a:r>
              <a:rPr dirty="0" sz="900" spc="-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[%]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9" name="object 49" descr=""/>
          <p:cNvSpPr/>
          <p:nvPr/>
        </p:nvSpPr>
        <p:spPr>
          <a:xfrm>
            <a:off x="3300984" y="4456176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8" y="0"/>
                </a:moveTo>
                <a:lnTo>
                  <a:pt x="0" y="0"/>
                </a:lnTo>
                <a:lnTo>
                  <a:pt x="0" y="60960"/>
                </a:lnTo>
                <a:lnTo>
                  <a:pt x="64008" y="60960"/>
                </a:lnTo>
                <a:lnTo>
                  <a:pt x="64008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/>
          <p:nvPr/>
        </p:nvSpPr>
        <p:spPr>
          <a:xfrm>
            <a:off x="4386071" y="4456176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8" y="0"/>
                </a:moveTo>
                <a:lnTo>
                  <a:pt x="0" y="0"/>
                </a:lnTo>
                <a:lnTo>
                  <a:pt x="0" y="60960"/>
                </a:lnTo>
                <a:lnTo>
                  <a:pt x="64008" y="60960"/>
                </a:lnTo>
                <a:lnTo>
                  <a:pt x="6400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 txBox="1"/>
          <p:nvPr/>
        </p:nvSpPr>
        <p:spPr>
          <a:xfrm>
            <a:off x="4465065" y="4394708"/>
            <a:ext cx="23558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Mild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2" name="object 52" descr=""/>
          <p:cNvSpPr/>
          <p:nvPr/>
        </p:nvSpPr>
        <p:spPr>
          <a:xfrm>
            <a:off x="4843271" y="44561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60"/>
                </a:lnTo>
                <a:lnTo>
                  <a:pt x="60960" y="60960"/>
                </a:lnTo>
                <a:lnTo>
                  <a:pt x="609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 descr=""/>
          <p:cNvSpPr txBox="1"/>
          <p:nvPr/>
        </p:nvSpPr>
        <p:spPr>
          <a:xfrm>
            <a:off x="1407413" y="4035653"/>
            <a:ext cx="485140" cy="404495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algn="just" marL="27940" marR="5080" indent="-15240">
              <a:lnSpc>
                <a:spcPct val="105800"/>
              </a:lnSpc>
              <a:spcBef>
                <a:spcPts val="35"/>
              </a:spcBef>
            </a:pP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8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dirty="0" sz="8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z="800" spc="-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z="8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 3</a:t>
            </a:r>
            <a:r>
              <a:rPr dirty="0" sz="8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800" spc="22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dirty="0" sz="800" spc="-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8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r>
              <a:rPr dirty="0" sz="8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585858"/>
                </a:solidFill>
                <a:latin typeface="Calibri"/>
                <a:cs typeface="Calibri"/>
              </a:rPr>
              <a:t>S </a:t>
            </a:r>
            <a:r>
              <a:rPr dirty="0" sz="800" spc="-10" b="0">
                <a:latin typeface="Calibri Light"/>
                <a:cs typeface="Calibri Light"/>
              </a:rPr>
              <a:t>N=333</a:t>
            </a:r>
            <a:endParaRPr sz="800">
              <a:latin typeface="Calibri Light"/>
              <a:cs typeface="Calibri Light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2281173" y="4035653"/>
            <a:ext cx="455295" cy="40449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V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z="8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800" spc="2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dirty="0" sz="800" spc="-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r>
              <a:rPr dirty="0" sz="8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endParaRPr sz="800">
              <a:latin typeface="Calibri"/>
              <a:cs typeface="Calibri"/>
            </a:endParaRPr>
          </a:p>
          <a:p>
            <a:pPr algn="ctr" marR="20320">
              <a:lnSpc>
                <a:spcPct val="100000"/>
              </a:lnSpc>
              <a:spcBef>
                <a:spcPts val="105"/>
              </a:spcBef>
            </a:pPr>
            <a:r>
              <a:rPr dirty="0" sz="800" spc="-10" b="0">
                <a:latin typeface="Calibri Light"/>
                <a:cs typeface="Calibri Light"/>
              </a:rPr>
              <a:t>N=329</a:t>
            </a:r>
            <a:endParaRPr sz="800">
              <a:latin typeface="Calibri Light"/>
              <a:cs typeface="Calibri Light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3379470" y="4035653"/>
            <a:ext cx="1088390" cy="5238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15950"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z="8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8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z="8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z="800" spc="-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endParaRPr sz="800">
              <a:latin typeface="Calibri"/>
              <a:cs typeface="Calibri"/>
            </a:endParaRPr>
          </a:p>
          <a:p>
            <a:pPr marL="734695">
              <a:lnSpc>
                <a:spcPct val="100000"/>
              </a:lnSpc>
              <a:spcBef>
                <a:spcPts val="5"/>
              </a:spcBef>
            </a:pPr>
            <a:r>
              <a:rPr dirty="0" sz="80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800" spc="22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r>
              <a:rPr dirty="0" sz="8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  <a:p>
            <a:pPr algn="r" marR="86360">
              <a:lnSpc>
                <a:spcPts val="890"/>
              </a:lnSpc>
              <a:spcBef>
                <a:spcPts val="105"/>
              </a:spcBef>
            </a:pPr>
            <a:r>
              <a:rPr dirty="0" sz="800" spc="-10" b="0">
                <a:latin typeface="Calibri Light"/>
                <a:cs typeface="Calibri Light"/>
              </a:rPr>
              <a:t>N=265</a:t>
            </a:r>
            <a:endParaRPr sz="800">
              <a:latin typeface="Calibri Light"/>
              <a:cs typeface="Calibri Light"/>
            </a:endParaRPr>
          </a:p>
          <a:p>
            <a:pPr marL="12700">
              <a:lnSpc>
                <a:spcPts val="1010"/>
              </a:lnSpc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None/trace/trivial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4920234" y="4035653"/>
            <a:ext cx="982980" cy="5238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2230"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V</a:t>
            </a:r>
            <a:endParaRPr sz="800">
              <a:latin typeface="Calibri"/>
              <a:cs typeface="Calibri"/>
            </a:endParaRPr>
          </a:p>
          <a:p>
            <a:pPr marL="52705">
              <a:lnSpc>
                <a:spcPct val="100000"/>
              </a:lnSpc>
              <a:spcBef>
                <a:spcPts val="5"/>
              </a:spcBef>
            </a:pPr>
            <a:r>
              <a:rPr dirty="0" sz="80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800" spc="22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r>
              <a:rPr dirty="0" sz="8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  <a:p>
            <a:pPr marL="17780">
              <a:lnSpc>
                <a:spcPts val="890"/>
              </a:lnSpc>
              <a:spcBef>
                <a:spcPts val="105"/>
              </a:spcBef>
            </a:pPr>
            <a:r>
              <a:rPr dirty="0" sz="800" spc="-10" b="0">
                <a:latin typeface="Calibri Light"/>
                <a:cs typeface="Calibri Light"/>
              </a:rPr>
              <a:t>N=262</a:t>
            </a:r>
            <a:endParaRPr sz="800">
              <a:latin typeface="Calibri Light"/>
              <a:cs typeface="Calibri Light"/>
            </a:endParaRPr>
          </a:p>
          <a:p>
            <a:pPr marL="12700">
              <a:lnSpc>
                <a:spcPts val="1010"/>
              </a:lnSpc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Moderate</a:t>
            </a: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or</a:t>
            </a:r>
            <a:r>
              <a:rPr dirty="0" sz="9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greater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6559042" y="4035653"/>
            <a:ext cx="485140" cy="4114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z="8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800" spc="-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z="8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z="800" spc="-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endParaRPr sz="800">
              <a:latin typeface="Calibri"/>
              <a:cs typeface="Calibri"/>
            </a:endParaRPr>
          </a:p>
          <a:p>
            <a:pPr marL="100965">
              <a:lnSpc>
                <a:spcPct val="100000"/>
              </a:lnSpc>
              <a:spcBef>
                <a:spcPts val="5"/>
              </a:spcBef>
            </a:pPr>
            <a:r>
              <a:rPr dirty="0" sz="80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z="800" spc="22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endParaRPr sz="800">
              <a:latin typeface="Calibri"/>
              <a:cs typeface="Calibri"/>
            </a:endParaRPr>
          </a:p>
          <a:p>
            <a:pPr marL="129539">
              <a:lnSpc>
                <a:spcPct val="100000"/>
              </a:lnSpc>
              <a:spcBef>
                <a:spcPts val="160"/>
              </a:spcBef>
            </a:pPr>
            <a:r>
              <a:rPr dirty="0" sz="800" spc="-20" b="0">
                <a:latin typeface="Calibri Light"/>
                <a:cs typeface="Calibri Light"/>
              </a:rPr>
              <a:t>N=72</a:t>
            </a:r>
            <a:endParaRPr sz="800">
              <a:latin typeface="Calibri Light"/>
              <a:cs typeface="Calibri Light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7480807" y="4035653"/>
            <a:ext cx="334645" cy="4019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77470"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V</a:t>
            </a:r>
            <a:endParaRPr sz="800">
              <a:latin typeface="Calibri"/>
              <a:cs typeface="Calibri"/>
            </a:endParaRPr>
          </a:p>
          <a:p>
            <a:pPr marL="37465">
              <a:lnSpc>
                <a:spcPct val="100000"/>
              </a:lnSpc>
              <a:spcBef>
                <a:spcPts val="5"/>
              </a:spcBef>
            </a:pPr>
            <a:r>
              <a:rPr dirty="0" sz="80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z="800" spc="22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8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5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 spc="-20" b="0">
                <a:latin typeface="Calibri Light"/>
                <a:cs typeface="Calibri Light"/>
              </a:rPr>
              <a:t>N=72</a:t>
            </a:r>
            <a:endParaRPr sz="800">
              <a:latin typeface="Calibri Light"/>
              <a:cs typeface="Calibri Light"/>
            </a:endParaRPr>
          </a:p>
        </p:txBody>
      </p:sp>
      <p:sp>
        <p:nvSpPr>
          <p:cNvPr id="59" name="object 59" descr=""/>
          <p:cNvSpPr/>
          <p:nvPr/>
        </p:nvSpPr>
        <p:spPr>
          <a:xfrm>
            <a:off x="1647444" y="1086611"/>
            <a:ext cx="881380" cy="76200"/>
          </a:xfrm>
          <a:custGeom>
            <a:avLst/>
            <a:gdLst/>
            <a:ahLst/>
            <a:cxnLst/>
            <a:rect l="l" t="t" r="r" b="b"/>
            <a:pathLst>
              <a:path w="881380" h="76200">
                <a:moveTo>
                  <a:pt x="880872" y="76200"/>
                </a:moveTo>
                <a:lnTo>
                  <a:pt x="880379" y="46559"/>
                </a:lnTo>
                <a:lnTo>
                  <a:pt x="879030" y="22336"/>
                </a:lnTo>
                <a:lnTo>
                  <a:pt x="877014" y="5994"/>
                </a:lnTo>
                <a:lnTo>
                  <a:pt x="874522" y="0"/>
                </a:lnTo>
                <a:lnTo>
                  <a:pt x="6350" y="0"/>
                </a:lnTo>
                <a:lnTo>
                  <a:pt x="3857" y="5994"/>
                </a:lnTo>
                <a:lnTo>
                  <a:pt x="1841" y="22336"/>
                </a:lnTo>
                <a:lnTo>
                  <a:pt x="492" y="46559"/>
                </a:lnTo>
                <a:lnTo>
                  <a:pt x="0" y="76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 descr=""/>
          <p:cNvSpPr txBox="1"/>
          <p:nvPr/>
        </p:nvSpPr>
        <p:spPr>
          <a:xfrm>
            <a:off x="1900554" y="901445"/>
            <a:ext cx="35687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latin typeface="Calibri"/>
                <a:cs typeface="Calibri"/>
              </a:rPr>
              <a:t>P=0.008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1" name="object 61" descr=""/>
          <p:cNvSpPr/>
          <p:nvPr/>
        </p:nvSpPr>
        <p:spPr>
          <a:xfrm>
            <a:off x="4216908" y="1095755"/>
            <a:ext cx="881380" cy="76200"/>
          </a:xfrm>
          <a:custGeom>
            <a:avLst/>
            <a:gdLst/>
            <a:ahLst/>
            <a:cxnLst/>
            <a:rect l="l" t="t" r="r" b="b"/>
            <a:pathLst>
              <a:path w="881379" h="76200">
                <a:moveTo>
                  <a:pt x="880871" y="76200"/>
                </a:moveTo>
                <a:lnTo>
                  <a:pt x="880379" y="46559"/>
                </a:lnTo>
                <a:lnTo>
                  <a:pt x="879030" y="22336"/>
                </a:lnTo>
                <a:lnTo>
                  <a:pt x="877014" y="5994"/>
                </a:lnTo>
                <a:lnTo>
                  <a:pt x="874521" y="0"/>
                </a:lnTo>
                <a:lnTo>
                  <a:pt x="6350" y="0"/>
                </a:lnTo>
                <a:lnTo>
                  <a:pt x="3857" y="5994"/>
                </a:lnTo>
                <a:lnTo>
                  <a:pt x="1841" y="22336"/>
                </a:lnTo>
                <a:lnTo>
                  <a:pt x="492" y="46559"/>
                </a:lnTo>
                <a:lnTo>
                  <a:pt x="0" y="76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 descr=""/>
          <p:cNvSpPr txBox="1"/>
          <p:nvPr/>
        </p:nvSpPr>
        <p:spPr>
          <a:xfrm>
            <a:off x="4470908" y="912113"/>
            <a:ext cx="35814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latin typeface="Calibri"/>
                <a:cs typeface="Calibri"/>
              </a:rPr>
              <a:t>P=0.003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" name="object 63" descr=""/>
          <p:cNvSpPr/>
          <p:nvPr/>
        </p:nvSpPr>
        <p:spPr>
          <a:xfrm>
            <a:off x="6786371" y="1101851"/>
            <a:ext cx="881380" cy="76200"/>
          </a:xfrm>
          <a:custGeom>
            <a:avLst/>
            <a:gdLst/>
            <a:ahLst/>
            <a:cxnLst/>
            <a:rect l="l" t="t" r="r" b="b"/>
            <a:pathLst>
              <a:path w="881379" h="76200">
                <a:moveTo>
                  <a:pt x="880872" y="76200"/>
                </a:moveTo>
                <a:lnTo>
                  <a:pt x="880379" y="46559"/>
                </a:lnTo>
                <a:lnTo>
                  <a:pt x="879030" y="22336"/>
                </a:lnTo>
                <a:lnTo>
                  <a:pt x="877014" y="5994"/>
                </a:lnTo>
                <a:lnTo>
                  <a:pt x="874522" y="0"/>
                </a:lnTo>
                <a:lnTo>
                  <a:pt x="6350" y="0"/>
                </a:lnTo>
                <a:lnTo>
                  <a:pt x="3857" y="5994"/>
                </a:lnTo>
                <a:lnTo>
                  <a:pt x="1841" y="22336"/>
                </a:lnTo>
                <a:lnTo>
                  <a:pt x="492" y="46559"/>
                </a:lnTo>
                <a:lnTo>
                  <a:pt x="0" y="76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 descr=""/>
          <p:cNvSpPr txBox="1"/>
          <p:nvPr/>
        </p:nvSpPr>
        <p:spPr>
          <a:xfrm>
            <a:off x="7041642" y="916381"/>
            <a:ext cx="305435" cy="146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10">
                <a:latin typeface="Calibri"/>
                <a:cs typeface="Calibri"/>
              </a:rPr>
              <a:t>P=0.50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6" name="object 6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65" name="object 65"/>
          <p:cNvSpPr txBox="1">
            <a:spLocks noGrp="1"/>
          </p:cNvSpPr>
          <p:nvPr>
            <p:ph type="title"/>
          </p:nvPr>
        </p:nvSpPr>
        <p:spPr>
          <a:xfrm>
            <a:off x="253085" y="115316"/>
            <a:ext cx="589216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43375" algn="l"/>
              </a:tabLst>
            </a:pPr>
            <a:r>
              <a:rPr dirty="0" spc="-20"/>
              <a:t>Echocardiographic</a:t>
            </a:r>
            <a:r>
              <a:rPr dirty="0" spc="-90"/>
              <a:t> </a:t>
            </a:r>
            <a:r>
              <a:rPr dirty="0"/>
              <a:t>Outcomes</a:t>
            </a:r>
            <a:r>
              <a:rPr dirty="0" spc="-20"/>
              <a:t> </a:t>
            </a:r>
            <a:r>
              <a:rPr dirty="0" spc="-50"/>
              <a:t>-</a:t>
            </a:r>
            <a:r>
              <a:rPr dirty="0"/>
              <a:t>	</a:t>
            </a:r>
            <a:r>
              <a:rPr dirty="0" sz="2000" spc="-10" b="0">
                <a:latin typeface="Calibri"/>
                <a:cs typeface="Calibri"/>
              </a:rPr>
              <a:t>Paravalvular</a:t>
            </a:r>
            <a:r>
              <a:rPr dirty="0" sz="2000" spc="-90" b="0">
                <a:latin typeface="Calibri"/>
                <a:cs typeface="Calibri"/>
              </a:rPr>
              <a:t> </a:t>
            </a:r>
            <a:r>
              <a:rPr dirty="0" sz="2000" spc="-20" b="0">
                <a:latin typeface="Calibri"/>
                <a:cs typeface="Calibri"/>
              </a:rPr>
              <a:t>leak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847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NYHA</a:t>
            </a:r>
            <a:r>
              <a:rPr dirty="0" spc="-80"/>
              <a:t> </a:t>
            </a:r>
            <a:r>
              <a:rPr dirty="0"/>
              <a:t>Class</a:t>
            </a:r>
            <a:r>
              <a:rPr dirty="0" spc="-65"/>
              <a:t> </a:t>
            </a:r>
            <a:r>
              <a:rPr dirty="0"/>
              <a:t>over</a:t>
            </a:r>
            <a:r>
              <a:rPr dirty="0" spc="-45"/>
              <a:t> </a:t>
            </a:r>
            <a:r>
              <a:rPr dirty="0" spc="-20"/>
              <a:t>time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840992" y="697991"/>
            <a:ext cx="5462270" cy="3749040"/>
            <a:chOff x="1840992" y="697991"/>
            <a:chExt cx="5462270" cy="3749040"/>
          </a:xfrm>
        </p:grpSpPr>
        <p:sp>
          <p:nvSpPr>
            <p:cNvPr id="4" name="object 4" descr=""/>
            <p:cNvSpPr/>
            <p:nvPr/>
          </p:nvSpPr>
          <p:spPr>
            <a:xfrm>
              <a:off x="1840992" y="697991"/>
              <a:ext cx="5462270" cy="3749040"/>
            </a:xfrm>
            <a:custGeom>
              <a:avLst/>
              <a:gdLst/>
              <a:ahLst/>
              <a:cxnLst/>
              <a:rect l="l" t="t" r="r" b="b"/>
              <a:pathLst>
                <a:path w="5462270" h="3749040">
                  <a:moveTo>
                    <a:pt x="5462015" y="0"/>
                  </a:moveTo>
                  <a:lnTo>
                    <a:pt x="0" y="0"/>
                  </a:lnTo>
                  <a:lnTo>
                    <a:pt x="0" y="3749040"/>
                  </a:lnTo>
                  <a:lnTo>
                    <a:pt x="5462015" y="3749040"/>
                  </a:lnTo>
                  <a:lnTo>
                    <a:pt x="54620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773424" y="2069591"/>
              <a:ext cx="3213100" cy="1487805"/>
            </a:xfrm>
            <a:custGeom>
              <a:avLst/>
              <a:gdLst/>
              <a:ahLst/>
              <a:cxnLst/>
              <a:rect l="l" t="t" r="r" b="b"/>
              <a:pathLst>
                <a:path w="3213100" h="1487804">
                  <a:moveTo>
                    <a:pt x="237744" y="390144"/>
                  </a:moveTo>
                  <a:lnTo>
                    <a:pt x="0" y="390144"/>
                  </a:lnTo>
                  <a:lnTo>
                    <a:pt x="0" y="1487424"/>
                  </a:lnTo>
                  <a:lnTo>
                    <a:pt x="237744" y="1487424"/>
                  </a:lnTo>
                  <a:lnTo>
                    <a:pt x="237744" y="390144"/>
                  </a:lnTo>
                  <a:close/>
                </a:path>
                <a:path w="3213100" h="1487804">
                  <a:moveTo>
                    <a:pt x="832104" y="381000"/>
                  </a:moveTo>
                  <a:lnTo>
                    <a:pt x="594360" y="381000"/>
                  </a:lnTo>
                  <a:lnTo>
                    <a:pt x="594360" y="1487424"/>
                  </a:lnTo>
                  <a:lnTo>
                    <a:pt x="832104" y="1487424"/>
                  </a:lnTo>
                  <a:lnTo>
                    <a:pt x="832104" y="381000"/>
                  </a:lnTo>
                  <a:close/>
                </a:path>
                <a:path w="3213100" h="1487804">
                  <a:moveTo>
                    <a:pt x="1426464" y="85344"/>
                  </a:moveTo>
                  <a:lnTo>
                    <a:pt x="1188720" y="85344"/>
                  </a:lnTo>
                  <a:lnTo>
                    <a:pt x="1188720" y="1487424"/>
                  </a:lnTo>
                  <a:lnTo>
                    <a:pt x="1426464" y="1487424"/>
                  </a:lnTo>
                  <a:lnTo>
                    <a:pt x="1426464" y="85344"/>
                  </a:lnTo>
                  <a:close/>
                </a:path>
                <a:path w="3213100" h="1487804">
                  <a:moveTo>
                    <a:pt x="2020824" y="106680"/>
                  </a:moveTo>
                  <a:lnTo>
                    <a:pt x="1783080" y="106680"/>
                  </a:lnTo>
                  <a:lnTo>
                    <a:pt x="1783080" y="1487424"/>
                  </a:lnTo>
                  <a:lnTo>
                    <a:pt x="2020824" y="1487424"/>
                  </a:lnTo>
                  <a:lnTo>
                    <a:pt x="2020824" y="106680"/>
                  </a:lnTo>
                  <a:close/>
                </a:path>
                <a:path w="3213100" h="1487804">
                  <a:moveTo>
                    <a:pt x="2618232" y="109728"/>
                  </a:moveTo>
                  <a:lnTo>
                    <a:pt x="2377440" y="109728"/>
                  </a:lnTo>
                  <a:lnTo>
                    <a:pt x="2377440" y="1487424"/>
                  </a:lnTo>
                  <a:lnTo>
                    <a:pt x="2618232" y="1487424"/>
                  </a:lnTo>
                  <a:lnTo>
                    <a:pt x="2618232" y="109728"/>
                  </a:lnTo>
                  <a:close/>
                </a:path>
                <a:path w="3213100" h="1487804">
                  <a:moveTo>
                    <a:pt x="3212592" y="0"/>
                  </a:moveTo>
                  <a:lnTo>
                    <a:pt x="2974848" y="0"/>
                  </a:lnTo>
                  <a:lnTo>
                    <a:pt x="2974848" y="1487424"/>
                  </a:lnTo>
                  <a:lnTo>
                    <a:pt x="3212592" y="1487424"/>
                  </a:lnTo>
                  <a:lnTo>
                    <a:pt x="321259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581656" y="1039367"/>
              <a:ext cx="4404360" cy="2517775"/>
            </a:xfrm>
            <a:custGeom>
              <a:avLst/>
              <a:gdLst/>
              <a:ahLst/>
              <a:cxnLst/>
              <a:rect l="l" t="t" r="r" b="b"/>
              <a:pathLst>
                <a:path w="4404359" h="2517775">
                  <a:moveTo>
                    <a:pt x="237744" y="1740408"/>
                  </a:moveTo>
                  <a:lnTo>
                    <a:pt x="0" y="1740408"/>
                  </a:lnTo>
                  <a:lnTo>
                    <a:pt x="0" y="2517648"/>
                  </a:lnTo>
                  <a:lnTo>
                    <a:pt x="237744" y="2517648"/>
                  </a:lnTo>
                  <a:lnTo>
                    <a:pt x="237744" y="1740408"/>
                  </a:lnTo>
                  <a:close/>
                </a:path>
                <a:path w="4404359" h="2517775">
                  <a:moveTo>
                    <a:pt x="832104" y="1786128"/>
                  </a:moveTo>
                  <a:lnTo>
                    <a:pt x="594360" y="1786128"/>
                  </a:lnTo>
                  <a:lnTo>
                    <a:pt x="594360" y="2517648"/>
                  </a:lnTo>
                  <a:lnTo>
                    <a:pt x="832104" y="2517648"/>
                  </a:lnTo>
                  <a:lnTo>
                    <a:pt x="832104" y="1786128"/>
                  </a:lnTo>
                  <a:close/>
                </a:path>
                <a:path w="4404359" h="2517775">
                  <a:moveTo>
                    <a:pt x="1429512" y="173736"/>
                  </a:moveTo>
                  <a:lnTo>
                    <a:pt x="1191768" y="173736"/>
                  </a:lnTo>
                  <a:lnTo>
                    <a:pt x="1191768" y="1420368"/>
                  </a:lnTo>
                  <a:lnTo>
                    <a:pt x="1429512" y="1420368"/>
                  </a:lnTo>
                  <a:lnTo>
                    <a:pt x="1429512" y="173736"/>
                  </a:lnTo>
                  <a:close/>
                </a:path>
                <a:path w="4404359" h="2517775">
                  <a:moveTo>
                    <a:pt x="2023872" y="115824"/>
                  </a:moveTo>
                  <a:lnTo>
                    <a:pt x="1786128" y="115824"/>
                  </a:lnTo>
                  <a:lnTo>
                    <a:pt x="1786128" y="1411224"/>
                  </a:lnTo>
                  <a:lnTo>
                    <a:pt x="2023872" y="1411224"/>
                  </a:lnTo>
                  <a:lnTo>
                    <a:pt x="2023872" y="115824"/>
                  </a:lnTo>
                  <a:close/>
                </a:path>
                <a:path w="4404359" h="2517775">
                  <a:moveTo>
                    <a:pt x="2618232" y="48768"/>
                  </a:moveTo>
                  <a:lnTo>
                    <a:pt x="2380488" y="48768"/>
                  </a:lnTo>
                  <a:lnTo>
                    <a:pt x="2380488" y="1115568"/>
                  </a:lnTo>
                  <a:lnTo>
                    <a:pt x="2618232" y="1115568"/>
                  </a:lnTo>
                  <a:lnTo>
                    <a:pt x="2618232" y="48768"/>
                  </a:lnTo>
                  <a:close/>
                </a:path>
                <a:path w="4404359" h="2517775">
                  <a:moveTo>
                    <a:pt x="3212592" y="45720"/>
                  </a:moveTo>
                  <a:lnTo>
                    <a:pt x="2974848" y="45720"/>
                  </a:lnTo>
                  <a:lnTo>
                    <a:pt x="2974848" y="1136904"/>
                  </a:lnTo>
                  <a:lnTo>
                    <a:pt x="3212592" y="1136904"/>
                  </a:lnTo>
                  <a:lnTo>
                    <a:pt x="3212592" y="45720"/>
                  </a:lnTo>
                  <a:close/>
                </a:path>
                <a:path w="4404359" h="2517775">
                  <a:moveTo>
                    <a:pt x="3810000" y="0"/>
                  </a:moveTo>
                  <a:lnTo>
                    <a:pt x="3569208" y="0"/>
                  </a:lnTo>
                  <a:lnTo>
                    <a:pt x="3569208" y="1139952"/>
                  </a:lnTo>
                  <a:lnTo>
                    <a:pt x="3810000" y="1139952"/>
                  </a:lnTo>
                  <a:lnTo>
                    <a:pt x="3810000" y="0"/>
                  </a:lnTo>
                  <a:close/>
                </a:path>
                <a:path w="4404359" h="2517775">
                  <a:moveTo>
                    <a:pt x="4404360" y="134112"/>
                  </a:moveTo>
                  <a:lnTo>
                    <a:pt x="4166616" y="134112"/>
                  </a:lnTo>
                  <a:lnTo>
                    <a:pt x="4166616" y="1030224"/>
                  </a:lnTo>
                  <a:lnTo>
                    <a:pt x="4404360" y="1030224"/>
                  </a:lnTo>
                  <a:lnTo>
                    <a:pt x="4404360" y="134112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581656" y="871727"/>
              <a:ext cx="4404360" cy="1953895"/>
            </a:xfrm>
            <a:custGeom>
              <a:avLst/>
              <a:gdLst/>
              <a:ahLst/>
              <a:cxnLst/>
              <a:rect l="l" t="t" r="r" b="b"/>
              <a:pathLst>
                <a:path w="4404359" h="1953895">
                  <a:moveTo>
                    <a:pt x="237744" y="292608"/>
                  </a:moveTo>
                  <a:lnTo>
                    <a:pt x="0" y="292608"/>
                  </a:lnTo>
                  <a:lnTo>
                    <a:pt x="0" y="1908048"/>
                  </a:lnTo>
                  <a:lnTo>
                    <a:pt x="237744" y="1908048"/>
                  </a:lnTo>
                  <a:lnTo>
                    <a:pt x="237744" y="292608"/>
                  </a:lnTo>
                  <a:close/>
                </a:path>
                <a:path w="4404359" h="1953895">
                  <a:moveTo>
                    <a:pt x="832104" y="243840"/>
                  </a:moveTo>
                  <a:lnTo>
                    <a:pt x="594360" y="243840"/>
                  </a:lnTo>
                  <a:lnTo>
                    <a:pt x="594360" y="1953768"/>
                  </a:lnTo>
                  <a:lnTo>
                    <a:pt x="832104" y="1953768"/>
                  </a:lnTo>
                  <a:lnTo>
                    <a:pt x="832104" y="243840"/>
                  </a:lnTo>
                  <a:close/>
                </a:path>
                <a:path w="4404359" h="1953895">
                  <a:moveTo>
                    <a:pt x="1429512" y="15240"/>
                  </a:moveTo>
                  <a:lnTo>
                    <a:pt x="1191768" y="15240"/>
                  </a:lnTo>
                  <a:lnTo>
                    <a:pt x="1191768" y="341376"/>
                  </a:lnTo>
                  <a:lnTo>
                    <a:pt x="1429512" y="341376"/>
                  </a:lnTo>
                  <a:lnTo>
                    <a:pt x="1429512" y="15240"/>
                  </a:lnTo>
                  <a:close/>
                </a:path>
                <a:path w="4404359" h="1953895">
                  <a:moveTo>
                    <a:pt x="2023872" y="15240"/>
                  </a:moveTo>
                  <a:lnTo>
                    <a:pt x="1786128" y="15240"/>
                  </a:lnTo>
                  <a:lnTo>
                    <a:pt x="1786128" y="283464"/>
                  </a:lnTo>
                  <a:lnTo>
                    <a:pt x="2023872" y="283464"/>
                  </a:lnTo>
                  <a:lnTo>
                    <a:pt x="2023872" y="15240"/>
                  </a:lnTo>
                  <a:close/>
                </a:path>
                <a:path w="4404359" h="1953895">
                  <a:moveTo>
                    <a:pt x="2618232" y="3048"/>
                  </a:moveTo>
                  <a:lnTo>
                    <a:pt x="2380488" y="3048"/>
                  </a:lnTo>
                  <a:lnTo>
                    <a:pt x="2380488" y="216408"/>
                  </a:lnTo>
                  <a:lnTo>
                    <a:pt x="2618232" y="216408"/>
                  </a:lnTo>
                  <a:lnTo>
                    <a:pt x="2618232" y="3048"/>
                  </a:lnTo>
                  <a:close/>
                </a:path>
                <a:path w="4404359" h="1953895">
                  <a:moveTo>
                    <a:pt x="3212592" y="0"/>
                  </a:moveTo>
                  <a:lnTo>
                    <a:pt x="2974848" y="0"/>
                  </a:lnTo>
                  <a:lnTo>
                    <a:pt x="2974848" y="213360"/>
                  </a:lnTo>
                  <a:lnTo>
                    <a:pt x="3212592" y="213360"/>
                  </a:lnTo>
                  <a:lnTo>
                    <a:pt x="3212592" y="0"/>
                  </a:lnTo>
                  <a:close/>
                </a:path>
                <a:path w="4404359" h="1953895">
                  <a:moveTo>
                    <a:pt x="3810000" y="21336"/>
                  </a:moveTo>
                  <a:lnTo>
                    <a:pt x="3569208" y="21336"/>
                  </a:lnTo>
                  <a:lnTo>
                    <a:pt x="3569208" y="167640"/>
                  </a:lnTo>
                  <a:lnTo>
                    <a:pt x="3810000" y="167640"/>
                  </a:lnTo>
                  <a:lnTo>
                    <a:pt x="3810000" y="21336"/>
                  </a:lnTo>
                  <a:close/>
                </a:path>
                <a:path w="4404359" h="1953895">
                  <a:moveTo>
                    <a:pt x="4404360" y="54864"/>
                  </a:moveTo>
                  <a:lnTo>
                    <a:pt x="4166616" y="54864"/>
                  </a:lnTo>
                  <a:lnTo>
                    <a:pt x="4166616" y="301752"/>
                  </a:lnTo>
                  <a:lnTo>
                    <a:pt x="4404360" y="301752"/>
                  </a:lnTo>
                  <a:lnTo>
                    <a:pt x="4404360" y="54864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581656" y="862583"/>
              <a:ext cx="4404360" cy="302260"/>
            </a:xfrm>
            <a:custGeom>
              <a:avLst/>
              <a:gdLst/>
              <a:ahLst/>
              <a:cxnLst/>
              <a:rect l="l" t="t" r="r" b="b"/>
              <a:pathLst>
                <a:path w="4404359" h="302259">
                  <a:moveTo>
                    <a:pt x="237744" y="0"/>
                  </a:moveTo>
                  <a:lnTo>
                    <a:pt x="0" y="0"/>
                  </a:lnTo>
                  <a:lnTo>
                    <a:pt x="0" y="301752"/>
                  </a:lnTo>
                  <a:lnTo>
                    <a:pt x="237744" y="301752"/>
                  </a:lnTo>
                  <a:lnTo>
                    <a:pt x="237744" y="0"/>
                  </a:lnTo>
                  <a:close/>
                </a:path>
                <a:path w="4404359" h="302259">
                  <a:moveTo>
                    <a:pt x="832104" y="0"/>
                  </a:moveTo>
                  <a:lnTo>
                    <a:pt x="594360" y="0"/>
                  </a:lnTo>
                  <a:lnTo>
                    <a:pt x="594360" y="252984"/>
                  </a:lnTo>
                  <a:lnTo>
                    <a:pt x="832104" y="252984"/>
                  </a:lnTo>
                  <a:lnTo>
                    <a:pt x="832104" y="0"/>
                  </a:lnTo>
                  <a:close/>
                </a:path>
                <a:path w="4404359" h="302259">
                  <a:moveTo>
                    <a:pt x="1429512" y="0"/>
                  </a:moveTo>
                  <a:lnTo>
                    <a:pt x="1191768" y="0"/>
                  </a:lnTo>
                  <a:lnTo>
                    <a:pt x="1191768" y="24384"/>
                  </a:lnTo>
                  <a:lnTo>
                    <a:pt x="1429512" y="24384"/>
                  </a:lnTo>
                  <a:lnTo>
                    <a:pt x="1429512" y="0"/>
                  </a:lnTo>
                  <a:close/>
                </a:path>
                <a:path w="4404359" h="302259">
                  <a:moveTo>
                    <a:pt x="2023872" y="0"/>
                  </a:moveTo>
                  <a:lnTo>
                    <a:pt x="1786128" y="0"/>
                  </a:lnTo>
                  <a:lnTo>
                    <a:pt x="1786128" y="24384"/>
                  </a:lnTo>
                  <a:lnTo>
                    <a:pt x="2023872" y="24384"/>
                  </a:lnTo>
                  <a:lnTo>
                    <a:pt x="2023872" y="0"/>
                  </a:lnTo>
                  <a:close/>
                </a:path>
                <a:path w="4404359" h="302259">
                  <a:moveTo>
                    <a:pt x="2618232" y="0"/>
                  </a:moveTo>
                  <a:lnTo>
                    <a:pt x="2380488" y="0"/>
                  </a:lnTo>
                  <a:lnTo>
                    <a:pt x="2380488" y="12192"/>
                  </a:lnTo>
                  <a:lnTo>
                    <a:pt x="2618232" y="12192"/>
                  </a:lnTo>
                  <a:lnTo>
                    <a:pt x="2618232" y="0"/>
                  </a:lnTo>
                  <a:close/>
                </a:path>
                <a:path w="4404359" h="302259">
                  <a:moveTo>
                    <a:pt x="3212592" y="0"/>
                  </a:moveTo>
                  <a:lnTo>
                    <a:pt x="2974848" y="0"/>
                  </a:lnTo>
                  <a:lnTo>
                    <a:pt x="2974848" y="9144"/>
                  </a:lnTo>
                  <a:lnTo>
                    <a:pt x="3212592" y="9144"/>
                  </a:lnTo>
                  <a:lnTo>
                    <a:pt x="3212592" y="0"/>
                  </a:lnTo>
                  <a:close/>
                </a:path>
                <a:path w="4404359" h="302259">
                  <a:moveTo>
                    <a:pt x="3810000" y="0"/>
                  </a:moveTo>
                  <a:lnTo>
                    <a:pt x="3569208" y="0"/>
                  </a:lnTo>
                  <a:lnTo>
                    <a:pt x="3569208" y="30480"/>
                  </a:lnTo>
                  <a:lnTo>
                    <a:pt x="3810000" y="30480"/>
                  </a:lnTo>
                  <a:lnTo>
                    <a:pt x="3810000" y="0"/>
                  </a:lnTo>
                  <a:close/>
                </a:path>
                <a:path w="4404359" h="302259">
                  <a:moveTo>
                    <a:pt x="4404360" y="0"/>
                  </a:moveTo>
                  <a:lnTo>
                    <a:pt x="4166616" y="0"/>
                  </a:lnTo>
                  <a:lnTo>
                    <a:pt x="4166616" y="64008"/>
                  </a:lnTo>
                  <a:lnTo>
                    <a:pt x="4404360" y="64008"/>
                  </a:lnTo>
                  <a:lnTo>
                    <a:pt x="440436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368296" y="862583"/>
              <a:ext cx="36830" cy="2694940"/>
            </a:xfrm>
            <a:custGeom>
              <a:avLst/>
              <a:gdLst/>
              <a:ahLst/>
              <a:cxnLst/>
              <a:rect l="l" t="t" r="r" b="b"/>
              <a:pathLst>
                <a:path w="36830" h="2694940">
                  <a:moveTo>
                    <a:pt x="36576" y="2694431"/>
                  </a:moveTo>
                  <a:lnTo>
                    <a:pt x="36576" y="0"/>
                  </a:lnTo>
                </a:path>
                <a:path w="36830" h="2694940">
                  <a:moveTo>
                    <a:pt x="0" y="2694431"/>
                  </a:moveTo>
                  <a:lnTo>
                    <a:pt x="36576" y="2694431"/>
                  </a:lnTo>
                </a:path>
                <a:path w="36830" h="2694940">
                  <a:moveTo>
                    <a:pt x="0" y="2154935"/>
                  </a:moveTo>
                  <a:lnTo>
                    <a:pt x="36576" y="2154935"/>
                  </a:lnTo>
                </a:path>
                <a:path w="36830" h="2694940">
                  <a:moveTo>
                    <a:pt x="0" y="1615439"/>
                  </a:moveTo>
                  <a:lnTo>
                    <a:pt x="36576" y="1615439"/>
                  </a:lnTo>
                </a:path>
                <a:path w="36830" h="2694940">
                  <a:moveTo>
                    <a:pt x="0" y="1078991"/>
                  </a:moveTo>
                  <a:lnTo>
                    <a:pt x="36576" y="1078991"/>
                  </a:lnTo>
                </a:path>
                <a:path w="36830" h="2694940">
                  <a:moveTo>
                    <a:pt x="0" y="539495"/>
                  </a:moveTo>
                  <a:lnTo>
                    <a:pt x="36576" y="539495"/>
                  </a:lnTo>
                </a:path>
                <a:path w="36830" h="269494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403348" y="3555491"/>
              <a:ext cx="4761230" cy="0"/>
            </a:xfrm>
            <a:custGeom>
              <a:avLst/>
              <a:gdLst/>
              <a:ahLst/>
              <a:cxnLst/>
              <a:rect l="l" t="t" r="r" b="b"/>
              <a:pathLst>
                <a:path w="4761230" h="0">
                  <a:moveTo>
                    <a:pt x="0" y="0"/>
                  </a:moveTo>
                  <a:lnTo>
                    <a:pt x="4760976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3776853" y="2921889"/>
            <a:ext cx="2305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40.7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72102" y="2916123"/>
            <a:ext cx="230504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41.1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967478" y="2769870"/>
            <a:ext cx="2305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52.0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562727" y="2778709"/>
            <a:ext cx="230504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51.3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157976" y="2781376"/>
            <a:ext cx="230504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51.1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753225" y="2726563"/>
            <a:ext cx="2305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55.2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586608" y="3082289"/>
            <a:ext cx="2305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28.8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181604" y="3104845"/>
            <a:ext cx="231775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27.1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776853" y="1749678"/>
            <a:ext cx="2305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46.3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372102" y="1714627"/>
            <a:ext cx="2305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48.1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67478" y="1535429"/>
            <a:ext cx="2305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39.6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562727" y="1542034"/>
            <a:ext cx="2305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40.5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157976" y="1521409"/>
            <a:ext cx="230504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42.4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753225" y="1533601"/>
            <a:ext cx="230504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33.3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629280" y="1885569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60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181604" y="1884426"/>
            <a:ext cx="23177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63.5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776853" y="962659"/>
            <a:ext cx="23050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12.1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399534" y="932510"/>
            <a:ext cx="17272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9.9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4994909" y="893825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8.0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590159" y="889761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7.9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185408" y="877569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5.4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780656" y="961135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9.2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4009644" y="867155"/>
            <a:ext cx="3072765" cy="97790"/>
          </a:xfrm>
          <a:custGeom>
            <a:avLst/>
            <a:gdLst/>
            <a:ahLst/>
            <a:cxnLst/>
            <a:rect l="l" t="t" r="r" b="b"/>
            <a:pathLst>
              <a:path w="3072765" h="97790">
                <a:moveTo>
                  <a:pt x="0" y="9143"/>
                </a:moveTo>
                <a:lnTo>
                  <a:pt x="30479" y="91439"/>
                </a:lnTo>
                <a:lnTo>
                  <a:pt x="85343" y="91439"/>
                </a:lnTo>
              </a:path>
              <a:path w="3072765" h="97790">
                <a:moveTo>
                  <a:pt x="594359" y="9143"/>
                </a:moveTo>
                <a:lnTo>
                  <a:pt x="624839" y="91439"/>
                </a:lnTo>
                <a:lnTo>
                  <a:pt x="682751" y="91439"/>
                </a:lnTo>
              </a:path>
              <a:path w="3072765" h="97790">
                <a:moveTo>
                  <a:pt x="1191767" y="0"/>
                </a:moveTo>
                <a:lnTo>
                  <a:pt x="1219200" y="97535"/>
                </a:lnTo>
                <a:lnTo>
                  <a:pt x="1277111" y="97535"/>
                </a:lnTo>
              </a:path>
              <a:path w="3072765" h="97790">
                <a:moveTo>
                  <a:pt x="1786127" y="0"/>
                </a:moveTo>
                <a:lnTo>
                  <a:pt x="1813559" y="82295"/>
                </a:lnTo>
                <a:lnTo>
                  <a:pt x="1871471" y="82295"/>
                </a:lnTo>
              </a:path>
              <a:path w="3072765" h="97790">
                <a:moveTo>
                  <a:pt x="2380488" y="12191"/>
                </a:moveTo>
                <a:lnTo>
                  <a:pt x="2407919" y="79247"/>
                </a:lnTo>
                <a:lnTo>
                  <a:pt x="2465831" y="79247"/>
                </a:lnTo>
              </a:path>
              <a:path w="3072765" h="97790">
                <a:moveTo>
                  <a:pt x="2974848" y="27431"/>
                </a:moveTo>
                <a:lnTo>
                  <a:pt x="3014472" y="82295"/>
                </a:lnTo>
                <a:lnTo>
                  <a:pt x="3072383" y="82295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2586608" y="925779"/>
            <a:ext cx="230504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0">
                <a:solidFill>
                  <a:srgbClr val="404040"/>
                </a:solidFill>
                <a:latin typeface="Calibri"/>
                <a:cs typeface="Calibri"/>
              </a:rPr>
              <a:t>11.2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3209289" y="901953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9.4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4120134" y="870280"/>
            <a:ext cx="17272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0.9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4715383" y="870280"/>
            <a:ext cx="17272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0.9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5313426" y="877950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0.4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5905627" y="860882"/>
            <a:ext cx="17272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0.4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500876" y="859662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1.1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7106539" y="861821"/>
            <a:ext cx="1727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404040"/>
                </a:solidFill>
                <a:latin typeface="Calibri"/>
                <a:cs typeface="Calibri"/>
              </a:rPr>
              <a:t>2.3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2227579" y="3464178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2169667" y="2924632"/>
            <a:ext cx="141605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2169667" y="2386076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2169667" y="1846529"/>
            <a:ext cx="141605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2169667" y="1307972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2111755" y="768553"/>
            <a:ext cx="19939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100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48" name="object 48" descr=""/>
          <p:cNvGraphicFramePr>
            <a:graphicFrameLocks noGrp="1"/>
          </p:cNvGraphicFramePr>
          <p:nvPr/>
        </p:nvGraphicFramePr>
        <p:xfrm>
          <a:off x="2476119" y="3622802"/>
          <a:ext cx="4612640" cy="318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3875"/>
                <a:gridCol w="603885"/>
                <a:gridCol w="585470"/>
                <a:gridCol w="600075"/>
                <a:gridCol w="624840"/>
                <a:gridCol w="525779"/>
                <a:gridCol w="657225"/>
                <a:gridCol w="412750"/>
              </a:tblGrid>
              <a:tr h="159385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1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1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R="32384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1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1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3746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</a:tr>
              <a:tr h="159385">
                <a:tc>
                  <a:txBody>
                    <a:bodyPr/>
                    <a:lstStyle/>
                    <a:p>
                      <a:pPr marL="31750">
                        <a:lnSpc>
                          <a:spcPts val="960"/>
                        </a:lnSpc>
                      </a:pPr>
                      <a:r>
                        <a:rPr dirty="0" sz="900" spc="-1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Baseline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ts val="960"/>
                        </a:lnSpc>
                      </a:pPr>
                      <a:r>
                        <a:rPr dirty="0" sz="900" spc="-1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Baseline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960"/>
                        </a:lnSpc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30</a:t>
                      </a: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days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30</a:t>
                      </a: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days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3655">
                        <a:lnSpc>
                          <a:spcPts val="960"/>
                        </a:lnSpc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 spc="-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ts val="960"/>
                        </a:lnSpc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 spc="-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960"/>
                        </a:lnSpc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900" spc="-1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960"/>
                        </a:lnSpc>
                      </a:pPr>
                      <a:r>
                        <a:rPr dirty="0" sz="90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900" spc="-2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2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yrs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9" name="object 49" descr=""/>
          <p:cNvSpPr txBox="1"/>
          <p:nvPr/>
        </p:nvSpPr>
        <p:spPr>
          <a:xfrm>
            <a:off x="1944369" y="1528553"/>
            <a:ext cx="153670" cy="13684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55"/>
              </a:lnSpc>
            </a:pP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Proportion</a:t>
            </a:r>
            <a:r>
              <a:rPr dirty="0" sz="1000" spc="-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0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patients</a:t>
            </a: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 [%]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0" name="object 50" descr=""/>
          <p:cNvGrpSpPr/>
          <p:nvPr/>
        </p:nvGrpSpPr>
        <p:grpSpPr>
          <a:xfrm>
            <a:off x="4194047" y="4255008"/>
            <a:ext cx="701040" cy="64135"/>
            <a:chOff x="4194047" y="4255008"/>
            <a:chExt cx="701040" cy="64135"/>
          </a:xfrm>
        </p:grpSpPr>
        <p:sp>
          <p:nvSpPr>
            <p:cNvPr id="51" name="object 51" descr=""/>
            <p:cNvSpPr/>
            <p:nvPr/>
          </p:nvSpPr>
          <p:spPr>
            <a:xfrm>
              <a:off x="4194047" y="4255008"/>
              <a:ext cx="60960" cy="64135"/>
            </a:xfrm>
            <a:custGeom>
              <a:avLst/>
              <a:gdLst/>
              <a:ahLst/>
              <a:cxnLst/>
              <a:rect l="l" t="t" r="r" b="b"/>
              <a:pathLst>
                <a:path w="60960" h="64135">
                  <a:moveTo>
                    <a:pt x="60960" y="0"/>
                  </a:moveTo>
                  <a:lnTo>
                    <a:pt x="0" y="0"/>
                  </a:lnTo>
                  <a:lnTo>
                    <a:pt x="0" y="64008"/>
                  </a:lnTo>
                  <a:lnTo>
                    <a:pt x="60960" y="64008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4376927" y="4255008"/>
              <a:ext cx="64135" cy="64135"/>
            </a:xfrm>
            <a:custGeom>
              <a:avLst/>
              <a:gdLst/>
              <a:ahLst/>
              <a:cxnLst/>
              <a:rect l="l" t="t" r="r" b="b"/>
              <a:pathLst>
                <a:path w="64135" h="64135">
                  <a:moveTo>
                    <a:pt x="64008" y="0"/>
                  </a:moveTo>
                  <a:lnTo>
                    <a:pt x="0" y="0"/>
                  </a:lnTo>
                  <a:lnTo>
                    <a:pt x="0" y="64008"/>
                  </a:lnTo>
                  <a:lnTo>
                    <a:pt x="64008" y="64008"/>
                  </a:lnTo>
                  <a:lnTo>
                    <a:pt x="6400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4590287" y="4255008"/>
              <a:ext cx="64135" cy="64135"/>
            </a:xfrm>
            <a:custGeom>
              <a:avLst/>
              <a:gdLst/>
              <a:ahLst/>
              <a:cxnLst/>
              <a:rect l="l" t="t" r="r" b="b"/>
              <a:pathLst>
                <a:path w="64135" h="64135">
                  <a:moveTo>
                    <a:pt x="64008" y="0"/>
                  </a:moveTo>
                  <a:lnTo>
                    <a:pt x="0" y="0"/>
                  </a:lnTo>
                  <a:lnTo>
                    <a:pt x="0" y="64008"/>
                  </a:lnTo>
                  <a:lnTo>
                    <a:pt x="64008" y="64008"/>
                  </a:lnTo>
                  <a:lnTo>
                    <a:pt x="6400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4831079" y="4255008"/>
              <a:ext cx="64135" cy="64135"/>
            </a:xfrm>
            <a:custGeom>
              <a:avLst/>
              <a:gdLst/>
              <a:ahLst/>
              <a:cxnLst/>
              <a:rect l="l" t="t" r="r" b="b"/>
              <a:pathLst>
                <a:path w="64135" h="64135">
                  <a:moveTo>
                    <a:pt x="64008" y="0"/>
                  </a:moveTo>
                  <a:lnTo>
                    <a:pt x="0" y="0"/>
                  </a:lnTo>
                  <a:lnTo>
                    <a:pt x="0" y="64008"/>
                  </a:lnTo>
                  <a:lnTo>
                    <a:pt x="64008" y="64008"/>
                  </a:lnTo>
                  <a:lnTo>
                    <a:pt x="640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 descr=""/>
          <p:cNvSpPr txBox="1"/>
          <p:nvPr/>
        </p:nvSpPr>
        <p:spPr>
          <a:xfrm>
            <a:off x="4271898" y="4195673"/>
            <a:ext cx="75565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96215" algn="l"/>
                <a:tab pos="408940" algn="l"/>
                <a:tab pos="650875" algn="l"/>
              </a:tabLst>
            </a:pPr>
            <a:r>
              <a:rPr dirty="0" sz="900" spc="-5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II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III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IV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 descr=""/>
          <p:cNvSpPr/>
          <p:nvPr/>
        </p:nvSpPr>
        <p:spPr>
          <a:xfrm>
            <a:off x="1842516" y="696467"/>
            <a:ext cx="5459095" cy="3749040"/>
          </a:xfrm>
          <a:custGeom>
            <a:avLst/>
            <a:gdLst/>
            <a:ahLst/>
            <a:cxnLst/>
            <a:rect l="l" t="t" r="r" b="b"/>
            <a:pathLst>
              <a:path w="5459095" h="3749040">
                <a:moveTo>
                  <a:pt x="0" y="3749040"/>
                </a:moveTo>
                <a:lnTo>
                  <a:pt x="5458967" y="3749040"/>
                </a:lnTo>
                <a:lnTo>
                  <a:pt x="5458967" y="0"/>
                </a:lnTo>
                <a:lnTo>
                  <a:pt x="0" y="0"/>
                </a:lnTo>
                <a:lnTo>
                  <a:pt x="0" y="374904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390" y="106172"/>
            <a:ext cx="832929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315959" algn="l"/>
              </a:tabLst>
            </a:pPr>
            <a:r>
              <a:rPr dirty="0" spc="-20"/>
              <a:t>KCCQ</a:t>
            </a:r>
            <a:r>
              <a:rPr dirty="0" spc="-80"/>
              <a:t> </a:t>
            </a:r>
            <a:r>
              <a:rPr dirty="0" u="sng">
                <a:uFill>
                  <a:solidFill>
                    <a:srgbClr val="D9D9D9"/>
                  </a:solidFill>
                </a:uFill>
              </a:rPr>
              <a:t>QoL</a:t>
            </a:r>
            <a:r>
              <a:rPr dirty="0" u="sng" spc="-50">
                <a:uFill>
                  <a:solidFill>
                    <a:srgbClr val="D9D9D9"/>
                  </a:solidFill>
                </a:uFill>
              </a:rPr>
              <a:t> </a:t>
            </a:r>
            <a:r>
              <a:rPr dirty="0" u="sng" spc="-10">
                <a:uFill>
                  <a:solidFill>
                    <a:srgbClr val="D9D9D9"/>
                  </a:solidFill>
                </a:uFill>
              </a:rPr>
              <a:t>Measure</a:t>
            </a:r>
            <a:r>
              <a:rPr dirty="0" u="sng">
                <a:uFill>
                  <a:solidFill>
                    <a:srgbClr val="D9D9D9"/>
                  </a:solidFill>
                </a:uFill>
              </a:rPr>
              <a:t>	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065275" y="3592067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5" h="0">
                <a:moveTo>
                  <a:pt x="0" y="0"/>
                </a:moveTo>
                <a:lnTo>
                  <a:pt x="13258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065275" y="2970275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5" h="0">
                <a:moveTo>
                  <a:pt x="0" y="0"/>
                </a:moveTo>
                <a:lnTo>
                  <a:pt x="13258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1065275" y="1781555"/>
          <a:ext cx="1278890" cy="748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150"/>
                <a:gridCol w="451484"/>
                <a:gridCol w="440690"/>
              </a:tblGrid>
              <a:tr h="566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585858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585858"/>
                      </a:solidFill>
                      <a:prstDash val="solid"/>
                    </a:lnL>
                    <a:lnR w="9525">
                      <a:solidFill>
                        <a:srgbClr val="585858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585858"/>
                      </a:solidFill>
                      <a:prstDash val="solid"/>
                    </a:lnL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585858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585858"/>
                      </a:solidFill>
                      <a:prstDash val="solid"/>
                    </a:lnL>
                    <a:lnR w="9525">
                      <a:solidFill>
                        <a:srgbClr val="585858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585858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6" name="object 6" descr=""/>
          <p:cNvSpPr/>
          <p:nvPr/>
        </p:nvSpPr>
        <p:spPr>
          <a:xfrm>
            <a:off x="1799844" y="1799844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 h="0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1065275" y="1103185"/>
            <a:ext cx="7504430" cy="3112770"/>
            <a:chOff x="1065275" y="1103185"/>
            <a:chExt cx="7504430" cy="3112770"/>
          </a:xfrm>
        </p:grpSpPr>
        <p:sp>
          <p:nvSpPr>
            <p:cNvPr id="8" name="object 8" descr=""/>
            <p:cNvSpPr/>
            <p:nvPr/>
          </p:nvSpPr>
          <p:spPr>
            <a:xfrm>
              <a:off x="1554479" y="2348483"/>
              <a:ext cx="1167765" cy="1243965"/>
            </a:xfrm>
            <a:custGeom>
              <a:avLst/>
              <a:gdLst/>
              <a:ahLst/>
              <a:cxnLst/>
              <a:rect l="l" t="t" r="r" b="b"/>
              <a:pathLst>
                <a:path w="1167764" h="1243964">
                  <a:moveTo>
                    <a:pt x="0" y="1243583"/>
                  </a:moveTo>
                  <a:lnTo>
                    <a:pt x="94487" y="1243583"/>
                  </a:lnTo>
                </a:path>
                <a:path w="1167764" h="1243964">
                  <a:moveTo>
                    <a:pt x="451103" y="1243583"/>
                  </a:moveTo>
                  <a:lnTo>
                    <a:pt x="713232" y="1243583"/>
                  </a:lnTo>
                </a:path>
                <a:path w="1167764" h="1243964">
                  <a:moveTo>
                    <a:pt x="1069847" y="1243583"/>
                  </a:moveTo>
                  <a:lnTo>
                    <a:pt x="1167383" y="1243583"/>
                  </a:lnTo>
                </a:path>
                <a:path w="1167764" h="1243964">
                  <a:moveTo>
                    <a:pt x="451103" y="621791"/>
                  </a:moveTo>
                  <a:lnTo>
                    <a:pt x="713232" y="621791"/>
                  </a:lnTo>
                </a:path>
                <a:path w="1167764" h="1243964">
                  <a:moveTo>
                    <a:pt x="1069847" y="621791"/>
                  </a:moveTo>
                  <a:lnTo>
                    <a:pt x="1167383" y="621791"/>
                  </a:lnTo>
                </a:path>
                <a:path w="1167764" h="1243964">
                  <a:moveTo>
                    <a:pt x="1069847" y="0"/>
                  </a:moveTo>
                  <a:lnTo>
                    <a:pt x="1167383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267711" y="2051303"/>
              <a:ext cx="356870" cy="2161540"/>
            </a:xfrm>
            <a:custGeom>
              <a:avLst/>
              <a:gdLst/>
              <a:ahLst/>
              <a:cxnLst/>
              <a:rect l="l" t="t" r="r" b="b"/>
              <a:pathLst>
                <a:path w="356869" h="2161540">
                  <a:moveTo>
                    <a:pt x="356615" y="0"/>
                  </a:moveTo>
                  <a:lnTo>
                    <a:pt x="0" y="0"/>
                  </a:lnTo>
                  <a:lnTo>
                    <a:pt x="0" y="2161032"/>
                  </a:lnTo>
                  <a:lnTo>
                    <a:pt x="356615" y="2161032"/>
                  </a:lnTo>
                  <a:lnTo>
                    <a:pt x="35661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554479" y="2970275"/>
              <a:ext cx="94615" cy="0"/>
            </a:xfrm>
            <a:custGeom>
              <a:avLst/>
              <a:gdLst/>
              <a:ahLst/>
              <a:cxnLst/>
              <a:rect l="l" t="t" r="r" b="b"/>
              <a:pathLst>
                <a:path w="94614" h="0">
                  <a:moveTo>
                    <a:pt x="0" y="0"/>
                  </a:moveTo>
                  <a:lnTo>
                    <a:pt x="94487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648967" y="2532887"/>
              <a:ext cx="356870" cy="1679575"/>
            </a:xfrm>
            <a:custGeom>
              <a:avLst/>
              <a:gdLst/>
              <a:ahLst/>
              <a:cxnLst/>
              <a:rect l="l" t="t" r="r" b="b"/>
              <a:pathLst>
                <a:path w="356869" h="1679575">
                  <a:moveTo>
                    <a:pt x="356615" y="0"/>
                  </a:moveTo>
                  <a:lnTo>
                    <a:pt x="0" y="0"/>
                  </a:lnTo>
                  <a:lnTo>
                    <a:pt x="0" y="1679448"/>
                  </a:lnTo>
                  <a:lnTo>
                    <a:pt x="356615" y="1679448"/>
                  </a:lnTo>
                  <a:lnTo>
                    <a:pt x="35661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078480" y="2348483"/>
              <a:ext cx="716280" cy="1243965"/>
            </a:xfrm>
            <a:custGeom>
              <a:avLst/>
              <a:gdLst/>
              <a:ahLst/>
              <a:cxnLst/>
              <a:rect l="l" t="t" r="r" b="b"/>
              <a:pathLst>
                <a:path w="716279" h="1243964">
                  <a:moveTo>
                    <a:pt x="0" y="1243583"/>
                  </a:moveTo>
                  <a:lnTo>
                    <a:pt x="262128" y="1243583"/>
                  </a:lnTo>
                </a:path>
                <a:path w="716279" h="1243964">
                  <a:moveTo>
                    <a:pt x="618744" y="1243583"/>
                  </a:moveTo>
                  <a:lnTo>
                    <a:pt x="716280" y="1243583"/>
                  </a:lnTo>
                </a:path>
                <a:path w="716279" h="1243964">
                  <a:moveTo>
                    <a:pt x="0" y="621791"/>
                  </a:moveTo>
                  <a:lnTo>
                    <a:pt x="262128" y="621791"/>
                  </a:lnTo>
                </a:path>
                <a:path w="716279" h="1243964">
                  <a:moveTo>
                    <a:pt x="618744" y="621791"/>
                  </a:moveTo>
                  <a:lnTo>
                    <a:pt x="716280" y="621791"/>
                  </a:lnTo>
                </a:path>
                <a:path w="716279" h="1243964">
                  <a:moveTo>
                    <a:pt x="0" y="0"/>
                  </a:moveTo>
                  <a:lnTo>
                    <a:pt x="262128" y="0"/>
                  </a:lnTo>
                </a:path>
                <a:path w="716279" h="1243964">
                  <a:moveTo>
                    <a:pt x="618744" y="0"/>
                  </a:moveTo>
                  <a:lnTo>
                    <a:pt x="71628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340608" y="1865375"/>
              <a:ext cx="356870" cy="2346960"/>
            </a:xfrm>
            <a:custGeom>
              <a:avLst/>
              <a:gdLst/>
              <a:ahLst/>
              <a:cxnLst/>
              <a:rect l="l" t="t" r="r" b="b"/>
              <a:pathLst>
                <a:path w="356870" h="2346960">
                  <a:moveTo>
                    <a:pt x="356615" y="0"/>
                  </a:moveTo>
                  <a:lnTo>
                    <a:pt x="0" y="0"/>
                  </a:lnTo>
                  <a:lnTo>
                    <a:pt x="0" y="2346960"/>
                  </a:lnTo>
                  <a:lnTo>
                    <a:pt x="356615" y="2346960"/>
                  </a:lnTo>
                  <a:lnTo>
                    <a:pt x="35661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721863" y="1975103"/>
              <a:ext cx="356870" cy="2237740"/>
            </a:xfrm>
            <a:custGeom>
              <a:avLst/>
              <a:gdLst/>
              <a:ahLst/>
              <a:cxnLst/>
              <a:rect l="l" t="t" r="r" b="b"/>
              <a:pathLst>
                <a:path w="356869" h="2237740">
                  <a:moveTo>
                    <a:pt x="356616" y="0"/>
                  </a:moveTo>
                  <a:lnTo>
                    <a:pt x="0" y="0"/>
                  </a:lnTo>
                  <a:lnTo>
                    <a:pt x="0" y="2237232"/>
                  </a:lnTo>
                  <a:lnTo>
                    <a:pt x="356616" y="2237232"/>
                  </a:lnTo>
                  <a:lnTo>
                    <a:pt x="356616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151375" y="2348483"/>
              <a:ext cx="713740" cy="1243965"/>
            </a:xfrm>
            <a:custGeom>
              <a:avLst/>
              <a:gdLst/>
              <a:ahLst/>
              <a:cxnLst/>
              <a:rect l="l" t="t" r="r" b="b"/>
              <a:pathLst>
                <a:path w="713739" h="1243964">
                  <a:moveTo>
                    <a:pt x="0" y="1243583"/>
                  </a:moveTo>
                  <a:lnTo>
                    <a:pt x="262127" y="1243583"/>
                  </a:lnTo>
                </a:path>
                <a:path w="713739" h="1243964">
                  <a:moveTo>
                    <a:pt x="618744" y="1243583"/>
                  </a:moveTo>
                  <a:lnTo>
                    <a:pt x="713232" y="1243583"/>
                  </a:lnTo>
                </a:path>
                <a:path w="713739" h="1243964">
                  <a:moveTo>
                    <a:pt x="0" y="621791"/>
                  </a:moveTo>
                  <a:lnTo>
                    <a:pt x="262127" y="621791"/>
                  </a:lnTo>
                </a:path>
                <a:path w="713739" h="1243964">
                  <a:moveTo>
                    <a:pt x="618744" y="621791"/>
                  </a:moveTo>
                  <a:lnTo>
                    <a:pt x="713232" y="621791"/>
                  </a:lnTo>
                </a:path>
                <a:path w="713739" h="1243964">
                  <a:moveTo>
                    <a:pt x="0" y="0"/>
                  </a:moveTo>
                  <a:lnTo>
                    <a:pt x="262127" y="0"/>
                  </a:lnTo>
                </a:path>
                <a:path w="713739" h="1243964">
                  <a:moveTo>
                    <a:pt x="618744" y="0"/>
                  </a:moveTo>
                  <a:lnTo>
                    <a:pt x="71323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413504" y="1904999"/>
              <a:ext cx="356870" cy="2307590"/>
            </a:xfrm>
            <a:custGeom>
              <a:avLst/>
              <a:gdLst/>
              <a:ahLst/>
              <a:cxnLst/>
              <a:rect l="l" t="t" r="r" b="b"/>
              <a:pathLst>
                <a:path w="356870" h="2307590">
                  <a:moveTo>
                    <a:pt x="356616" y="0"/>
                  </a:moveTo>
                  <a:lnTo>
                    <a:pt x="0" y="0"/>
                  </a:lnTo>
                  <a:lnTo>
                    <a:pt x="0" y="2307336"/>
                  </a:lnTo>
                  <a:lnTo>
                    <a:pt x="356616" y="2307336"/>
                  </a:lnTo>
                  <a:lnTo>
                    <a:pt x="35661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794759" y="1853183"/>
              <a:ext cx="356870" cy="2359660"/>
            </a:xfrm>
            <a:custGeom>
              <a:avLst/>
              <a:gdLst/>
              <a:ahLst/>
              <a:cxnLst/>
              <a:rect l="l" t="t" r="r" b="b"/>
              <a:pathLst>
                <a:path w="356870" h="2359660">
                  <a:moveTo>
                    <a:pt x="356615" y="0"/>
                  </a:moveTo>
                  <a:lnTo>
                    <a:pt x="0" y="0"/>
                  </a:lnTo>
                  <a:lnTo>
                    <a:pt x="0" y="2359152"/>
                  </a:lnTo>
                  <a:lnTo>
                    <a:pt x="356615" y="2359152"/>
                  </a:lnTo>
                  <a:lnTo>
                    <a:pt x="35661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221223" y="2348483"/>
              <a:ext cx="716280" cy="1243965"/>
            </a:xfrm>
            <a:custGeom>
              <a:avLst/>
              <a:gdLst/>
              <a:ahLst/>
              <a:cxnLst/>
              <a:rect l="l" t="t" r="r" b="b"/>
              <a:pathLst>
                <a:path w="716279" h="1243964">
                  <a:moveTo>
                    <a:pt x="0" y="1243583"/>
                  </a:moveTo>
                  <a:lnTo>
                    <a:pt x="265175" y="1243583"/>
                  </a:lnTo>
                </a:path>
                <a:path w="716279" h="1243964">
                  <a:moveTo>
                    <a:pt x="621791" y="1243583"/>
                  </a:moveTo>
                  <a:lnTo>
                    <a:pt x="716279" y="1243583"/>
                  </a:lnTo>
                </a:path>
                <a:path w="716279" h="1243964">
                  <a:moveTo>
                    <a:pt x="0" y="621791"/>
                  </a:moveTo>
                  <a:lnTo>
                    <a:pt x="265175" y="621791"/>
                  </a:lnTo>
                </a:path>
                <a:path w="716279" h="1243964">
                  <a:moveTo>
                    <a:pt x="621791" y="621791"/>
                  </a:moveTo>
                  <a:lnTo>
                    <a:pt x="716279" y="621791"/>
                  </a:lnTo>
                </a:path>
                <a:path w="716279" h="1243964">
                  <a:moveTo>
                    <a:pt x="0" y="0"/>
                  </a:moveTo>
                  <a:lnTo>
                    <a:pt x="265175" y="0"/>
                  </a:lnTo>
                </a:path>
                <a:path w="716279" h="1243964">
                  <a:moveTo>
                    <a:pt x="621791" y="0"/>
                  </a:moveTo>
                  <a:lnTo>
                    <a:pt x="71627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486399" y="1926336"/>
              <a:ext cx="356870" cy="2286000"/>
            </a:xfrm>
            <a:custGeom>
              <a:avLst/>
              <a:gdLst/>
              <a:ahLst/>
              <a:cxnLst/>
              <a:rect l="l" t="t" r="r" b="b"/>
              <a:pathLst>
                <a:path w="356870" h="2286000">
                  <a:moveTo>
                    <a:pt x="356615" y="0"/>
                  </a:moveTo>
                  <a:lnTo>
                    <a:pt x="0" y="0"/>
                  </a:lnTo>
                  <a:lnTo>
                    <a:pt x="0" y="2286000"/>
                  </a:lnTo>
                  <a:lnTo>
                    <a:pt x="356615" y="2286000"/>
                  </a:lnTo>
                  <a:lnTo>
                    <a:pt x="35661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4864608" y="1901951"/>
              <a:ext cx="356870" cy="2310765"/>
            </a:xfrm>
            <a:custGeom>
              <a:avLst/>
              <a:gdLst/>
              <a:ahLst/>
              <a:cxnLst/>
              <a:rect l="l" t="t" r="r" b="b"/>
              <a:pathLst>
                <a:path w="356870" h="2310765">
                  <a:moveTo>
                    <a:pt x="356615" y="0"/>
                  </a:moveTo>
                  <a:lnTo>
                    <a:pt x="0" y="0"/>
                  </a:lnTo>
                  <a:lnTo>
                    <a:pt x="0" y="2310384"/>
                  </a:lnTo>
                  <a:lnTo>
                    <a:pt x="356615" y="2310384"/>
                  </a:lnTo>
                  <a:lnTo>
                    <a:pt x="35661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294119" y="2348483"/>
              <a:ext cx="716280" cy="1243965"/>
            </a:xfrm>
            <a:custGeom>
              <a:avLst/>
              <a:gdLst/>
              <a:ahLst/>
              <a:cxnLst/>
              <a:rect l="l" t="t" r="r" b="b"/>
              <a:pathLst>
                <a:path w="716279" h="1243964">
                  <a:moveTo>
                    <a:pt x="0" y="1243583"/>
                  </a:moveTo>
                  <a:lnTo>
                    <a:pt x="265175" y="1243583"/>
                  </a:lnTo>
                </a:path>
                <a:path w="716279" h="1243964">
                  <a:moveTo>
                    <a:pt x="621791" y="1243583"/>
                  </a:moveTo>
                  <a:lnTo>
                    <a:pt x="716279" y="1243583"/>
                  </a:lnTo>
                </a:path>
                <a:path w="716279" h="1243964">
                  <a:moveTo>
                    <a:pt x="0" y="621791"/>
                  </a:moveTo>
                  <a:lnTo>
                    <a:pt x="265175" y="621791"/>
                  </a:lnTo>
                </a:path>
                <a:path w="716279" h="1243964">
                  <a:moveTo>
                    <a:pt x="621791" y="621791"/>
                  </a:moveTo>
                  <a:lnTo>
                    <a:pt x="716279" y="621791"/>
                  </a:lnTo>
                </a:path>
                <a:path w="716279" h="1243964">
                  <a:moveTo>
                    <a:pt x="0" y="0"/>
                  </a:moveTo>
                  <a:lnTo>
                    <a:pt x="265175" y="0"/>
                  </a:lnTo>
                </a:path>
                <a:path w="716279" h="1243964">
                  <a:moveTo>
                    <a:pt x="621791" y="0"/>
                  </a:moveTo>
                  <a:lnTo>
                    <a:pt x="71627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559296" y="1901951"/>
              <a:ext cx="356870" cy="2310765"/>
            </a:xfrm>
            <a:custGeom>
              <a:avLst/>
              <a:gdLst/>
              <a:ahLst/>
              <a:cxnLst/>
              <a:rect l="l" t="t" r="r" b="b"/>
              <a:pathLst>
                <a:path w="356870" h="2310765">
                  <a:moveTo>
                    <a:pt x="356615" y="0"/>
                  </a:moveTo>
                  <a:lnTo>
                    <a:pt x="0" y="0"/>
                  </a:lnTo>
                  <a:lnTo>
                    <a:pt x="0" y="2310384"/>
                  </a:lnTo>
                  <a:lnTo>
                    <a:pt x="356615" y="2310384"/>
                  </a:lnTo>
                  <a:lnTo>
                    <a:pt x="35661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5937504" y="1914143"/>
              <a:ext cx="356870" cy="2298700"/>
            </a:xfrm>
            <a:custGeom>
              <a:avLst/>
              <a:gdLst/>
              <a:ahLst/>
              <a:cxnLst/>
              <a:rect l="l" t="t" r="r" b="b"/>
              <a:pathLst>
                <a:path w="356870" h="2298700">
                  <a:moveTo>
                    <a:pt x="356616" y="0"/>
                  </a:moveTo>
                  <a:lnTo>
                    <a:pt x="0" y="0"/>
                  </a:lnTo>
                  <a:lnTo>
                    <a:pt x="0" y="2298192"/>
                  </a:lnTo>
                  <a:lnTo>
                    <a:pt x="356616" y="2298192"/>
                  </a:lnTo>
                  <a:lnTo>
                    <a:pt x="356616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367016" y="2348483"/>
              <a:ext cx="716280" cy="1243965"/>
            </a:xfrm>
            <a:custGeom>
              <a:avLst/>
              <a:gdLst/>
              <a:ahLst/>
              <a:cxnLst/>
              <a:rect l="l" t="t" r="r" b="b"/>
              <a:pathLst>
                <a:path w="716279" h="1243964">
                  <a:moveTo>
                    <a:pt x="0" y="1243583"/>
                  </a:moveTo>
                  <a:lnTo>
                    <a:pt x="262127" y="1243583"/>
                  </a:lnTo>
                </a:path>
                <a:path w="716279" h="1243964">
                  <a:moveTo>
                    <a:pt x="618743" y="1243583"/>
                  </a:moveTo>
                  <a:lnTo>
                    <a:pt x="716279" y="1243583"/>
                  </a:lnTo>
                </a:path>
                <a:path w="716279" h="1243964">
                  <a:moveTo>
                    <a:pt x="0" y="621791"/>
                  </a:moveTo>
                  <a:lnTo>
                    <a:pt x="262127" y="621791"/>
                  </a:lnTo>
                </a:path>
                <a:path w="716279" h="1243964">
                  <a:moveTo>
                    <a:pt x="618743" y="621791"/>
                  </a:moveTo>
                  <a:lnTo>
                    <a:pt x="716279" y="621791"/>
                  </a:lnTo>
                </a:path>
                <a:path w="716279" h="1243964">
                  <a:moveTo>
                    <a:pt x="0" y="0"/>
                  </a:moveTo>
                  <a:lnTo>
                    <a:pt x="262127" y="0"/>
                  </a:lnTo>
                </a:path>
                <a:path w="716279" h="1243964">
                  <a:moveTo>
                    <a:pt x="618743" y="0"/>
                  </a:moveTo>
                  <a:lnTo>
                    <a:pt x="716279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7629144" y="1944623"/>
              <a:ext cx="356870" cy="2268220"/>
            </a:xfrm>
            <a:custGeom>
              <a:avLst/>
              <a:gdLst/>
              <a:ahLst/>
              <a:cxnLst/>
              <a:rect l="l" t="t" r="r" b="b"/>
              <a:pathLst>
                <a:path w="356870" h="2268220">
                  <a:moveTo>
                    <a:pt x="356615" y="0"/>
                  </a:moveTo>
                  <a:lnTo>
                    <a:pt x="0" y="0"/>
                  </a:lnTo>
                  <a:lnTo>
                    <a:pt x="0" y="2267712"/>
                  </a:lnTo>
                  <a:lnTo>
                    <a:pt x="356615" y="2267712"/>
                  </a:lnTo>
                  <a:lnTo>
                    <a:pt x="35661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7010399" y="1993391"/>
              <a:ext cx="356870" cy="2219325"/>
            </a:xfrm>
            <a:custGeom>
              <a:avLst/>
              <a:gdLst/>
              <a:ahLst/>
              <a:cxnLst/>
              <a:rect l="l" t="t" r="r" b="b"/>
              <a:pathLst>
                <a:path w="356870" h="2219325">
                  <a:moveTo>
                    <a:pt x="356616" y="0"/>
                  </a:moveTo>
                  <a:lnTo>
                    <a:pt x="0" y="0"/>
                  </a:lnTo>
                  <a:lnTo>
                    <a:pt x="0" y="2218944"/>
                  </a:lnTo>
                  <a:lnTo>
                    <a:pt x="356616" y="2218944"/>
                  </a:lnTo>
                  <a:lnTo>
                    <a:pt x="356616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8439911" y="2348483"/>
              <a:ext cx="129539" cy="1243965"/>
            </a:xfrm>
            <a:custGeom>
              <a:avLst/>
              <a:gdLst/>
              <a:ahLst/>
              <a:cxnLst/>
              <a:rect l="l" t="t" r="r" b="b"/>
              <a:pathLst>
                <a:path w="129540" h="1243964">
                  <a:moveTo>
                    <a:pt x="0" y="1243583"/>
                  </a:moveTo>
                  <a:lnTo>
                    <a:pt x="129540" y="1243583"/>
                  </a:lnTo>
                </a:path>
                <a:path w="129540" h="1243964">
                  <a:moveTo>
                    <a:pt x="0" y="621791"/>
                  </a:moveTo>
                  <a:lnTo>
                    <a:pt x="129540" y="621791"/>
                  </a:lnTo>
                </a:path>
                <a:path w="129540" h="1243964">
                  <a:moveTo>
                    <a:pt x="0" y="0"/>
                  </a:moveTo>
                  <a:lnTo>
                    <a:pt x="12954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8083295" y="1895855"/>
              <a:ext cx="356870" cy="2316480"/>
            </a:xfrm>
            <a:custGeom>
              <a:avLst/>
              <a:gdLst/>
              <a:ahLst/>
              <a:cxnLst/>
              <a:rect l="l" t="t" r="r" b="b"/>
              <a:pathLst>
                <a:path w="356870" h="2316479">
                  <a:moveTo>
                    <a:pt x="356615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356615" y="2316480"/>
                  </a:lnTo>
                  <a:lnTo>
                    <a:pt x="35661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2446019" y="2049780"/>
              <a:ext cx="0" cy="33655"/>
            </a:xfrm>
            <a:custGeom>
              <a:avLst/>
              <a:gdLst/>
              <a:ahLst/>
              <a:cxnLst/>
              <a:rect l="l" t="t" r="r" b="b"/>
              <a:pathLst>
                <a:path w="0" h="33655">
                  <a:moveTo>
                    <a:pt x="0" y="0"/>
                  </a:moveTo>
                  <a:lnTo>
                    <a:pt x="0" y="33527"/>
                  </a:lnTo>
                </a:path>
              </a:pathLst>
            </a:custGeom>
            <a:ln w="9525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065275" y="1726691"/>
              <a:ext cx="7504430" cy="0"/>
            </a:xfrm>
            <a:custGeom>
              <a:avLst/>
              <a:gdLst/>
              <a:ahLst/>
              <a:cxnLst/>
              <a:rect l="l" t="t" r="r" b="b"/>
              <a:pathLst>
                <a:path w="7504430" h="0">
                  <a:moveTo>
                    <a:pt x="0" y="0"/>
                  </a:moveTo>
                  <a:lnTo>
                    <a:pt x="750417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799843" y="1178051"/>
              <a:ext cx="6461760" cy="1384300"/>
            </a:xfrm>
            <a:custGeom>
              <a:avLst/>
              <a:gdLst/>
              <a:ahLst/>
              <a:cxnLst/>
              <a:rect l="l" t="t" r="r" b="b"/>
              <a:pathLst>
                <a:path w="6461759" h="1384300">
                  <a:moveTo>
                    <a:pt x="646176" y="871728"/>
                  </a:moveTo>
                  <a:lnTo>
                    <a:pt x="646176" y="158496"/>
                  </a:lnTo>
                </a:path>
                <a:path w="6461759" h="1384300">
                  <a:moveTo>
                    <a:pt x="618744" y="905256"/>
                  </a:moveTo>
                  <a:lnTo>
                    <a:pt x="676656" y="905256"/>
                  </a:lnTo>
                </a:path>
                <a:path w="6461759" h="1384300">
                  <a:moveTo>
                    <a:pt x="618744" y="158496"/>
                  </a:moveTo>
                  <a:lnTo>
                    <a:pt x="676656" y="158496"/>
                  </a:lnTo>
                </a:path>
                <a:path w="6461759" h="1384300">
                  <a:moveTo>
                    <a:pt x="1719071" y="688848"/>
                  </a:moveTo>
                  <a:lnTo>
                    <a:pt x="1719071" y="719328"/>
                  </a:lnTo>
                </a:path>
                <a:path w="6461759" h="1384300">
                  <a:moveTo>
                    <a:pt x="1719071" y="688848"/>
                  </a:moveTo>
                  <a:lnTo>
                    <a:pt x="1719071" y="0"/>
                  </a:lnTo>
                </a:path>
                <a:path w="6461759" h="1384300">
                  <a:moveTo>
                    <a:pt x="1691640" y="719328"/>
                  </a:moveTo>
                  <a:lnTo>
                    <a:pt x="1749552" y="719328"/>
                  </a:lnTo>
                </a:path>
                <a:path w="6461759" h="1384300">
                  <a:moveTo>
                    <a:pt x="1691640" y="0"/>
                  </a:moveTo>
                  <a:lnTo>
                    <a:pt x="1749552" y="0"/>
                  </a:lnTo>
                </a:path>
                <a:path w="6461759" h="1384300">
                  <a:moveTo>
                    <a:pt x="2791968" y="728472"/>
                  </a:moveTo>
                  <a:lnTo>
                    <a:pt x="2791968" y="758952"/>
                  </a:lnTo>
                </a:path>
                <a:path w="6461759" h="1384300">
                  <a:moveTo>
                    <a:pt x="2791968" y="728472"/>
                  </a:moveTo>
                  <a:lnTo>
                    <a:pt x="2791968" y="42672"/>
                  </a:lnTo>
                </a:path>
                <a:path w="6461759" h="1384300">
                  <a:moveTo>
                    <a:pt x="2764535" y="758952"/>
                  </a:moveTo>
                  <a:lnTo>
                    <a:pt x="2819400" y="758952"/>
                  </a:lnTo>
                </a:path>
                <a:path w="6461759" h="1384300">
                  <a:moveTo>
                    <a:pt x="2764535" y="42672"/>
                  </a:moveTo>
                  <a:lnTo>
                    <a:pt x="2819400" y="42672"/>
                  </a:lnTo>
                </a:path>
                <a:path w="6461759" h="1384300">
                  <a:moveTo>
                    <a:pt x="3864864" y="749808"/>
                  </a:moveTo>
                  <a:lnTo>
                    <a:pt x="3864864" y="780288"/>
                  </a:lnTo>
                </a:path>
                <a:path w="6461759" h="1384300">
                  <a:moveTo>
                    <a:pt x="3864864" y="749808"/>
                  </a:moveTo>
                  <a:lnTo>
                    <a:pt x="3864864" y="76200"/>
                  </a:lnTo>
                </a:path>
                <a:path w="6461759" h="1384300">
                  <a:moveTo>
                    <a:pt x="3834383" y="780288"/>
                  </a:moveTo>
                  <a:lnTo>
                    <a:pt x="3892296" y="780288"/>
                  </a:lnTo>
                </a:path>
                <a:path w="6461759" h="1384300">
                  <a:moveTo>
                    <a:pt x="3834383" y="76200"/>
                  </a:moveTo>
                  <a:lnTo>
                    <a:pt x="3892296" y="76200"/>
                  </a:lnTo>
                </a:path>
                <a:path w="6461759" h="1384300">
                  <a:moveTo>
                    <a:pt x="4937759" y="722376"/>
                  </a:moveTo>
                  <a:lnTo>
                    <a:pt x="4937759" y="755904"/>
                  </a:lnTo>
                </a:path>
                <a:path w="6461759" h="1384300">
                  <a:moveTo>
                    <a:pt x="4937759" y="722376"/>
                  </a:moveTo>
                  <a:lnTo>
                    <a:pt x="4937759" y="70104"/>
                  </a:lnTo>
                </a:path>
                <a:path w="6461759" h="1384300">
                  <a:moveTo>
                    <a:pt x="4907280" y="755904"/>
                  </a:moveTo>
                  <a:lnTo>
                    <a:pt x="4965191" y="755904"/>
                  </a:lnTo>
                </a:path>
                <a:path w="6461759" h="1384300">
                  <a:moveTo>
                    <a:pt x="4907280" y="70104"/>
                  </a:moveTo>
                  <a:lnTo>
                    <a:pt x="4965191" y="70104"/>
                  </a:lnTo>
                </a:path>
                <a:path w="6461759" h="1384300">
                  <a:moveTo>
                    <a:pt x="6007608" y="768096"/>
                  </a:moveTo>
                  <a:lnTo>
                    <a:pt x="6007608" y="798576"/>
                  </a:lnTo>
                </a:path>
                <a:path w="6461759" h="1384300">
                  <a:moveTo>
                    <a:pt x="6007608" y="768096"/>
                  </a:moveTo>
                  <a:lnTo>
                    <a:pt x="6007608" y="91439"/>
                  </a:lnTo>
                </a:path>
                <a:path w="6461759" h="1384300">
                  <a:moveTo>
                    <a:pt x="5980176" y="798576"/>
                  </a:moveTo>
                  <a:lnTo>
                    <a:pt x="6038087" y="798576"/>
                  </a:lnTo>
                </a:path>
                <a:path w="6461759" h="1384300">
                  <a:moveTo>
                    <a:pt x="5980176" y="91439"/>
                  </a:moveTo>
                  <a:lnTo>
                    <a:pt x="6038087" y="91439"/>
                  </a:lnTo>
                </a:path>
                <a:path w="6461759" h="1384300">
                  <a:moveTo>
                    <a:pt x="0" y="1383792"/>
                  </a:moveTo>
                  <a:lnTo>
                    <a:pt x="54863" y="1383792"/>
                  </a:lnTo>
                </a:path>
                <a:path w="6461759" h="1384300">
                  <a:moveTo>
                    <a:pt x="1100328" y="795528"/>
                  </a:moveTo>
                  <a:lnTo>
                    <a:pt x="1100328" y="829056"/>
                  </a:lnTo>
                </a:path>
                <a:path w="6461759" h="1384300">
                  <a:moveTo>
                    <a:pt x="1100328" y="795528"/>
                  </a:moveTo>
                  <a:lnTo>
                    <a:pt x="1100328" y="106680"/>
                  </a:lnTo>
                </a:path>
                <a:path w="6461759" h="1384300">
                  <a:moveTo>
                    <a:pt x="1069848" y="829056"/>
                  </a:moveTo>
                  <a:lnTo>
                    <a:pt x="1127760" y="829056"/>
                  </a:lnTo>
                </a:path>
                <a:path w="6461759" h="1384300">
                  <a:moveTo>
                    <a:pt x="1069848" y="106680"/>
                  </a:moveTo>
                  <a:lnTo>
                    <a:pt x="1127760" y="106680"/>
                  </a:lnTo>
                </a:path>
                <a:path w="6461759" h="1384300">
                  <a:moveTo>
                    <a:pt x="2173223" y="676656"/>
                  </a:moveTo>
                  <a:lnTo>
                    <a:pt x="2173223" y="707136"/>
                  </a:lnTo>
                </a:path>
                <a:path w="6461759" h="1384300">
                  <a:moveTo>
                    <a:pt x="2173223" y="676656"/>
                  </a:moveTo>
                  <a:lnTo>
                    <a:pt x="2173223" y="39624"/>
                  </a:lnTo>
                </a:path>
                <a:path w="6461759" h="1384300">
                  <a:moveTo>
                    <a:pt x="2142744" y="707136"/>
                  </a:moveTo>
                  <a:lnTo>
                    <a:pt x="2200656" y="707136"/>
                  </a:lnTo>
                </a:path>
                <a:path w="6461759" h="1384300">
                  <a:moveTo>
                    <a:pt x="2142744" y="39624"/>
                  </a:moveTo>
                  <a:lnTo>
                    <a:pt x="2200656" y="39624"/>
                  </a:lnTo>
                </a:path>
                <a:path w="6461759" h="1384300">
                  <a:moveTo>
                    <a:pt x="3243072" y="725424"/>
                  </a:moveTo>
                  <a:lnTo>
                    <a:pt x="3243072" y="755904"/>
                  </a:lnTo>
                </a:path>
                <a:path w="6461759" h="1384300">
                  <a:moveTo>
                    <a:pt x="3243072" y="725424"/>
                  </a:moveTo>
                  <a:lnTo>
                    <a:pt x="3243072" y="82296"/>
                  </a:lnTo>
                </a:path>
                <a:path w="6461759" h="1384300">
                  <a:moveTo>
                    <a:pt x="3215640" y="755904"/>
                  </a:moveTo>
                  <a:lnTo>
                    <a:pt x="3273552" y="755904"/>
                  </a:lnTo>
                </a:path>
                <a:path w="6461759" h="1384300">
                  <a:moveTo>
                    <a:pt x="3215640" y="82296"/>
                  </a:moveTo>
                  <a:lnTo>
                    <a:pt x="3273552" y="82296"/>
                  </a:lnTo>
                </a:path>
                <a:path w="6461759" h="1384300">
                  <a:moveTo>
                    <a:pt x="4315968" y="734568"/>
                  </a:moveTo>
                  <a:lnTo>
                    <a:pt x="4315968" y="765048"/>
                  </a:lnTo>
                </a:path>
                <a:path w="6461759" h="1384300">
                  <a:moveTo>
                    <a:pt x="4315968" y="734568"/>
                  </a:moveTo>
                  <a:lnTo>
                    <a:pt x="4315968" y="57912"/>
                  </a:lnTo>
                </a:path>
                <a:path w="6461759" h="1384300">
                  <a:moveTo>
                    <a:pt x="4288535" y="765048"/>
                  </a:moveTo>
                  <a:lnTo>
                    <a:pt x="4346448" y="765048"/>
                  </a:lnTo>
                </a:path>
                <a:path w="6461759" h="1384300">
                  <a:moveTo>
                    <a:pt x="4288535" y="57912"/>
                  </a:moveTo>
                  <a:lnTo>
                    <a:pt x="4346448" y="57912"/>
                  </a:lnTo>
                </a:path>
                <a:path w="6461759" h="1384300">
                  <a:moveTo>
                    <a:pt x="5388863" y="813816"/>
                  </a:moveTo>
                  <a:lnTo>
                    <a:pt x="5388863" y="844296"/>
                  </a:lnTo>
                </a:path>
                <a:path w="6461759" h="1384300">
                  <a:moveTo>
                    <a:pt x="5388863" y="813816"/>
                  </a:moveTo>
                  <a:lnTo>
                    <a:pt x="5388863" y="100584"/>
                  </a:lnTo>
                </a:path>
                <a:path w="6461759" h="1384300">
                  <a:moveTo>
                    <a:pt x="5361432" y="844296"/>
                  </a:moveTo>
                  <a:lnTo>
                    <a:pt x="5416296" y="844296"/>
                  </a:lnTo>
                </a:path>
                <a:path w="6461759" h="1384300">
                  <a:moveTo>
                    <a:pt x="5361432" y="100584"/>
                  </a:moveTo>
                  <a:lnTo>
                    <a:pt x="5416296" y="100584"/>
                  </a:lnTo>
                </a:path>
                <a:path w="6461759" h="1384300">
                  <a:moveTo>
                    <a:pt x="6461759" y="716280"/>
                  </a:moveTo>
                  <a:lnTo>
                    <a:pt x="6461759" y="746760"/>
                  </a:lnTo>
                </a:path>
              </a:pathLst>
            </a:custGeom>
            <a:ln w="9525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065275" y="1107947"/>
              <a:ext cx="7504430" cy="0"/>
            </a:xfrm>
            <a:custGeom>
              <a:avLst/>
              <a:gdLst/>
              <a:ahLst/>
              <a:cxnLst/>
              <a:rect l="l" t="t" r="r" b="b"/>
              <a:pathLst>
                <a:path w="7504430" h="0">
                  <a:moveTo>
                    <a:pt x="0" y="0"/>
                  </a:moveTo>
                  <a:lnTo>
                    <a:pt x="750417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8231123" y="1156715"/>
              <a:ext cx="58419" cy="768350"/>
            </a:xfrm>
            <a:custGeom>
              <a:avLst/>
              <a:gdLst/>
              <a:ahLst/>
              <a:cxnLst/>
              <a:rect l="l" t="t" r="r" b="b"/>
              <a:pathLst>
                <a:path w="58420" h="768350">
                  <a:moveTo>
                    <a:pt x="30479" y="737616"/>
                  </a:moveTo>
                  <a:lnTo>
                    <a:pt x="30479" y="0"/>
                  </a:lnTo>
                </a:path>
                <a:path w="58420" h="768350">
                  <a:moveTo>
                    <a:pt x="0" y="768096"/>
                  </a:moveTo>
                  <a:lnTo>
                    <a:pt x="57911" y="768096"/>
                  </a:lnTo>
                </a:path>
                <a:path w="58420" h="768350">
                  <a:moveTo>
                    <a:pt x="0" y="0"/>
                  </a:moveTo>
                  <a:lnTo>
                    <a:pt x="57911" y="0"/>
                  </a:lnTo>
                </a:path>
              </a:pathLst>
            </a:custGeom>
            <a:ln w="9525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065275" y="4210812"/>
              <a:ext cx="7504430" cy="0"/>
            </a:xfrm>
            <a:custGeom>
              <a:avLst/>
              <a:gdLst/>
              <a:ahLst/>
              <a:cxnLst/>
              <a:rect l="l" t="t" r="r" b="b"/>
              <a:pathLst>
                <a:path w="7504430" h="0">
                  <a:moveTo>
                    <a:pt x="0" y="0"/>
                  </a:moveTo>
                  <a:lnTo>
                    <a:pt x="750417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1197863" y="2499359"/>
            <a:ext cx="356870" cy="1713230"/>
          </a:xfrm>
          <a:prstGeom prst="rect">
            <a:avLst/>
          </a:prstGeom>
          <a:solidFill>
            <a:srgbClr val="4471C4"/>
          </a:solidFill>
        </p:spPr>
        <p:txBody>
          <a:bodyPr wrap="square" lIns="0" tIns="55244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434"/>
              </a:spcBef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55.14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2267711" y="2094102"/>
            <a:ext cx="35687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0960">
              <a:lnSpc>
                <a:spcPct val="100000"/>
              </a:lnSpc>
              <a:spcBef>
                <a:spcPts val="90"/>
              </a:spcBef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69.59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3340608" y="1972645"/>
            <a:ext cx="356870" cy="2233930"/>
          </a:xfrm>
          <a:prstGeom prst="rect">
            <a:avLst/>
          </a:prstGeom>
          <a:solidFill>
            <a:srgbClr val="4471C4"/>
          </a:solidFill>
        </p:spPr>
        <p:txBody>
          <a:bodyPr wrap="square" lIns="0" tIns="0" rIns="0" bIns="0" rtlCol="0" vert="horz">
            <a:spAutoFit/>
          </a:bodyPr>
          <a:lstStyle/>
          <a:p>
            <a:pPr marL="60325">
              <a:lnSpc>
                <a:spcPts val="555"/>
              </a:lnSpc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75.53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4413503" y="1972645"/>
            <a:ext cx="356870" cy="2233930"/>
          </a:xfrm>
          <a:prstGeom prst="rect">
            <a:avLst/>
          </a:prstGeom>
          <a:solidFill>
            <a:srgbClr val="4471C4"/>
          </a:solidFill>
        </p:spPr>
        <p:txBody>
          <a:bodyPr wrap="square" lIns="0" tIns="0" rIns="0" bIns="0" rtlCol="0" vert="horz">
            <a:spAutoFit/>
          </a:bodyPr>
          <a:lstStyle/>
          <a:p>
            <a:pPr marL="60325">
              <a:lnSpc>
                <a:spcPts val="865"/>
              </a:lnSpc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74.26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5486400" y="1969769"/>
            <a:ext cx="35687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0325">
              <a:lnSpc>
                <a:spcPct val="100000"/>
              </a:lnSpc>
              <a:spcBef>
                <a:spcPts val="90"/>
              </a:spcBef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73.59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647053" y="1944065"/>
            <a:ext cx="194945" cy="146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74.4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7629143" y="1987422"/>
            <a:ext cx="35687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2865">
              <a:lnSpc>
                <a:spcPct val="100000"/>
              </a:lnSpc>
              <a:spcBef>
                <a:spcPts val="90"/>
              </a:spcBef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73.02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1648967" y="2575051"/>
            <a:ext cx="35687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90"/>
              </a:spcBef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54.11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2721864" y="2017522"/>
            <a:ext cx="35687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90"/>
              </a:spcBef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72.05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3794759" y="1972645"/>
            <a:ext cx="356870" cy="2233930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 vert="horz">
            <a:spAutoFit/>
          </a:bodyPr>
          <a:lstStyle/>
          <a:p>
            <a:pPr marL="59055">
              <a:lnSpc>
                <a:spcPts val="455"/>
              </a:lnSpc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75.94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4864608" y="1972645"/>
            <a:ext cx="356870" cy="2233930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ts val="840"/>
              </a:lnSpc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74.36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5937503" y="1972645"/>
            <a:ext cx="356870" cy="2233930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ts val="919"/>
              </a:lnSpc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74.04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7010400" y="2035301"/>
            <a:ext cx="35687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61594">
              <a:lnSpc>
                <a:spcPct val="100000"/>
              </a:lnSpc>
              <a:spcBef>
                <a:spcPts val="90"/>
              </a:spcBef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71.48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8083295" y="1972645"/>
            <a:ext cx="356870" cy="2233930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ts val="770"/>
              </a:lnSpc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74.64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888593" y="4120083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830681" y="3498596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830681" y="2877057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830681" y="2255647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30681" y="1634109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772769" y="1012697"/>
            <a:ext cx="19939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100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772769" y="390854"/>
            <a:ext cx="19939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120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1394841" y="4268825"/>
            <a:ext cx="41529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Baseline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2472308" y="4268825"/>
            <a:ext cx="37909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days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3589201" y="4268825"/>
            <a:ext cx="31623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year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4639492" y="4268825"/>
            <a:ext cx="36068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5723001" y="4268825"/>
            <a:ext cx="3130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 year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6784648" y="4268825"/>
            <a:ext cx="36195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7857545" y="4268825"/>
            <a:ext cx="36068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605739" y="1804008"/>
            <a:ext cx="153670" cy="10985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55"/>
              </a:lnSpc>
            </a:pP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KCCQ</a:t>
            </a:r>
            <a:r>
              <a:rPr dirty="0" sz="10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(Average</a:t>
            </a:r>
            <a:r>
              <a:rPr dirty="0" sz="1000" spc="-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±</a:t>
            </a:r>
            <a:r>
              <a:rPr dirty="0" sz="10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SD)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4" name="object 64" descr=""/>
          <p:cNvSpPr/>
          <p:nvPr/>
        </p:nvSpPr>
        <p:spPr>
          <a:xfrm>
            <a:off x="3773423" y="4584191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8" y="0"/>
                </a:moveTo>
                <a:lnTo>
                  <a:pt x="0" y="0"/>
                </a:lnTo>
                <a:lnTo>
                  <a:pt x="0" y="60959"/>
                </a:lnTo>
                <a:lnTo>
                  <a:pt x="64008" y="60959"/>
                </a:lnTo>
                <a:lnTo>
                  <a:pt x="6400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 descr=""/>
          <p:cNvSpPr txBox="1"/>
          <p:nvPr/>
        </p:nvSpPr>
        <p:spPr>
          <a:xfrm>
            <a:off x="3851275" y="4522114"/>
            <a:ext cx="75882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Portico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(N=375)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6" name="object 66" descr=""/>
          <p:cNvSpPr/>
          <p:nvPr/>
        </p:nvSpPr>
        <p:spPr>
          <a:xfrm>
            <a:off x="4736591" y="458419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 descr=""/>
          <p:cNvSpPr txBox="1"/>
          <p:nvPr/>
        </p:nvSpPr>
        <p:spPr>
          <a:xfrm>
            <a:off x="4813808" y="4522114"/>
            <a:ext cx="61849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CAV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(N=362)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8" name="object 6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Valve</a:t>
            </a:r>
            <a:r>
              <a:rPr dirty="0" spc="-110"/>
              <a:t> </a:t>
            </a:r>
            <a:r>
              <a:rPr dirty="0" spc="-10"/>
              <a:t>durability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26758" y="791082"/>
          <a:ext cx="4745990" cy="3787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6880"/>
                <a:gridCol w="560069"/>
                <a:gridCol w="560070"/>
                <a:gridCol w="560070"/>
              </a:tblGrid>
              <a:tr h="427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(N=375)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(N=362)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C00000">
                        <a:alpha val="7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P-value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Bioprosthetic</a:t>
                      </a:r>
                      <a:r>
                        <a:rPr dirty="0" sz="10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dysfunction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38.7%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42.6%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20" b="1">
                          <a:latin typeface="Calibri"/>
                          <a:cs typeface="Calibri"/>
                        </a:rPr>
                        <a:t>0.29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95250">
                        <a:lnSpc>
                          <a:spcPts val="119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Structural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deterioration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95250" marR="94615">
                        <a:lnSpc>
                          <a:spcPct val="100000"/>
                        </a:lnSpc>
                      </a:pPr>
                      <a:r>
                        <a:rPr dirty="0" sz="1000" i="1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000" spc="-5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gradient</a:t>
                      </a:r>
                      <a:r>
                        <a:rPr dirty="0" sz="1000" spc="-8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≥</a:t>
                      </a:r>
                      <a:r>
                        <a:rPr dirty="0" sz="1000" spc="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20mmHg;</a:t>
                      </a:r>
                      <a:r>
                        <a:rPr dirty="0" sz="1000" spc="-2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000" spc="-4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rise</a:t>
                      </a:r>
                      <a:r>
                        <a:rPr dirty="0" sz="1000" spc="-1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000" spc="-3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gradient</a:t>
                      </a:r>
                      <a:r>
                        <a:rPr dirty="0" sz="1000" spc="-8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0" i="1">
                          <a:latin typeface="Calibri"/>
                          <a:cs typeface="Calibri"/>
                        </a:rPr>
                        <a:t>&gt;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 10mmHg</a:t>
                      </a:r>
                      <a:r>
                        <a:rPr dirty="0" sz="1000" spc="1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after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i="1">
                          <a:latin typeface="Calibri"/>
                          <a:cs typeface="Calibri"/>
                        </a:rPr>
                        <a:t>discharge;</a:t>
                      </a:r>
                      <a:r>
                        <a:rPr dirty="0" sz="1000" spc="-5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≥</a:t>
                      </a:r>
                      <a:r>
                        <a:rPr dirty="0" sz="1000" spc="3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i="1">
                          <a:latin typeface="Calibri"/>
                          <a:cs typeface="Calibri"/>
                        </a:rPr>
                        <a:t>moderate</a:t>
                      </a:r>
                      <a:r>
                        <a:rPr dirty="0" sz="1000" spc="-4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i="1">
                          <a:latin typeface="Calibri"/>
                          <a:cs typeface="Calibri"/>
                        </a:rPr>
                        <a:t>transvalvular 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AR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1.0%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3.1%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0.20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Non-structural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deterioration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37.5%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40.1%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0.34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686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i="1">
                          <a:latin typeface="Calibri"/>
                          <a:cs typeface="Calibri"/>
                        </a:rPr>
                        <a:t>≥</a:t>
                      </a:r>
                      <a:r>
                        <a:rPr dirty="0" sz="1000" spc="-3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Moderate</a:t>
                      </a:r>
                      <a:r>
                        <a:rPr dirty="0" sz="1000" spc="-6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PPM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24.2%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36.7%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0.0003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686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i="1">
                          <a:latin typeface="Calibri"/>
                          <a:cs typeface="Calibri"/>
                        </a:rPr>
                        <a:t>≥</a:t>
                      </a:r>
                      <a:r>
                        <a:rPr dirty="0" sz="1000" spc="-3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Moderate</a:t>
                      </a:r>
                      <a:r>
                        <a:rPr dirty="0" sz="1000" spc="-6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PVL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17.5%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5.1%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&lt;.0001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Thrombosis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0.64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Endocarditis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1.0%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0.65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Bioprosthetic</a:t>
                      </a:r>
                      <a:r>
                        <a:rPr dirty="0" sz="10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Failure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 b="1">
                          <a:latin typeface="Calibri"/>
                          <a:cs typeface="Calibri"/>
                        </a:rPr>
                        <a:t>3.8%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 b="1">
                          <a:latin typeface="Calibri"/>
                          <a:cs typeface="Calibri"/>
                        </a:rPr>
                        <a:t>2.8%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 b="1">
                          <a:latin typeface="Calibri"/>
                          <a:cs typeface="Calibri"/>
                        </a:rPr>
                        <a:t>0.25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Valve-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related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death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1.6%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0.30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Aortic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reintervention</a:t>
                      </a:r>
                      <a:r>
                        <a:rPr dirty="0" baseline="25641" sz="975" spc="-15">
                          <a:latin typeface="Calibri"/>
                          <a:cs typeface="Calibri"/>
                        </a:rPr>
                        <a:t>*</a:t>
                      </a:r>
                      <a:endParaRPr baseline="25641" sz="975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3.4%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1.1%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0.07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TAV-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in-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TAV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3.4%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0.03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 i="1">
                          <a:latin typeface="Calibri"/>
                          <a:cs typeface="Calibri"/>
                        </a:rPr>
                        <a:t>SAVR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0.31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 i="1">
                          <a:latin typeface="Calibri"/>
                          <a:cs typeface="Calibri"/>
                        </a:rPr>
                        <a:t>BAV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0.31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211937" y="4572711"/>
            <a:ext cx="303974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latin typeface="Calibri"/>
                <a:cs typeface="Calibri"/>
              </a:rPr>
              <a:t>All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aortic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valve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reinterventions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were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related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to paravalvular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20">
                <a:latin typeface="Calibri"/>
                <a:cs typeface="Calibri"/>
              </a:rPr>
              <a:t>leak.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081015" y="1426463"/>
            <a:ext cx="3992879" cy="2661285"/>
          </a:xfrm>
          <a:custGeom>
            <a:avLst/>
            <a:gdLst/>
            <a:ahLst/>
            <a:cxnLst/>
            <a:rect l="l" t="t" r="r" b="b"/>
            <a:pathLst>
              <a:path w="3992879" h="2661285">
                <a:moveTo>
                  <a:pt x="3992880" y="0"/>
                </a:moveTo>
                <a:lnTo>
                  <a:pt x="0" y="0"/>
                </a:lnTo>
                <a:lnTo>
                  <a:pt x="0" y="2660904"/>
                </a:lnTo>
                <a:lnTo>
                  <a:pt x="3992880" y="2660904"/>
                </a:lnTo>
                <a:lnTo>
                  <a:pt x="399288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201847" y="3862939"/>
            <a:ext cx="168910" cy="2273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solidFill>
                  <a:srgbClr val="2A24D9"/>
                </a:solidFill>
                <a:latin typeface="Arial"/>
                <a:cs typeface="Arial"/>
              </a:rPr>
              <a:t>301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650" spc="-25" b="1">
                <a:solidFill>
                  <a:srgbClr val="B1172B"/>
                </a:solidFill>
                <a:latin typeface="Arial"/>
                <a:cs typeface="Arial"/>
              </a:rPr>
              <a:t>308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862219" y="3862939"/>
            <a:ext cx="168910" cy="2273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solidFill>
                  <a:srgbClr val="2A24D9"/>
                </a:solidFill>
                <a:latin typeface="Arial"/>
                <a:cs typeface="Arial"/>
              </a:rPr>
              <a:t>256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650" spc="-25" b="1">
                <a:solidFill>
                  <a:srgbClr val="B1172B"/>
                </a:solidFill>
                <a:latin typeface="Arial"/>
                <a:cs typeface="Arial"/>
              </a:rPr>
              <a:t>266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522685" y="3862939"/>
            <a:ext cx="168910" cy="2273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solidFill>
                  <a:srgbClr val="2A24D9"/>
                </a:solidFill>
                <a:latin typeface="Arial"/>
                <a:cs typeface="Arial"/>
              </a:rPr>
              <a:t>216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650" spc="-25" b="1">
                <a:solidFill>
                  <a:srgbClr val="B1172B"/>
                </a:solidFill>
                <a:latin typeface="Arial"/>
                <a:cs typeface="Arial"/>
              </a:rPr>
              <a:t>219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183150" y="3862939"/>
            <a:ext cx="168910" cy="2273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solidFill>
                  <a:srgbClr val="2A24D9"/>
                </a:solidFill>
                <a:latin typeface="Arial"/>
                <a:cs typeface="Arial"/>
              </a:rPr>
              <a:t>184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650" spc="-25" b="1">
                <a:solidFill>
                  <a:srgbClr val="B1172B"/>
                </a:solidFill>
                <a:latin typeface="Arial"/>
                <a:cs typeface="Arial"/>
              </a:rPr>
              <a:t>176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867789" y="3862939"/>
            <a:ext cx="120014" cy="2273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solidFill>
                  <a:srgbClr val="2A24D9"/>
                </a:solidFill>
                <a:latin typeface="Arial"/>
                <a:cs typeface="Arial"/>
              </a:rPr>
              <a:t>86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650" spc="-25" b="1">
                <a:solidFill>
                  <a:srgbClr val="B1172B"/>
                </a:solidFill>
                <a:latin typeface="Arial"/>
                <a:cs typeface="Arial"/>
              </a:rPr>
              <a:t>99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135201" y="3862939"/>
            <a:ext cx="574675" cy="2273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b="1">
                <a:solidFill>
                  <a:srgbClr val="2A24D9"/>
                </a:solidFill>
                <a:latin typeface="Arial"/>
                <a:cs typeface="Arial"/>
              </a:rPr>
              <a:t>Portico</a:t>
            </a:r>
            <a:r>
              <a:rPr dirty="0" sz="650" spc="280" b="1">
                <a:solidFill>
                  <a:srgbClr val="2A24D9"/>
                </a:solidFill>
                <a:latin typeface="Arial"/>
                <a:cs typeface="Arial"/>
              </a:rPr>
              <a:t>  </a:t>
            </a:r>
            <a:r>
              <a:rPr dirty="0" sz="650" spc="-25" b="1">
                <a:solidFill>
                  <a:srgbClr val="2A24D9"/>
                </a:solidFill>
                <a:latin typeface="Arial"/>
                <a:cs typeface="Arial"/>
              </a:rPr>
              <a:t>375</a:t>
            </a:r>
            <a:endParaRPr sz="650">
              <a:latin typeface="Arial"/>
              <a:cs typeface="Arial"/>
            </a:endParaRPr>
          </a:p>
          <a:p>
            <a:pPr marL="130175">
              <a:lnSpc>
                <a:spcPct val="100000"/>
              </a:lnSpc>
              <a:spcBef>
                <a:spcPts val="25"/>
              </a:spcBef>
            </a:pPr>
            <a:r>
              <a:rPr dirty="0" sz="650" b="1">
                <a:solidFill>
                  <a:srgbClr val="B1172B"/>
                </a:solidFill>
                <a:latin typeface="Arial"/>
                <a:cs typeface="Arial"/>
              </a:rPr>
              <a:t>CAV</a:t>
            </a:r>
            <a:r>
              <a:rPr dirty="0" sz="650" spc="254" b="1">
                <a:solidFill>
                  <a:srgbClr val="B1172B"/>
                </a:solidFill>
                <a:latin typeface="Arial"/>
                <a:cs typeface="Arial"/>
              </a:rPr>
              <a:t>  </a:t>
            </a:r>
            <a:r>
              <a:rPr dirty="0" sz="650" spc="-25" b="1">
                <a:solidFill>
                  <a:srgbClr val="B1172B"/>
                </a:solidFill>
                <a:latin typeface="Arial"/>
                <a:cs typeface="Arial"/>
              </a:rPr>
              <a:t>362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5494556" y="2977393"/>
            <a:ext cx="3566795" cy="393700"/>
            <a:chOff x="5494556" y="2977393"/>
            <a:chExt cx="3566795" cy="393700"/>
          </a:xfrm>
        </p:grpSpPr>
        <p:sp>
          <p:nvSpPr>
            <p:cNvPr id="13" name="object 13" descr=""/>
            <p:cNvSpPr/>
            <p:nvPr/>
          </p:nvSpPr>
          <p:spPr>
            <a:xfrm>
              <a:off x="5626762" y="2977393"/>
              <a:ext cx="3302635" cy="352425"/>
            </a:xfrm>
            <a:custGeom>
              <a:avLst/>
              <a:gdLst/>
              <a:ahLst/>
              <a:cxnLst/>
              <a:rect l="l" t="t" r="r" b="b"/>
              <a:pathLst>
                <a:path w="3302634" h="352425">
                  <a:moveTo>
                    <a:pt x="701" y="349616"/>
                  </a:moveTo>
                  <a:lnTo>
                    <a:pt x="0" y="349616"/>
                  </a:lnTo>
                  <a:lnTo>
                    <a:pt x="0" y="351828"/>
                  </a:lnTo>
                  <a:lnTo>
                    <a:pt x="2915" y="351828"/>
                  </a:lnTo>
                  <a:lnTo>
                    <a:pt x="2915" y="350722"/>
                  </a:lnTo>
                  <a:lnTo>
                    <a:pt x="701" y="350722"/>
                  </a:lnTo>
                  <a:lnTo>
                    <a:pt x="701" y="349616"/>
                  </a:lnTo>
                  <a:close/>
                </a:path>
                <a:path w="3302634" h="352425">
                  <a:moveTo>
                    <a:pt x="11561" y="324707"/>
                  </a:moveTo>
                  <a:lnTo>
                    <a:pt x="701" y="324707"/>
                  </a:lnTo>
                  <a:lnTo>
                    <a:pt x="701" y="350722"/>
                  </a:lnTo>
                  <a:lnTo>
                    <a:pt x="1808" y="349616"/>
                  </a:lnTo>
                  <a:lnTo>
                    <a:pt x="2915" y="349616"/>
                  </a:lnTo>
                  <a:lnTo>
                    <a:pt x="2915" y="326919"/>
                  </a:lnTo>
                  <a:lnTo>
                    <a:pt x="1808" y="326919"/>
                  </a:lnTo>
                  <a:lnTo>
                    <a:pt x="2915" y="325813"/>
                  </a:lnTo>
                  <a:lnTo>
                    <a:pt x="11561" y="325813"/>
                  </a:lnTo>
                  <a:lnTo>
                    <a:pt x="11561" y="324707"/>
                  </a:lnTo>
                  <a:close/>
                </a:path>
                <a:path w="3302634" h="352425">
                  <a:moveTo>
                    <a:pt x="2915" y="349616"/>
                  </a:moveTo>
                  <a:lnTo>
                    <a:pt x="1808" y="349616"/>
                  </a:lnTo>
                  <a:lnTo>
                    <a:pt x="701" y="350722"/>
                  </a:lnTo>
                  <a:lnTo>
                    <a:pt x="2915" y="350722"/>
                  </a:lnTo>
                  <a:lnTo>
                    <a:pt x="2915" y="349616"/>
                  </a:lnTo>
                  <a:close/>
                </a:path>
                <a:path w="3302634" h="352425">
                  <a:moveTo>
                    <a:pt x="2915" y="325813"/>
                  </a:moveTo>
                  <a:lnTo>
                    <a:pt x="1808" y="326919"/>
                  </a:lnTo>
                  <a:lnTo>
                    <a:pt x="2915" y="326919"/>
                  </a:lnTo>
                  <a:lnTo>
                    <a:pt x="2915" y="325813"/>
                  </a:lnTo>
                  <a:close/>
                </a:path>
                <a:path w="3302634" h="352425">
                  <a:moveTo>
                    <a:pt x="13775" y="324707"/>
                  </a:moveTo>
                  <a:lnTo>
                    <a:pt x="12668" y="324707"/>
                  </a:lnTo>
                  <a:lnTo>
                    <a:pt x="11561" y="325813"/>
                  </a:lnTo>
                  <a:lnTo>
                    <a:pt x="2915" y="325813"/>
                  </a:lnTo>
                  <a:lnTo>
                    <a:pt x="2915" y="326919"/>
                  </a:lnTo>
                  <a:lnTo>
                    <a:pt x="13775" y="326919"/>
                  </a:lnTo>
                  <a:lnTo>
                    <a:pt x="13775" y="324707"/>
                  </a:lnTo>
                  <a:close/>
                </a:path>
                <a:path w="3302634" h="352425">
                  <a:moveTo>
                    <a:pt x="16986" y="299458"/>
                  </a:moveTo>
                  <a:lnTo>
                    <a:pt x="11561" y="299458"/>
                  </a:lnTo>
                  <a:lnTo>
                    <a:pt x="11561" y="325813"/>
                  </a:lnTo>
                  <a:lnTo>
                    <a:pt x="12668" y="324707"/>
                  </a:lnTo>
                  <a:lnTo>
                    <a:pt x="13775" y="324707"/>
                  </a:lnTo>
                  <a:lnTo>
                    <a:pt x="13775" y="301669"/>
                  </a:lnTo>
                  <a:lnTo>
                    <a:pt x="12668" y="301669"/>
                  </a:lnTo>
                  <a:lnTo>
                    <a:pt x="13775" y="300563"/>
                  </a:lnTo>
                  <a:lnTo>
                    <a:pt x="16986" y="300563"/>
                  </a:lnTo>
                  <a:lnTo>
                    <a:pt x="16986" y="299458"/>
                  </a:lnTo>
                  <a:close/>
                </a:path>
                <a:path w="3302634" h="352425">
                  <a:moveTo>
                    <a:pt x="13775" y="300563"/>
                  </a:moveTo>
                  <a:lnTo>
                    <a:pt x="12668" y="301669"/>
                  </a:lnTo>
                  <a:lnTo>
                    <a:pt x="13775" y="301669"/>
                  </a:lnTo>
                  <a:lnTo>
                    <a:pt x="13775" y="300563"/>
                  </a:lnTo>
                  <a:close/>
                </a:path>
                <a:path w="3302634" h="352425">
                  <a:moveTo>
                    <a:pt x="19201" y="299458"/>
                  </a:moveTo>
                  <a:lnTo>
                    <a:pt x="18094" y="299458"/>
                  </a:lnTo>
                  <a:lnTo>
                    <a:pt x="16986" y="300563"/>
                  </a:lnTo>
                  <a:lnTo>
                    <a:pt x="13775" y="300563"/>
                  </a:lnTo>
                  <a:lnTo>
                    <a:pt x="13775" y="301669"/>
                  </a:lnTo>
                  <a:lnTo>
                    <a:pt x="19201" y="301669"/>
                  </a:lnTo>
                  <a:lnTo>
                    <a:pt x="19201" y="299458"/>
                  </a:lnTo>
                  <a:close/>
                </a:path>
                <a:path w="3302634" h="352425">
                  <a:moveTo>
                    <a:pt x="24229" y="274134"/>
                  </a:moveTo>
                  <a:lnTo>
                    <a:pt x="16986" y="274134"/>
                  </a:lnTo>
                  <a:lnTo>
                    <a:pt x="16986" y="300563"/>
                  </a:lnTo>
                  <a:lnTo>
                    <a:pt x="18094" y="299458"/>
                  </a:lnTo>
                  <a:lnTo>
                    <a:pt x="19201" y="299458"/>
                  </a:lnTo>
                  <a:lnTo>
                    <a:pt x="19201" y="276346"/>
                  </a:lnTo>
                  <a:lnTo>
                    <a:pt x="18094" y="276346"/>
                  </a:lnTo>
                  <a:lnTo>
                    <a:pt x="19201" y="275240"/>
                  </a:lnTo>
                  <a:lnTo>
                    <a:pt x="24229" y="275240"/>
                  </a:lnTo>
                  <a:lnTo>
                    <a:pt x="24229" y="274134"/>
                  </a:lnTo>
                  <a:close/>
                </a:path>
                <a:path w="3302634" h="352425">
                  <a:moveTo>
                    <a:pt x="19201" y="275240"/>
                  </a:moveTo>
                  <a:lnTo>
                    <a:pt x="18094" y="276346"/>
                  </a:lnTo>
                  <a:lnTo>
                    <a:pt x="19201" y="276346"/>
                  </a:lnTo>
                  <a:lnTo>
                    <a:pt x="19201" y="275240"/>
                  </a:lnTo>
                  <a:close/>
                </a:path>
                <a:path w="3302634" h="352425">
                  <a:moveTo>
                    <a:pt x="26444" y="274134"/>
                  </a:moveTo>
                  <a:lnTo>
                    <a:pt x="25337" y="274134"/>
                  </a:lnTo>
                  <a:lnTo>
                    <a:pt x="24229" y="275240"/>
                  </a:lnTo>
                  <a:lnTo>
                    <a:pt x="19201" y="275240"/>
                  </a:lnTo>
                  <a:lnTo>
                    <a:pt x="19201" y="276346"/>
                  </a:lnTo>
                  <a:lnTo>
                    <a:pt x="26444" y="276346"/>
                  </a:lnTo>
                  <a:lnTo>
                    <a:pt x="26444" y="274134"/>
                  </a:lnTo>
                  <a:close/>
                </a:path>
                <a:path w="3302634" h="352425">
                  <a:moveTo>
                    <a:pt x="47749" y="248737"/>
                  </a:moveTo>
                  <a:lnTo>
                    <a:pt x="24229" y="248737"/>
                  </a:lnTo>
                  <a:lnTo>
                    <a:pt x="24229" y="275240"/>
                  </a:lnTo>
                  <a:lnTo>
                    <a:pt x="25337" y="274134"/>
                  </a:lnTo>
                  <a:lnTo>
                    <a:pt x="26444" y="274134"/>
                  </a:lnTo>
                  <a:lnTo>
                    <a:pt x="26444" y="250949"/>
                  </a:lnTo>
                  <a:lnTo>
                    <a:pt x="25337" y="250949"/>
                  </a:lnTo>
                  <a:lnTo>
                    <a:pt x="26444" y="249843"/>
                  </a:lnTo>
                  <a:lnTo>
                    <a:pt x="47749" y="249843"/>
                  </a:lnTo>
                  <a:lnTo>
                    <a:pt x="47749" y="248737"/>
                  </a:lnTo>
                  <a:close/>
                </a:path>
                <a:path w="3302634" h="352425">
                  <a:moveTo>
                    <a:pt x="26444" y="249843"/>
                  </a:moveTo>
                  <a:lnTo>
                    <a:pt x="25337" y="250949"/>
                  </a:lnTo>
                  <a:lnTo>
                    <a:pt x="26444" y="250949"/>
                  </a:lnTo>
                  <a:lnTo>
                    <a:pt x="26444" y="249843"/>
                  </a:lnTo>
                  <a:close/>
                </a:path>
                <a:path w="3302634" h="352425">
                  <a:moveTo>
                    <a:pt x="49963" y="248737"/>
                  </a:moveTo>
                  <a:lnTo>
                    <a:pt x="48856" y="248737"/>
                  </a:lnTo>
                  <a:lnTo>
                    <a:pt x="47749" y="249843"/>
                  </a:lnTo>
                  <a:lnTo>
                    <a:pt x="26444" y="249843"/>
                  </a:lnTo>
                  <a:lnTo>
                    <a:pt x="26444" y="250949"/>
                  </a:lnTo>
                  <a:lnTo>
                    <a:pt x="49963" y="250949"/>
                  </a:lnTo>
                  <a:lnTo>
                    <a:pt x="49963" y="248737"/>
                  </a:lnTo>
                  <a:close/>
                </a:path>
                <a:path w="3302634" h="352425">
                  <a:moveTo>
                    <a:pt x="82129" y="222851"/>
                  </a:moveTo>
                  <a:lnTo>
                    <a:pt x="47749" y="222851"/>
                  </a:lnTo>
                  <a:lnTo>
                    <a:pt x="47749" y="249843"/>
                  </a:lnTo>
                  <a:lnTo>
                    <a:pt x="48856" y="248737"/>
                  </a:lnTo>
                  <a:lnTo>
                    <a:pt x="49963" y="248737"/>
                  </a:lnTo>
                  <a:lnTo>
                    <a:pt x="49963" y="225063"/>
                  </a:lnTo>
                  <a:lnTo>
                    <a:pt x="48856" y="225063"/>
                  </a:lnTo>
                  <a:lnTo>
                    <a:pt x="49963" y="223957"/>
                  </a:lnTo>
                  <a:lnTo>
                    <a:pt x="82129" y="223957"/>
                  </a:lnTo>
                  <a:lnTo>
                    <a:pt x="82129" y="222851"/>
                  </a:lnTo>
                  <a:close/>
                </a:path>
                <a:path w="3302634" h="352425">
                  <a:moveTo>
                    <a:pt x="49963" y="223957"/>
                  </a:moveTo>
                  <a:lnTo>
                    <a:pt x="48856" y="225063"/>
                  </a:lnTo>
                  <a:lnTo>
                    <a:pt x="49963" y="225063"/>
                  </a:lnTo>
                  <a:lnTo>
                    <a:pt x="49963" y="223957"/>
                  </a:lnTo>
                  <a:close/>
                </a:path>
                <a:path w="3302634" h="352425">
                  <a:moveTo>
                    <a:pt x="84343" y="222851"/>
                  </a:moveTo>
                  <a:lnTo>
                    <a:pt x="83236" y="222851"/>
                  </a:lnTo>
                  <a:lnTo>
                    <a:pt x="82129" y="223957"/>
                  </a:lnTo>
                  <a:lnTo>
                    <a:pt x="49963" y="223957"/>
                  </a:lnTo>
                  <a:lnTo>
                    <a:pt x="49963" y="225063"/>
                  </a:lnTo>
                  <a:lnTo>
                    <a:pt x="84343" y="225063"/>
                  </a:lnTo>
                  <a:lnTo>
                    <a:pt x="84343" y="222851"/>
                  </a:lnTo>
                  <a:close/>
                </a:path>
                <a:path w="3302634" h="352425">
                  <a:moveTo>
                    <a:pt x="241349" y="196431"/>
                  </a:moveTo>
                  <a:lnTo>
                    <a:pt x="82129" y="196431"/>
                  </a:lnTo>
                  <a:lnTo>
                    <a:pt x="82129" y="223957"/>
                  </a:lnTo>
                  <a:lnTo>
                    <a:pt x="83236" y="222851"/>
                  </a:lnTo>
                  <a:lnTo>
                    <a:pt x="84343" y="222851"/>
                  </a:lnTo>
                  <a:lnTo>
                    <a:pt x="84343" y="198643"/>
                  </a:lnTo>
                  <a:lnTo>
                    <a:pt x="83236" y="198643"/>
                  </a:lnTo>
                  <a:lnTo>
                    <a:pt x="84343" y="197537"/>
                  </a:lnTo>
                  <a:lnTo>
                    <a:pt x="241349" y="197537"/>
                  </a:lnTo>
                  <a:lnTo>
                    <a:pt x="241349" y="196431"/>
                  </a:lnTo>
                  <a:close/>
                </a:path>
                <a:path w="3302634" h="352425">
                  <a:moveTo>
                    <a:pt x="84343" y="197537"/>
                  </a:moveTo>
                  <a:lnTo>
                    <a:pt x="83236" y="198643"/>
                  </a:lnTo>
                  <a:lnTo>
                    <a:pt x="84343" y="198643"/>
                  </a:lnTo>
                  <a:lnTo>
                    <a:pt x="84343" y="197537"/>
                  </a:lnTo>
                  <a:close/>
                </a:path>
                <a:path w="3302634" h="352425">
                  <a:moveTo>
                    <a:pt x="243563" y="196431"/>
                  </a:moveTo>
                  <a:lnTo>
                    <a:pt x="242456" y="196431"/>
                  </a:lnTo>
                  <a:lnTo>
                    <a:pt x="241349" y="197537"/>
                  </a:lnTo>
                  <a:lnTo>
                    <a:pt x="84343" y="197537"/>
                  </a:lnTo>
                  <a:lnTo>
                    <a:pt x="84343" y="198643"/>
                  </a:lnTo>
                  <a:lnTo>
                    <a:pt x="243563" y="198643"/>
                  </a:lnTo>
                  <a:lnTo>
                    <a:pt x="243563" y="196431"/>
                  </a:lnTo>
                  <a:close/>
                </a:path>
                <a:path w="3302634" h="352425">
                  <a:moveTo>
                    <a:pt x="469310" y="168915"/>
                  </a:moveTo>
                  <a:lnTo>
                    <a:pt x="241349" y="168915"/>
                  </a:lnTo>
                  <a:lnTo>
                    <a:pt x="241349" y="197537"/>
                  </a:lnTo>
                  <a:lnTo>
                    <a:pt x="242456" y="196431"/>
                  </a:lnTo>
                  <a:lnTo>
                    <a:pt x="243563" y="196431"/>
                  </a:lnTo>
                  <a:lnTo>
                    <a:pt x="243563" y="171126"/>
                  </a:lnTo>
                  <a:lnTo>
                    <a:pt x="242456" y="171126"/>
                  </a:lnTo>
                  <a:lnTo>
                    <a:pt x="243563" y="170020"/>
                  </a:lnTo>
                  <a:lnTo>
                    <a:pt x="469310" y="170020"/>
                  </a:lnTo>
                  <a:lnTo>
                    <a:pt x="469310" y="168915"/>
                  </a:lnTo>
                  <a:close/>
                </a:path>
                <a:path w="3302634" h="352425">
                  <a:moveTo>
                    <a:pt x="243563" y="170020"/>
                  </a:moveTo>
                  <a:lnTo>
                    <a:pt x="242456" y="171126"/>
                  </a:lnTo>
                  <a:lnTo>
                    <a:pt x="243563" y="171126"/>
                  </a:lnTo>
                  <a:lnTo>
                    <a:pt x="243563" y="170020"/>
                  </a:lnTo>
                  <a:close/>
                </a:path>
                <a:path w="3302634" h="352425">
                  <a:moveTo>
                    <a:pt x="471524" y="168915"/>
                  </a:moveTo>
                  <a:lnTo>
                    <a:pt x="470417" y="168915"/>
                  </a:lnTo>
                  <a:lnTo>
                    <a:pt x="469310" y="170020"/>
                  </a:lnTo>
                  <a:lnTo>
                    <a:pt x="243563" y="170020"/>
                  </a:lnTo>
                  <a:lnTo>
                    <a:pt x="243563" y="171126"/>
                  </a:lnTo>
                  <a:lnTo>
                    <a:pt x="471524" y="171126"/>
                  </a:lnTo>
                  <a:lnTo>
                    <a:pt x="471524" y="168915"/>
                  </a:lnTo>
                  <a:close/>
                </a:path>
                <a:path w="3302634" h="352425">
                  <a:moveTo>
                    <a:pt x="1048301" y="139887"/>
                  </a:moveTo>
                  <a:lnTo>
                    <a:pt x="469310" y="139887"/>
                  </a:lnTo>
                  <a:lnTo>
                    <a:pt x="469310" y="170020"/>
                  </a:lnTo>
                  <a:lnTo>
                    <a:pt x="470417" y="168915"/>
                  </a:lnTo>
                  <a:lnTo>
                    <a:pt x="471524" y="168915"/>
                  </a:lnTo>
                  <a:lnTo>
                    <a:pt x="471524" y="142098"/>
                  </a:lnTo>
                  <a:lnTo>
                    <a:pt x="470417" y="142098"/>
                  </a:lnTo>
                  <a:lnTo>
                    <a:pt x="471524" y="140992"/>
                  </a:lnTo>
                  <a:lnTo>
                    <a:pt x="1048301" y="140992"/>
                  </a:lnTo>
                  <a:lnTo>
                    <a:pt x="1048301" y="139887"/>
                  </a:lnTo>
                  <a:close/>
                </a:path>
                <a:path w="3302634" h="352425">
                  <a:moveTo>
                    <a:pt x="471524" y="140992"/>
                  </a:moveTo>
                  <a:lnTo>
                    <a:pt x="470417" y="142098"/>
                  </a:lnTo>
                  <a:lnTo>
                    <a:pt x="471524" y="142098"/>
                  </a:lnTo>
                  <a:lnTo>
                    <a:pt x="471524" y="140992"/>
                  </a:lnTo>
                  <a:close/>
                </a:path>
                <a:path w="3302634" h="352425">
                  <a:moveTo>
                    <a:pt x="1050516" y="139887"/>
                  </a:moveTo>
                  <a:lnTo>
                    <a:pt x="1049408" y="139887"/>
                  </a:lnTo>
                  <a:lnTo>
                    <a:pt x="1048301" y="140992"/>
                  </a:lnTo>
                  <a:lnTo>
                    <a:pt x="471524" y="140992"/>
                  </a:lnTo>
                  <a:lnTo>
                    <a:pt x="471524" y="142098"/>
                  </a:lnTo>
                  <a:lnTo>
                    <a:pt x="1050516" y="142098"/>
                  </a:lnTo>
                  <a:lnTo>
                    <a:pt x="1050516" y="139887"/>
                  </a:lnTo>
                  <a:close/>
                </a:path>
                <a:path w="3302634" h="352425">
                  <a:moveTo>
                    <a:pt x="1149705" y="106712"/>
                  </a:moveTo>
                  <a:lnTo>
                    <a:pt x="1048301" y="106712"/>
                  </a:lnTo>
                  <a:lnTo>
                    <a:pt x="1048301" y="140992"/>
                  </a:lnTo>
                  <a:lnTo>
                    <a:pt x="1049408" y="139887"/>
                  </a:lnTo>
                  <a:lnTo>
                    <a:pt x="1050516" y="139887"/>
                  </a:lnTo>
                  <a:lnTo>
                    <a:pt x="1050516" y="108923"/>
                  </a:lnTo>
                  <a:lnTo>
                    <a:pt x="1049408" y="108923"/>
                  </a:lnTo>
                  <a:lnTo>
                    <a:pt x="1050516" y="107818"/>
                  </a:lnTo>
                  <a:lnTo>
                    <a:pt x="1149705" y="107818"/>
                  </a:lnTo>
                  <a:lnTo>
                    <a:pt x="1149705" y="106712"/>
                  </a:lnTo>
                  <a:close/>
                </a:path>
                <a:path w="3302634" h="352425">
                  <a:moveTo>
                    <a:pt x="1050516" y="107818"/>
                  </a:moveTo>
                  <a:lnTo>
                    <a:pt x="1049408" y="108923"/>
                  </a:lnTo>
                  <a:lnTo>
                    <a:pt x="1050516" y="108923"/>
                  </a:lnTo>
                  <a:lnTo>
                    <a:pt x="1050516" y="107818"/>
                  </a:lnTo>
                  <a:close/>
                </a:path>
                <a:path w="3302634" h="352425">
                  <a:moveTo>
                    <a:pt x="1151920" y="106712"/>
                  </a:moveTo>
                  <a:lnTo>
                    <a:pt x="1150813" y="106712"/>
                  </a:lnTo>
                  <a:lnTo>
                    <a:pt x="1149705" y="107818"/>
                  </a:lnTo>
                  <a:lnTo>
                    <a:pt x="1050516" y="107818"/>
                  </a:lnTo>
                  <a:lnTo>
                    <a:pt x="1050516" y="108923"/>
                  </a:lnTo>
                  <a:lnTo>
                    <a:pt x="1151920" y="108923"/>
                  </a:lnTo>
                  <a:lnTo>
                    <a:pt x="1151920" y="106712"/>
                  </a:lnTo>
                  <a:close/>
                </a:path>
                <a:path w="3302634" h="352425">
                  <a:moveTo>
                    <a:pt x="1357773" y="73168"/>
                  </a:moveTo>
                  <a:lnTo>
                    <a:pt x="1149705" y="73168"/>
                  </a:lnTo>
                  <a:lnTo>
                    <a:pt x="1149705" y="107818"/>
                  </a:lnTo>
                  <a:lnTo>
                    <a:pt x="1150813" y="106712"/>
                  </a:lnTo>
                  <a:lnTo>
                    <a:pt x="1151920" y="106712"/>
                  </a:lnTo>
                  <a:lnTo>
                    <a:pt x="1151920" y="75380"/>
                  </a:lnTo>
                  <a:lnTo>
                    <a:pt x="1150812" y="75380"/>
                  </a:lnTo>
                  <a:lnTo>
                    <a:pt x="1151920" y="74274"/>
                  </a:lnTo>
                  <a:lnTo>
                    <a:pt x="1357773" y="74274"/>
                  </a:lnTo>
                  <a:lnTo>
                    <a:pt x="1357773" y="73168"/>
                  </a:lnTo>
                  <a:close/>
                </a:path>
                <a:path w="3302634" h="352425">
                  <a:moveTo>
                    <a:pt x="1151920" y="74274"/>
                  </a:moveTo>
                  <a:lnTo>
                    <a:pt x="1150812" y="75380"/>
                  </a:lnTo>
                  <a:lnTo>
                    <a:pt x="1151920" y="75380"/>
                  </a:lnTo>
                  <a:lnTo>
                    <a:pt x="1151920" y="74274"/>
                  </a:lnTo>
                  <a:close/>
                </a:path>
                <a:path w="3302634" h="352425">
                  <a:moveTo>
                    <a:pt x="1359987" y="73168"/>
                  </a:moveTo>
                  <a:lnTo>
                    <a:pt x="1358880" y="73168"/>
                  </a:lnTo>
                  <a:lnTo>
                    <a:pt x="1357773" y="74274"/>
                  </a:lnTo>
                  <a:lnTo>
                    <a:pt x="1151920" y="74274"/>
                  </a:lnTo>
                  <a:lnTo>
                    <a:pt x="1151920" y="75380"/>
                  </a:lnTo>
                  <a:lnTo>
                    <a:pt x="1359987" y="75380"/>
                  </a:lnTo>
                  <a:lnTo>
                    <a:pt x="1359987" y="73168"/>
                  </a:lnTo>
                  <a:close/>
                </a:path>
                <a:path w="3302634" h="352425">
                  <a:moveTo>
                    <a:pt x="1516938" y="37137"/>
                  </a:moveTo>
                  <a:lnTo>
                    <a:pt x="1357773" y="37137"/>
                  </a:lnTo>
                  <a:lnTo>
                    <a:pt x="1357773" y="74274"/>
                  </a:lnTo>
                  <a:lnTo>
                    <a:pt x="1358880" y="73168"/>
                  </a:lnTo>
                  <a:lnTo>
                    <a:pt x="1359987" y="73168"/>
                  </a:lnTo>
                  <a:lnTo>
                    <a:pt x="1359987" y="39349"/>
                  </a:lnTo>
                  <a:lnTo>
                    <a:pt x="1358880" y="39349"/>
                  </a:lnTo>
                  <a:lnTo>
                    <a:pt x="1359987" y="38243"/>
                  </a:lnTo>
                  <a:lnTo>
                    <a:pt x="1516938" y="38243"/>
                  </a:lnTo>
                  <a:lnTo>
                    <a:pt x="1516938" y="37137"/>
                  </a:lnTo>
                  <a:close/>
                </a:path>
                <a:path w="3302634" h="352425">
                  <a:moveTo>
                    <a:pt x="1359987" y="38243"/>
                  </a:moveTo>
                  <a:lnTo>
                    <a:pt x="1358880" y="39349"/>
                  </a:lnTo>
                  <a:lnTo>
                    <a:pt x="1359987" y="39349"/>
                  </a:lnTo>
                  <a:lnTo>
                    <a:pt x="1359987" y="38243"/>
                  </a:lnTo>
                  <a:close/>
                </a:path>
                <a:path w="3302634" h="352425">
                  <a:moveTo>
                    <a:pt x="1519152" y="37137"/>
                  </a:moveTo>
                  <a:lnTo>
                    <a:pt x="1518045" y="37137"/>
                  </a:lnTo>
                  <a:lnTo>
                    <a:pt x="1516938" y="38243"/>
                  </a:lnTo>
                  <a:lnTo>
                    <a:pt x="1359987" y="38243"/>
                  </a:lnTo>
                  <a:lnTo>
                    <a:pt x="1359987" y="39349"/>
                  </a:lnTo>
                  <a:lnTo>
                    <a:pt x="1519152" y="39349"/>
                  </a:lnTo>
                  <a:lnTo>
                    <a:pt x="1519152" y="37137"/>
                  </a:lnTo>
                  <a:close/>
                </a:path>
                <a:path w="3302634" h="352425">
                  <a:moveTo>
                    <a:pt x="3302168" y="0"/>
                  </a:moveTo>
                  <a:lnTo>
                    <a:pt x="1516938" y="0"/>
                  </a:lnTo>
                  <a:lnTo>
                    <a:pt x="1516938" y="38243"/>
                  </a:lnTo>
                  <a:lnTo>
                    <a:pt x="1518045" y="37137"/>
                  </a:lnTo>
                  <a:lnTo>
                    <a:pt x="1519152" y="37137"/>
                  </a:lnTo>
                  <a:lnTo>
                    <a:pt x="1519152" y="2211"/>
                  </a:lnTo>
                  <a:lnTo>
                    <a:pt x="1518045" y="2211"/>
                  </a:lnTo>
                  <a:lnTo>
                    <a:pt x="1519152" y="1105"/>
                  </a:lnTo>
                  <a:lnTo>
                    <a:pt x="3302168" y="1105"/>
                  </a:lnTo>
                  <a:lnTo>
                    <a:pt x="3302168" y="0"/>
                  </a:lnTo>
                  <a:close/>
                </a:path>
                <a:path w="3302634" h="352425">
                  <a:moveTo>
                    <a:pt x="1519152" y="1105"/>
                  </a:moveTo>
                  <a:lnTo>
                    <a:pt x="1518045" y="2211"/>
                  </a:lnTo>
                  <a:lnTo>
                    <a:pt x="1519152" y="2211"/>
                  </a:lnTo>
                  <a:lnTo>
                    <a:pt x="1519152" y="1105"/>
                  </a:lnTo>
                  <a:close/>
                </a:path>
                <a:path w="3302634" h="352425">
                  <a:moveTo>
                    <a:pt x="3302168" y="1105"/>
                  </a:moveTo>
                  <a:lnTo>
                    <a:pt x="1519152" y="1105"/>
                  </a:lnTo>
                  <a:lnTo>
                    <a:pt x="1519152" y="2211"/>
                  </a:lnTo>
                  <a:lnTo>
                    <a:pt x="3302168" y="2211"/>
                  </a:lnTo>
                  <a:lnTo>
                    <a:pt x="3302168" y="1105"/>
                  </a:lnTo>
                  <a:close/>
                </a:path>
              </a:pathLst>
            </a:custGeom>
            <a:solidFill>
              <a:srgbClr val="2A24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626762" y="3071942"/>
              <a:ext cx="3302635" cy="257810"/>
            </a:xfrm>
            <a:custGeom>
              <a:avLst/>
              <a:gdLst/>
              <a:ahLst/>
              <a:cxnLst/>
              <a:rect l="l" t="t" r="r" b="b"/>
              <a:pathLst>
                <a:path w="3302634" h="257810">
                  <a:moveTo>
                    <a:pt x="2509" y="255068"/>
                  </a:moveTo>
                  <a:lnTo>
                    <a:pt x="0" y="255068"/>
                  </a:lnTo>
                  <a:lnTo>
                    <a:pt x="0" y="257279"/>
                  </a:lnTo>
                  <a:lnTo>
                    <a:pt x="4724" y="257279"/>
                  </a:lnTo>
                  <a:lnTo>
                    <a:pt x="4724" y="256174"/>
                  </a:lnTo>
                  <a:lnTo>
                    <a:pt x="2509" y="256174"/>
                  </a:lnTo>
                  <a:lnTo>
                    <a:pt x="2509" y="255068"/>
                  </a:lnTo>
                  <a:close/>
                </a:path>
                <a:path w="3302634" h="257810">
                  <a:moveTo>
                    <a:pt x="51366" y="229468"/>
                  </a:moveTo>
                  <a:lnTo>
                    <a:pt x="2509" y="229468"/>
                  </a:lnTo>
                  <a:lnTo>
                    <a:pt x="2509" y="256174"/>
                  </a:lnTo>
                  <a:lnTo>
                    <a:pt x="3616" y="255068"/>
                  </a:lnTo>
                  <a:lnTo>
                    <a:pt x="4724" y="255068"/>
                  </a:lnTo>
                  <a:lnTo>
                    <a:pt x="4724" y="231680"/>
                  </a:lnTo>
                  <a:lnTo>
                    <a:pt x="3616" y="231680"/>
                  </a:lnTo>
                  <a:lnTo>
                    <a:pt x="4724" y="230574"/>
                  </a:lnTo>
                  <a:lnTo>
                    <a:pt x="51366" y="230574"/>
                  </a:lnTo>
                  <a:lnTo>
                    <a:pt x="51366" y="229468"/>
                  </a:lnTo>
                  <a:close/>
                </a:path>
                <a:path w="3302634" h="257810">
                  <a:moveTo>
                    <a:pt x="4724" y="255068"/>
                  </a:moveTo>
                  <a:lnTo>
                    <a:pt x="3616" y="255068"/>
                  </a:lnTo>
                  <a:lnTo>
                    <a:pt x="2509" y="256174"/>
                  </a:lnTo>
                  <a:lnTo>
                    <a:pt x="4724" y="256174"/>
                  </a:lnTo>
                  <a:lnTo>
                    <a:pt x="4724" y="255068"/>
                  </a:lnTo>
                  <a:close/>
                </a:path>
                <a:path w="3302634" h="257810">
                  <a:moveTo>
                    <a:pt x="4724" y="230574"/>
                  </a:moveTo>
                  <a:lnTo>
                    <a:pt x="3616" y="231680"/>
                  </a:lnTo>
                  <a:lnTo>
                    <a:pt x="4724" y="231680"/>
                  </a:lnTo>
                  <a:lnTo>
                    <a:pt x="4724" y="230574"/>
                  </a:lnTo>
                  <a:close/>
                </a:path>
                <a:path w="3302634" h="257810">
                  <a:moveTo>
                    <a:pt x="53580" y="229468"/>
                  </a:moveTo>
                  <a:lnTo>
                    <a:pt x="52473" y="229468"/>
                  </a:lnTo>
                  <a:lnTo>
                    <a:pt x="51366" y="230574"/>
                  </a:lnTo>
                  <a:lnTo>
                    <a:pt x="4724" y="230574"/>
                  </a:lnTo>
                  <a:lnTo>
                    <a:pt x="4724" y="231680"/>
                  </a:lnTo>
                  <a:lnTo>
                    <a:pt x="53580" y="231680"/>
                  </a:lnTo>
                  <a:lnTo>
                    <a:pt x="53580" y="229468"/>
                  </a:lnTo>
                  <a:close/>
                </a:path>
                <a:path w="3302634" h="257810">
                  <a:moveTo>
                    <a:pt x="96606" y="203435"/>
                  </a:moveTo>
                  <a:lnTo>
                    <a:pt x="51366" y="203435"/>
                  </a:lnTo>
                  <a:lnTo>
                    <a:pt x="51366" y="230574"/>
                  </a:lnTo>
                  <a:lnTo>
                    <a:pt x="52473" y="229468"/>
                  </a:lnTo>
                  <a:lnTo>
                    <a:pt x="53580" y="229468"/>
                  </a:lnTo>
                  <a:lnTo>
                    <a:pt x="53580" y="205647"/>
                  </a:lnTo>
                  <a:lnTo>
                    <a:pt x="52473" y="205647"/>
                  </a:lnTo>
                  <a:lnTo>
                    <a:pt x="53580" y="204541"/>
                  </a:lnTo>
                  <a:lnTo>
                    <a:pt x="96606" y="204541"/>
                  </a:lnTo>
                  <a:lnTo>
                    <a:pt x="96606" y="203435"/>
                  </a:lnTo>
                  <a:close/>
                </a:path>
                <a:path w="3302634" h="257810">
                  <a:moveTo>
                    <a:pt x="53580" y="204541"/>
                  </a:moveTo>
                  <a:lnTo>
                    <a:pt x="52473" y="205647"/>
                  </a:lnTo>
                  <a:lnTo>
                    <a:pt x="53580" y="205647"/>
                  </a:lnTo>
                  <a:lnTo>
                    <a:pt x="53580" y="204541"/>
                  </a:lnTo>
                  <a:close/>
                </a:path>
                <a:path w="3302634" h="257810">
                  <a:moveTo>
                    <a:pt x="98820" y="203435"/>
                  </a:moveTo>
                  <a:lnTo>
                    <a:pt x="97713" y="203435"/>
                  </a:lnTo>
                  <a:lnTo>
                    <a:pt x="96606" y="204541"/>
                  </a:lnTo>
                  <a:lnTo>
                    <a:pt x="53580" y="204541"/>
                  </a:lnTo>
                  <a:lnTo>
                    <a:pt x="53580" y="205647"/>
                  </a:lnTo>
                  <a:lnTo>
                    <a:pt x="98820" y="205647"/>
                  </a:lnTo>
                  <a:lnTo>
                    <a:pt x="98820" y="203435"/>
                  </a:lnTo>
                  <a:close/>
                </a:path>
                <a:path w="3302634" h="257810">
                  <a:moveTo>
                    <a:pt x="141836" y="176960"/>
                  </a:moveTo>
                  <a:lnTo>
                    <a:pt x="96606" y="176960"/>
                  </a:lnTo>
                  <a:lnTo>
                    <a:pt x="96606" y="204541"/>
                  </a:lnTo>
                  <a:lnTo>
                    <a:pt x="97713" y="203435"/>
                  </a:lnTo>
                  <a:lnTo>
                    <a:pt x="98820" y="203435"/>
                  </a:lnTo>
                  <a:lnTo>
                    <a:pt x="98820" y="179171"/>
                  </a:lnTo>
                  <a:lnTo>
                    <a:pt x="97713" y="179171"/>
                  </a:lnTo>
                  <a:lnTo>
                    <a:pt x="98820" y="178065"/>
                  </a:lnTo>
                  <a:lnTo>
                    <a:pt x="141836" y="178065"/>
                  </a:lnTo>
                  <a:lnTo>
                    <a:pt x="141836" y="176960"/>
                  </a:lnTo>
                  <a:close/>
                </a:path>
                <a:path w="3302634" h="257810">
                  <a:moveTo>
                    <a:pt x="98820" y="178065"/>
                  </a:moveTo>
                  <a:lnTo>
                    <a:pt x="97713" y="179171"/>
                  </a:lnTo>
                  <a:lnTo>
                    <a:pt x="98820" y="179171"/>
                  </a:lnTo>
                  <a:lnTo>
                    <a:pt x="98820" y="178065"/>
                  </a:lnTo>
                  <a:close/>
                </a:path>
                <a:path w="3302634" h="257810">
                  <a:moveTo>
                    <a:pt x="144051" y="176960"/>
                  </a:moveTo>
                  <a:lnTo>
                    <a:pt x="142943" y="176960"/>
                  </a:lnTo>
                  <a:lnTo>
                    <a:pt x="141836" y="178065"/>
                  </a:lnTo>
                  <a:lnTo>
                    <a:pt x="98820" y="178065"/>
                  </a:lnTo>
                  <a:lnTo>
                    <a:pt x="98820" y="179171"/>
                  </a:lnTo>
                  <a:lnTo>
                    <a:pt x="144051" y="179171"/>
                  </a:lnTo>
                  <a:lnTo>
                    <a:pt x="144051" y="176960"/>
                  </a:lnTo>
                  <a:close/>
                </a:path>
                <a:path w="3302634" h="257810">
                  <a:moveTo>
                    <a:pt x="1857136" y="150245"/>
                  </a:moveTo>
                  <a:lnTo>
                    <a:pt x="141836" y="150245"/>
                  </a:lnTo>
                  <a:lnTo>
                    <a:pt x="141836" y="178065"/>
                  </a:lnTo>
                  <a:lnTo>
                    <a:pt x="142943" y="176960"/>
                  </a:lnTo>
                  <a:lnTo>
                    <a:pt x="144051" y="176960"/>
                  </a:lnTo>
                  <a:lnTo>
                    <a:pt x="144051" y="152456"/>
                  </a:lnTo>
                  <a:lnTo>
                    <a:pt x="142943" y="152456"/>
                  </a:lnTo>
                  <a:lnTo>
                    <a:pt x="144051" y="151350"/>
                  </a:lnTo>
                  <a:lnTo>
                    <a:pt x="1857136" y="151350"/>
                  </a:lnTo>
                  <a:lnTo>
                    <a:pt x="1857136" y="150245"/>
                  </a:lnTo>
                  <a:close/>
                </a:path>
                <a:path w="3302634" h="257810">
                  <a:moveTo>
                    <a:pt x="144051" y="151350"/>
                  </a:moveTo>
                  <a:lnTo>
                    <a:pt x="142943" y="152456"/>
                  </a:lnTo>
                  <a:lnTo>
                    <a:pt x="144051" y="152456"/>
                  </a:lnTo>
                  <a:lnTo>
                    <a:pt x="144051" y="151350"/>
                  </a:lnTo>
                  <a:close/>
                </a:path>
                <a:path w="3302634" h="257810">
                  <a:moveTo>
                    <a:pt x="1859350" y="150245"/>
                  </a:moveTo>
                  <a:lnTo>
                    <a:pt x="1858243" y="150245"/>
                  </a:lnTo>
                  <a:lnTo>
                    <a:pt x="1857136" y="151350"/>
                  </a:lnTo>
                  <a:lnTo>
                    <a:pt x="144051" y="151350"/>
                  </a:lnTo>
                  <a:lnTo>
                    <a:pt x="144051" y="152456"/>
                  </a:lnTo>
                  <a:lnTo>
                    <a:pt x="1859350" y="152456"/>
                  </a:lnTo>
                  <a:lnTo>
                    <a:pt x="1859350" y="150245"/>
                  </a:lnTo>
                  <a:close/>
                </a:path>
                <a:path w="3302634" h="257810">
                  <a:moveTo>
                    <a:pt x="2649638" y="110748"/>
                  </a:moveTo>
                  <a:lnTo>
                    <a:pt x="1857136" y="110748"/>
                  </a:lnTo>
                  <a:lnTo>
                    <a:pt x="1857136" y="151350"/>
                  </a:lnTo>
                  <a:lnTo>
                    <a:pt x="1858243" y="150245"/>
                  </a:lnTo>
                  <a:lnTo>
                    <a:pt x="1859350" y="150245"/>
                  </a:lnTo>
                  <a:lnTo>
                    <a:pt x="1859350" y="112960"/>
                  </a:lnTo>
                  <a:lnTo>
                    <a:pt x="1858243" y="112960"/>
                  </a:lnTo>
                  <a:lnTo>
                    <a:pt x="1859350" y="111854"/>
                  </a:lnTo>
                  <a:lnTo>
                    <a:pt x="2649638" y="111854"/>
                  </a:lnTo>
                  <a:lnTo>
                    <a:pt x="2649638" y="110748"/>
                  </a:lnTo>
                  <a:close/>
                </a:path>
                <a:path w="3302634" h="257810">
                  <a:moveTo>
                    <a:pt x="1859350" y="111854"/>
                  </a:moveTo>
                  <a:lnTo>
                    <a:pt x="1858243" y="112960"/>
                  </a:lnTo>
                  <a:lnTo>
                    <a:pt x="1859350" y="112960"/>
                  </a:lnTo>
                  <a:lnTo>
                    <a:pt x="1859350" y="111854"/>
                  </a:lnTo>
                  <a:close/>
                </a:path>
                <a:path w="3302634" h="257810">
                  <a:moveTo>
                    <a:pt x="2651853" y="110748"/>
                  </a:moveTo>
                  <a:lnTo>
                    <a:pt x="2650746" y="110748"/>
                  </a:lnTo>
                  <a:lnTo>
                    <a:pt x="2649638" y="111854"/>
                  </a:lnTo>
                  <a:lnTo>
                    <a:pt x="1859350" y="111854"/>
                  </a:lnTo>
                  <a:lnTo>
                    <a:pt x="1859350" y="112960"/>
                  </a:lnTo>
                  <a:lnTo>
                    <a:pt x="2651853" y="112960"/>
                  </a:lnTo>
                  <a:lnTo>
                    <a:pt x="2651853" y="110748"/>
                  </a:lnTo>
                  <a:close/>
                </a:path>
                <a:path w="3302634" h="257810">
                  <a:moveTo>
                    <a:pt x="2823382" y="58885"/>
                  </a:moveTo>
                  <a:lnTo>
                    <a:pt x="2649638" y="58885"/>
                  </a:lnTo>
                  <a:lnTo>
                    <a:pt x="2649638" y="111854"/>
                  </a:lnTo>
                  <a:lnTo>
                    <a:pt x="2650746" y="110748"/>
                  </a:lnTo>
                  <a:lnTo>
                    <a:pt x="2651853" y="110748"/>
                  </a:lnTo>
                  <a:lnTo>
                    <a:pt x="2651853" y="61096"/>
                  </a:lnTo>
                  <a:lnTo>
                    <a:pt x="2650746" y="61096"/>
                  </a:lnTo>
                  <a:lnTo>
                    <a:pt x="2651853" y="59991"/>
                  </a:lnTo>
                  <a:lnTo>
                    <a:pt x="2823382" y="59991"/>
                  </a:lnTo>
                  <a:lnTo>
                    <a:pt x="2823382" y="58885"/>
                  </a:lnTo>
                  <a:close/>
                </a:path>
                <a:path w="3302634" h="257810">
                  <a:moveTo>
                    <a:pt x="2651853" y="59991"/>
                  </a:moveTo>
                  <a:lnTo>
                    <a:pt x="2650746" y="61096"/>
                  </a:lnTo>
                  <a:lnTo>
                    <a:pt x="2651853" y="61096"/>
                  </a:lnTo>
                  <a:lnTo>
                    <a:pt x="2651853" y="59991"/>
                  </a:lnTo>
                  <a:close/>
                </a:path>
                <a:path w="3302634" h="257810">
                  <a:moveTo>
                    <a:pt x="2825596" y="58885"/>
                  </a:moveTo>
                  <a:lnTo>
                    <a:pt x="2824489" y="58885"/>
                  </a:lnTo>
                  <a:lnTo>
                    <a:pt x="2823382" y="59991"/>
                  </a:lnTo>
                  <a:lnTo>
                    <a:pt x="2651853" y="59991"/>
                  </a:lnTo>
                  <a:lnTo>
                    <a:pt x="2651853" y="61096"/>
                  </a:lnTo>
                  <a:lnTo>
                    <a:pt x="2825596" y="61096"/>
                  </a:lnTo>
                  <a:lnTo>
                    <a:pt x="2825596" y="58885"/>
                  </a:lnTo>
                  <a:close/>
                </a:path>
                <a:path w="3302634" h="257810">
                  <a:moveTo>
                    <a:pt x="3302168" y="0"/>
                  </a:moveTo>
                  <a:lnTo>
                    <a:pt x="2823382" y="0"/>
                  </a:lnTo>
                  <a:lnTo>
                    <a:pt x="2823382" y="59991"/>
                  </a:lnTo>
                  <a:lnTo>
                    <a:pt x="2824489" y="58885"/>
                  </a:lnTo>
                  <a:lnTo>
                    <a:pt x="2825596" y="58885"/>
                  </a:lnTo>
                  <a:lnTo>
                    <a:pt x="2825596" y="2211"/>
                  </a:lnTo>
                  <a:lnTo>
                    <a:pt x="2824489" y="2211"/>
                  </a:lnTo>
                  <a:lnTo>
                    <a:pt x="2825596" y="1105"/>
                  </a:lnTo>
                  <a:lnTo>
                    <a:pt x="3302168" y="1105"/>
                  </a:lnTo>
                  <a:lnTo>
                    <a:pt x="3302168" y="0"/>
                  </a:lnTo>
                  <a:close/>
                </a:path>
                <a:path w="3302634" h="257810">
                  <a:moveTo>
                    <a:pt x="2825596" y="1105"/>
                  </a:moveTo>
                  <a:lnTo>
                    <a:pt x="2824489" y="2211"/>
                  </a:lnTo>
                  <a:lnTo>
                    <a:pt x="2825596" y="2211"/>
                  </a:lnTo>
                  <a:lnTo>
                    <a:pt x="2825596" y="1105"/>
                  </a:lnTo>
                  <a:close/>
                </a:path>
                <a:path w="3302634" h="257810">
                  <a:moveTo>
                    <a:pt x="3302168" y="1105"/>
                  </a:moveTo>
                  <a:lnTo>
                    <a:pt x="2825596" y="1105"/>
                  </a:lnTo>
                  <a:lnTo>
                    <a:pt x="2825596" y="2211"/>
                  </a:lnTo>
                  <a:lnTo>
                    <a:pt x="3302168" y="2211"/>
                  </a:lnTo>
                  <a:lnTo>
                    <a:pt x="3302168" y="1105"/>
                  </a:lnTo>
                  <a:close/>
                </a:path>
              </a:pathLst>
            </a:custGeom>
            <a:solidFill>
              <a:srgbClr val="B1172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5495508" y="3328116"/>
              <a:ext cx="3564890" cy="41910"/>
            </a:xfrm>
            <a:custGeom>
              <a:avLst/>
              <a:gdLst/>
              <a:ahLst/>
              <a:cxnLst/>
              <a:rect l="l" t="t" r="r" b="b"/>
              <a:pathLst>
                <a:path w="3564890" h="41910">
                  <a:moveTo>
                    <a:pt x="0" y="0"/>
                  </a:moveTo>
                  <a:lnTo>
                    <a:pt x="3564629" y="0"/>
                  </a:lnTo>
                </a:path>
                <a:path w="3564890" h="41910">
                  <a:moveTo>
                    <a:pt x="131253" y="0"/>
                  </a:moveTo>
                  <a:lnTo>
                    <a:pt x="131253" y="414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5589841" y="3386262"/>
            <a:ext cx="7175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b="1"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6287162" y="3328116"/>
            <a:ext cx="0" cy="41910"/>
          </a:xfrm>
          <a:custGeom>
            <a:avLst/>
            <a:gdLst/>
            <a:ahLst/>
            <a:cxnLst/>
            <a:rect l="l" t="t" r="r" b="b"/>
            <a:pathLst>
              <a:path w="0" h="41910">
                <a:moveTo>
                  <a:pt x="0" y="0"/>
                </a:moveTo>
                <a:lnTo>
                  <a:pt x="0" y="414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6250288" y="3386262"/>
            <a:ext cx="7175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b="1"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6947627" y="3328116"/>
            <a:ext cx="0" cy="41910"/>
          </a:xfrm>
          <a:custGeom>
            <a:avLst/>
            <a:gdLst/>
            <a:ahLst/>
            <a:cxnLst/>
            <a:rect l="l" t="t" r="r" b="b"/>
            <a:pathLst>
              <a:path w="0" h="41910">
                <a:moveTo>
                  <a:pt x="0" y="0"/>
                </a:moveTo>
                <a:lnTo>
                  <a:pt x="0" y="414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6910661" y="3386262"/>
            <a:ext cx="7175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b="1"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7608000" y="3328116"/>
            <a:ext cx="0" cy="41910"/>
          </a:xfrm>
          <a:custGeom>
            <a:avLst/>
            <a:gdLst/>
            <a:ahLst/>
            <a:cxnLst/>
            <a:rect l="l" t="t" r="r" b="b"/>
            <a:pathLst>
              <a:path w="0" h="41910">
                <a:moveTo>
                  <a:pt x="0" y="0"/>
                </a:moveTo>
                <a:lnTo>
                  <a:pt x="0" y="414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7571126" y="3386262"/>
            <a:ext cx="7175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b="1"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8268465" y="3328116"/>
            <a:ext cx="0" cy="41910"/>
          </a:xfrm>
          <a:custGeom>
            <a:avLst/>
            <a:gdLst/>
            <a:ahLst/>
            <a:cxnLst/>
            <a:rect l="l" t="t" r="r" b="b"/>
            <a:pathLst>
              <a:path w="0" h="41910">
                <a:moveTo>
                  <a:pt x="0" y="0"/>
                </a:moveTo>
                <a:lnTo>
                  <a:pt x="0" y="414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8231591" y="3386262"/>
            <a:ext cx="7175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b="1"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8928930" y="3328116"/>
            <a:ext cx="0" cy="41910"/>
          </a:xfrm>
          <a:custGeom>
            <a:avLst/>
            <a:gdLst/>
            <a:ahLst/>
            <a:cxnLst/>
            <a:rect l="l" t="t" r="r" b="b"/>
            <a:pathLst>
              <a:path w="0" h="41910">
                <a:moveTo>
                  <a:pt x="0" y="0"/>
                </a:moveTo>
                <a:lnTo>
                  <a:pt x="0" y="414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8891964" y="3386262"/>
            <a:ext cx="7175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b="1"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7154436" y="3531402"/>
            <a:ext cx="25209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10" b="1">
                <a:latin typeface="Arial"/>
                <a:cs typeface="Arial"/>
              </a:rPr>
              <a:t>Years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5453932" y="1447113"/>
            <a:ext cx="41910" cy="1881505"/>
          </a:xfrm>
          <a:custGeom>
            <a:avLst/>
            <a:gdLst/>
            <a:ahLst/>
            <a:cxnLst/>
            <a:rect l="l" t="t" r="r" b="b"/>
            <a:pathLst>
              <a:path w="41910" h="1881504">
                <a:moveTo>
                  <a:pt x="41576" y="1881003"/>
                </a:moveTo>
                <a:lnTo>
                  <a:pt x="41576" y="0"/>
                </a:lnTo>
              </a:path>
              <a:path w="41910" h="1881504">
                <a:moveTo>
                  <a:pt x="41576" y="1881003"/>
                </a:moveTo>
                <a:lnTo>
                  <a:pt x="0" y="1881003"/>
                </a:lnTo>
              </a:path>
              <a:path w="41910" h="1881504">
                <a:moveTo>
                  <a:pt x="41576" y="1695694"/>
                </a:moveTo>
                <a:lnTo>
                  <a:pt x="0" y="1695694"/>
                </a:lnTo>
              </a:path>
              <a:path w="41910" h="1881504">
                <a:moveTo>
                  <a:pt x="41576" y="1510283"/>
                </a:moveTo>
                <a:lnTo>
                  <a:pt x="0" y="1510283"/>
                </a:lnTo>
              </a:path>
              <a:path w="41910" h="1881504">
                <a:moveTo>
                  <a:pt x="41576" y="1324965"/>
                </a:moveTo>
                <a:lnTo>
                  <a:pt x="0" y="1324965"/>
                </a:lnTo>
              </a:path>
              <a:path w="41910" h="1881504">
                <a:moveTo>
                  <a:pt x="41576" y="1139647"/>
                </a:moveTo>
                <a:lnTo>
                  <a:pt x="0" y="1139647"/>
                </a:lnTo>
              </a:path>
              <a:path w="41910" h="1881504">
                <a:moveTo>
                  <a:pt x="41576" y="954328"/>
                </a:moveTo>
                <a:lnTo>
                  <a:pt x="0" y="95432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5256084" y="2340362"/>
            <a:ext cx="196215" cy="1052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latin typeface="Arial"/>
                <a:cs typeface="Arial"/>
              </a:rPr>
              <a:t>10%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5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  <a:spcBef>
                <a:spcPts val="5"/>
              </a:spcBef>
            </a:pPr>
            <a:r>
              <a:rPr dirty="0" sz="650" spc="-25" b="1">
                <a:latin typeface="Arial"/>
                <a:cs typeface="Arial"/>
              </a:rPr>
              <a:t>8%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5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dirty="0" sz="650" spc="-25" b="1">
                <a:latin typeface="Arial"/>
                <a:cs typeface="Arial"/>
              </a:rPr>
              <a:t>6%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5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dirty="0" sz="650" spc="-25" b="1">
                <a:latin typeface="Arial"/>
                <a:cs typeface="Arial"/>
              </a:rPr>
              <a:t>4%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55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dirty="0" sz="650" spc="-25" b="1">
                <a:latin typeface="Arial"/>
                <a:cs typeface="Arial"/>
              </a:rPr>
              <a:t>2%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5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dirty="0" sz="650" spc="-25" b="1">
                <a:latin typeface="Arial"/>
                <a:cs typeface="Arial"/>
              </a:rPr>
              <a:t>0%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 descr=""/>
          <p:cNvSpPr/>
          <p:nvPr/>
        </p:nvSpPr>
        <p:spPr>
          <a:xfrm>
            <a:off x="5453932" y="2216031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 h="0">
                <a:moveTo>
                  <a:pt x="4157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 txBox="1"/>
          <p:nvPr/>
        </p:nvSpPr>
        <p:spPr>
          <a:xfrm>
            <a:off x="5256084" y="2154951"/>
            <a:ext cx="19621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latin typeface="Arial"/>
                <a:cs typeface="Arial"/>
              </a:rPr>
              <a:t>12%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 descr=""/>
          <p:cNvSpPr/>
          <p:nvPr/>
        </p:nvSpPr>
        <p:spPr>
          <a:xfrm>
            <a:off x="5453932" y="2030713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 h="0">
                <a:moveTo>
                  <a:pt x="4157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5256084" y="1969633"/>
            <a:ext cx="19621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latin typeface="Arial"/>
                <a:cs typeface="Arial"/>
              </a:rPr>
              <a:t>14%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 descr=""/>
          <p:cNvSpPr/>
          <p:nvPr/>
        </p:nvSpPr>
        <p:spPr>
          <a:xfrm>
            <a:off x="5453932" y="1845395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 h="0">
                <a:moveTo>
                  <a:pt x="4157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/>
          <p:nvPr/>
        </p:nvSpPr>
        <p:spPr>
          <a:xfrm>
            <a:off x="5256084" y="1784315"/>
            <a:ext cx="196215" cy="125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latin typeface="Arial"/>
                <a:cs typeface="Arial"/>
              </a:rPr>
              <a:t>16%</a:t>
            </a:r>
            <a:endParaRPr sz="650">
              <a:latin typeface="Arial"/>
              <a:cs typeface="Arial"/>
            </a:endParaRPr>
          </a:p>
        </p:txBody>
      </p:sp>
      <p:sp>
        <p:nvSpPr>
          <p:cNvPr id="36" name="object 36" descr=""/>
          <p:cNvSpPr/>
          <p:nvPr/>
        </p:nvSpPr>
        <p:spPr>
          <a:xfrm>
            <a:off x="5453932" y="1474666"/>
            <a:ext cx="41910" cy="185420"/>
          </a:xfrm>
          <a:custGeom>
            <a:avLst/>
            <a:gdLst/>
            <a:ahLst/>
            <a:cxnLst/>
            <a:rect l="l" t="t" r="r" b="b"/>
            <a:pathLst>
              <a:path w="41910" h="185419">
                <a:moveTo>
                  <a:pt x="41576" y="185410"/>
                </a:moveTo>
                <a:lnTo>
                  <a:pt x="0" y="185410"/>
                </a:lnTo>
              </a:path>
              <a:path w="41910" h="185419">
                <a:moveTo>
                  <a:pt x="4157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 txBox="1"/>
          <p:nvPr/>
        </p:nvSpPr>
        <p:spPr>
          <a:xfrm>
            <a:off x="5256084" y="1413586"/>
            <a:ext cx="196215" cy="310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50" spc="-25" b="1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650" spc="-25" b="1">
                <a:latin typeface="Arial"/>
                <a:cs typeface="Arial"/>
              </a:rPr>
              <a:t>18%</a:t>
            </a:r>
            <a:endParaRPr sz="65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38" name="object 38" descr=""/>
          <p:cNvSpPr txBox="1"/>
          <p:nvPr/>
        </p:nvSpPr>
        <p:spPr>
          <a:xfrm>
            <a:off x="5080446" y="1855407"/>
            <a:ext cx="118745" cy="1066800"/>
          </a:xfrm>
          <a:prstGeom prst="rect">
            <a:avLst/>
          </a:prstGeom>
        </p:spPr>
        <p:txBody>
          <a:bodyPr wrap="square" lIns="0" tIns="508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50" spc="-10" b="1">
                <a:latin typeface="Arial"/>
                <a:cs typeface="Arial"/>
              </a:rPr>
              <a:t>Bioprosthetic</a:t>
            </a:r>
            <a:r>
              <a:rPr dirty="0" sz="650" spc="5" b="1">
                <a:latin typeface="Arial"/>
                <a:cs typeface="Arial"/>
              </a:rPr>
              <a:t> </a:t>
            </a:r>
            <a:r>
              <a:rPr dirty="0" sz="650" spc="-10" b="1">
                <a:latin typeface="Arial"/>
                <a:cs typeface="Arial"/>
              </a:rPr>
              <a:t>Valve</a:t>
            </a:r>
            <a:r>
              <a:rPr dirty="0" sz="650" spc="10" b="1">
                <a:latin typeface="Arial"/>
                <a:cs typeface="Arial"/>
              </a:rPr>
              <a:t> </a:t>
            </a:r>
            <a:r>
              <a:rPr dirty="0" sz="650" spc="-10" b="1">
                <a:latin typeface="Arial"/>
                <a:cs typeface="Arial"/>
              </a:rPr>
              <a:t>Failure</a:t>
            </a:r>
            <a:endParaRPr sz="65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5496154" y="1826513"/>
            <a:ext cx="3578225" cy="4845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33375" marR="1864995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Portico</a:t>
            </a:r>
            <a:r>
              <a:rPr dirty="0" sz="1000">
                <a:latin typeface="Trebuchet MS"/>
                <a:cs typeface="Trebuchet MS"/>
              </a:rPr>
              <a:t>™</a:t>
            </a:r>
            <a:r>
              <a:rPr dirty="0" sz="1000" spc="-100">
                <a:latin typeface="Trebuchet MS"/>
                <a:cs typeface="Trebuchet MS"/>
              </a:rPr>
              <a:t> </a:t>
            </a:r>
            <a:r>
              <a:rPr dirty="0" sz="1000">
                <a:latin typeface="Calibri"/>
                <a:cs typeface="Calibri"/>
              </a:rPr>
              <a:t>valve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group </a:t>
            </a:r>
            <a:r>
              <a:rPr dirty="0" sz="1000" spc="-20">
                <a:latin typeface="Calibri"/>
                <a:cs typeface="Calibri"/>
              </a:rPr>
              <a:t>3.8% </a:t>
            </a:r>
            <a:r>
              <a:rPr dirty="0" sz="1000">
                <a:latin typeface="Calibri"/>
                <a:cs typeface="Calibri"/>
              </a:rPr>
              <a:t>CAV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group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2.8%</a:t>
            </a:r>
            <a:endParaRPr sz="1000">
              <a:latin typeface="Calibri"/>
              <a:cs typeface="Calibri"/>
            </a:endParaRPr>
          </a:p>
          <a:p>
            <a:pPr marL="333375">
              <a:lnSpc>
                <a:spcPct val="100000"/>
              </a:lnSpc>
              <a:spcBef>
                <a:spcPts val="5"/>
              </a:spcBef>
            </a:pPr>
            <a:r>
              <a:rPr dirty="0" sz="1000" spc="-10">
                <a:latin typeface="Calibri"/>
                <a:cs typeface="Calibri"/>
              </a:rPr>
              <a:t>P=0.2455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5082540" y="1040891"/>
            <a:ext cx="3992879" cy="338455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marL="903605">
              <a:lnSpc>
                <a:spcPct val="100000"/>
              </a:lnSpc>
              <a:spcBef>
                <a:spcPts val="245"/>
              </a:spcBef>
            </a:pPr>
            <a:r>
              <a:rPr dirty="0" sz="1600" spc="-10">
                <a:latin typeface="Calibri"/>
                <a:cs typeface="Calibri"/>
              </a:rPr>
              <a:t>Bioprosthetic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Valve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Failure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40"/>
              <a:t>Post-</a:t>
            </a:r>
            <a:r>
              <a:rPr dirty="0"/>
              <a:t>hoc</a:t>
            </a:r>
            <a:r>
              <a:rPr dirty="0" spc="-40"/>
              <a:t> </a:t>
            </a:r>
            <a:r>
              <a:rPr dirty="0"/>
              <a:t>analyses</a:t>
            </a:r>
            <a:r>
              <a:rPr dirty="0" spc="-20"/>
              <a:t> </a:t>
            </a:r>
            <a:r>
              <a:rPr dirty="0"/>
              <a:t>–</a:t>
            </a:r>
            <a:r>
              <a:rPr dirty="0" spc="-70"/>
              <a:t> </a:t>
            </a:r>
            <a:r>
              <a:rPr dirty="0" sz="2000" b="0">
                <a:latin typeface="Calibri"/>
                <a:cs typeface="Calibri"/>
              </a:rPr>
              <a:t>Clinical</a:t>
            </a:r>
            <a:r>
              <a:rPr dirty="0" sz="2000" spc="-5" b="0">
                <a:latin typeface="Calibri"/>
                <a:cs typeface="Calibri"/>
              </a:rPr>
              <a:t> </a:t>
            </a:r>
            <a:r>
              <a:rPr dirty="0" sz="2000" spc="-10" b="0">
                <a:latin typeface="Calibri"/>
                <a:cs typeface="Calibri"/>
              </a:rPr>
              <a:t>outcomes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9728" y="795527"/>
            <a:ext cx="4417060" cy="36893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298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35"/>
              </a:spcBef>
            </a:pPr>
            <a:r>
              <a:rPr dirty="0" sz="1800" spc="-10">
                <a:latin typeface="Calibri"/>
                <a:cs typeface="Calibri"/>
              </a:rPr>
              <a:t>Death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572000" y="795527"/>
            <a:ext cx="4417060" cy="36893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29845" rIns="0" bIns="0" rtlCol="0" vert="horz">
            <a:spAutoFit/>
          </a:bodyPr>
          <a:lstStyle/>
          <a:p>
            <a:pPr marL="1236345">
              <a:lnSpc>
                <a:spcPct val="100000"/>
              </a:lnSpc>
              <a:spcBef>
                <a:spcPts val="235"/>
              </a:spcBef>
            </a:pPr>
            <a:r>
              <a:rPr dirty="0" sz="1800" spc="-10">
                <a:latin typeface="Calibri"/>
                <a:cs typeface="Calibri"/>
              </a:rPr>
              <a:t>Cardiovascular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death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73736" y="1203959"/>
            <a:ext cx="4316095" cy="3069590"/>
            <a:chOff x="173736" y="1203959"/>
            <a:chExt cx="4316095" cy="3069590"/>
          </a:xfrm>
        </p:grpSpPr>
        <p:sp>
          <p:nvSpPr>
            <p:cNvPr id="6" name="object 6" descr=""/>
            <p:cNvSpPr/>
            <p:nvPr/>
          </p:nvSpPr>
          <p:spPr>
            <a:xfrm>
              <a:off x="173736" y="1203959"/>
              <a:ext cx="3892550" cy="2667000"/>
            </a:xfrm>
            <a:custGeom>
              <a:avLst/>
              <a:gdLst/>
              <a:ahLst/>
              <a:cxnLst/>
              <a:rect l="l" t="t" r="r" b="b"/>
              <a:pathLst>
                <a:path w="3892550" h="2667000">
                  <a:moveTo>
                    <a:pt x="3048" y="192024"/>
                  </a:moveTo>
                  <a:lnTo>
                    <a:pt x="0" y="192024"/>
                  </a:lnTo>
                  <a:lnTo>
                    <a:pt x="0" y="2667000"/>
                  </a:lnTo>
                  <a:lnTo>
                    <a:pt x="3048" y="2667000"/>
                  </a:lnTo>
                  <a:lnTo>
                    <a:pt x="3048" y="192024"/>
                  </a:lnTo>
                  <a:close/>
                </a:path>
                <a:path w="3892550" h="2667000">
                  <a:moveTo>
                    <a:pt x="3892283" y="0"/>
                  </a:moveTo>
                  <a:lnTo>
                    <a:pt x="1417320" y="0"/>
                  </a:lnTo>
                  <a:lnTo>
                    <a:pt x="1417320" y="167640"/>
                  </a:lnTo>
                  <a:lnTo>
                    <a:pt x="3892283" y="167640"/>
                  </a:lnTo>
                  <a:lnTo>
                    <a:pt x="38922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6784" y="1395983"/>
              <a:ext cx="4312920" cy="2877312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176784" y="1609343"/>
              <a:ext cx="259079" cy="1624965"/>
            </a:xfrm>
            <a:custGeom>
              <a:avLst/>
              <a:gdLst/>
              <a:ahLst/>
              <a:cxnLst/>
              <a:rect l="l" t="t" r="r" b="b"/>
              <a:pathLst>
                <a:path w="259079" h="1624964">
                  <a:moveTo>
                    <a:pt x="259079" y="0"/>
                  </a:moveTo>
                  <a:lnTo>
                    <a:pt x="0" y="0"/>
                  </a:lnTo>
                  <a:lnTo>
                    <a:pt x="0" y="1624583"/>
                  </a:lnTo>
                  <a:lnTo>
                    <a:pt x="259079" y="1624583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4599432" y="1191767"/>
            <a:ext cx="4335145" cy="3054985"/>
            <a:chOff x="4599432" y="1191767"/>
            <a:chExt cx="4335145" cy="3054985"/>
          </a:xfrm>
        </p:grpSpPr>
        <p:sp>
          <p:nvSpPr>
            <p:cNvPr id="10" name="object 10" descr=""/>
            <p:cNvSpPr/>
            <p:nvPr/>
          </p:nvSpPr>
          <p:spPr>
            <a:xfrm>
              <a:off x="4599432" y="1191767"/>
              <a:ext cx="4029710" cy="2893060"/>
            </a:xfrm>
            <a:custGeom>
              <a:avLst/>
              <a:gdLst/>
              <a:ahLst/>
              <a:cxnLst/>
              <a:rect l="l" t="t" r="r" b="b"/>
              <a:pathLst>
                <a:path w="4029709" h="2893060">
                  <a:moveTo>
                    <a:pt x="64008" y="417576"/>
                  </a:moveTo>
                  <a:lnTo>
                    <a:pt x="0" y="417576"/>
                  </a:lnTo>
                  <a:lnTo>
                    <a:pt x="0" y="2892552"/>
                  </a:lnTo>
                  <a:lnTo>
                    <a:pt x="64008" y="2892552"/>
                  </a:lnTo>
                  <a:lnTo>
                    <a:pt x="64008" y="417576"/>
                  </a:lnTo>
                  <a:close/>
                </a:path>
                <a:path w="4029709" h="2893060">
                  <a:moveTo>
                    <a:pt x="4029456" y="0"/>
                  </a:moveTo>
                  <a:lnTo>
                    <a:pt x="1322832" y="0"/>
                  </a:lnTo>
                  <a:lnTo>
                    <a:pt x="1322832" y="179832"/>
                  </a:lnTo>
                  <a:lnTo>
                    <a:pt x="4029456" y="179832"/>
                  </a:lnTo>
                  <a:lnTo>
                    <a:pt x="40294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3440" y="1395983"/>
              <a:ext cx="4261104" cy="2840736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4658614" y="1391221"/>
              <a:ext cx="4271010" cy="2850515"/>
            </a:xfrm>
            <a:custGeom>
              <a:avLst/>
              <a:gdLst/>
              <a:ahLst/>
              <a:cxnLst/>
              <a:rect l="l" t="t" r="r" b="b"/>
              <a:pathLst>
                <a:path w="4271009" h="2850515">
                  <a:moveTo>
                    <a:pt x="0" y="2850261"/>
                  </a:moveTo>
                  <a:lnTo>
                    <a:pt x="4270628" y="2850261"/>
                  </a:lnTo>
                  <a:lnTo>
                    <a:pt x="4270628" y="0"/>
                  </a:lnTo>
                  <a:lnTo>
                    <a:pt x="0" y="0"/>
                  </a:lnTo>
                  <a:lnTo>
                    <a:pt x="0" y="2850261"/>
                  </a:lnTo>
                  <a:close/>
                </a:path>
              </a:pathLst>
            </a:custGeom>
            <a:ln w="9524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649724" y="1543811"/>
              <a:ext cx="259079" cy="1628139"/>
            </a:xfrm>
            <a:custGeom>
              <a:avLst/>
              <a:gdLst/>
              <a:ahLst/>
              <a:cxnLst/>
              <a:rect l="l" t="t" r="r" b="b"/>
              <a:pathLst>
                <a:path w="259079" h="1628139">
                  <a:moveTo>
                    <a:pt x="259079" y="0"/>
                  </a:moveTo>
                  <a:lnTo>
                    <a:pt x="0" y="0"/>
                  </a:lnTo>
                  <a:lnTo>
                    <a:pt x="0" y="1627632"/>
                  </a:lnTo>
                  <a:lnTo>
                    <a:pt x="259079" y="1627632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649724" y="1543811"/>
              <a:ext cx="259079" cy="1628139"/>
            </a:xfrm>
            <a:custGeom>
              <a:avLst/>
              <a:gdLst/>
              <a:ahLst/>
              <a:cxnLst/>
              <a:rect l="l" t="t" r="r" b="b"/>
              <a:pathLst>
                <a:path w="259079" h="1628139">
                  <a:moveTo>
                    <a:pt x="0" y="1627632"/>
                  </a:moveTo>
                  <a:lnTo>
                    <a:pt x="259079" y="1627632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1627632"/>
                  </a:lnTo>
                  <a:close/>
                </a:path>
              </a:pathLst>
            </a:custGeom>
            <a:ln w="9525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234492" y="2239782"/>
            <a:ext cx="165735" cy="3676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z="1100" spc="-10">
                <a:latin typeface="Calibri"/>
                <a:cs typeface="Calibri"/>
              </a:rPr>
              <a:t>Death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76784" y="3870959"/>
            <a:ext cx="1091565" cy="40259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45720" rIns="0" bIns="0" rtlCol="0" vert="horz">
            <a:spAutoFit/>
          </a:bodyPr>
          <a:lstStyle/>
          <a:p>
            <a:pPr algn="r" marL="208915" marR="83820" indent="259079">
              <a:lnSpc>
                <a:spcPct val="83900"/>
              </a:lnSpc>
              <a:spcBef>
                <a:spcPts val="360"/>
              </a:spcBef>
            </a:pPr>
            <a:r>
              <a:rPr dirty="0" sz="800">
                <a:solidFill>
                  <a:srgbClr val="3733DC"/>
                </a:solidFill>
                <a:latin typeface="Calibri"/>
                <a:cs typeface="Calibri"/>
              </a:rPr>
              <a:t>Portico</a:t>
            </a:r>
            <a:r>
              <a:rPr dirty="0" sz="800" spc="-25">
                <a:solidFill>
                  <a:srgbClr val="3733DC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3733DC"/>
                </a:solidFill>
                <a:latin typeface="Calibri"/>
                <a:cs typeface="Calibri"/>
              </a:rPr>
              <a:t>valve</a:t>
            </a:r>
            <a:r>
              <a:rPr dirty="0" sz="800" spc="500">
                <a:solidFill>
                  <a:srgbClr val="3733DC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C00000"/>
                </a:solidFill>
                <a:latin typeface="Calibri"/>
                <a:cs typeface="Calibri"/>
              </a:rPr>
              <a:t>Evolut R/PRO</a:t>
            </a:r>
            <a:r>
              <a:rPr dirty="0" sz="800" spc="-2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C00000"/>
                </a:solidFill>
                <a:latin typeface="Calibri"/>
                <a:cs typeface="Calibri"/>
              </a:rPr>
              <a:t>valve</a:t>
            </a:r>
            <a:r>
              <a:rPr dirty="0" sz="800" spc="50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0A6C64"/>
                </a:solidFill>
                <a:latin typeface="Calibri"/>
                <a:cs typeface="Calibri"/>
              </a:rPr>
              <a:t>Sapien 3</a:t>
            </a:r>
            <a:r>
              <a:rPr dirty="0" sz="800" spc="-30">
                <a:solidFill>
                  <a:srgbClr val="0A6C64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0A6C64"/>
                </a:solidFill>
                <a:latin typeface="Calibri"/>
                <a:cs typeface="Calibri"/>
              </a:rPr>
              <a:t>valve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708397" y="1749816"/>
            <a:ext cx="165735" cy="12172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z="1100" spc="-10">
                <a:latin typeface="Calibri"/>
                <a:cs typeface="Calibri"/>
              </a:rPr>
              <a:t>Cardiovascular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death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4655820" y="3842003"/>
            <a:ext cx="1091565" cy="402590"/>
          </a:xfrm>
          <a:custGeom>
            <a:avLst/>
            <a:gdLst/>
            <a:ahLst/>
            <a:cxnLst/>
            <a:rect l="l" t="t" r="r" b="b"/>
            <a:pathLst>
              <a:path w="1091564" h="402589">
                <a:moveTo>
                  <a:pt x="0" y="402336"/>
                </a:moveTo>
                <a:lnTo>
                  <a:pt x="1091184" y="402336"/>
                </a:lnTo>
                <a:lnTo>
                  <a:pt x="1091184" y="0"/>
                </a:lnTo>
                <a:lnTo>
                  <a:pt x="0" y="0"/>
                </a:lnTo>
                <a:lnTo>
                  <a:pt x="0" y="402336"/>
                </a:lnTo>
                <a:close/>
              </a:path>
            </a:pathLst>
          </a:custGeom>
          <a:ln w="9525">
            <a:solidFill>
              <a:srgbClr val="F1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4663440" y="3870959"/>
            <a:ext cx="1088390" cy="36449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15240" rIns="0" bIns="0" rtlCol="0" vert="horz">
            <a:spAutoFit/>
          </a:bodyPr>
          <a:lstStyle/>
          <a:p>
            <a:pPr algn="r" marL="201295" marR="88265" indent="259079">
              <a:lnSpc>
                <a:spcPct val="83900"/>
              </a:lnSpc>
              <a:spcBef>
                <a:spcPts val="120"/>
              </a:spcBef>
            </a:pPr>
            <a:r>
              <a:rPr dirty="0" sz="800">
                <a:solidFill>
                  <a:srgbClr val="3733DC"/>
                </a:solidFill>
                <a:latin typeface="Calibri"/>
                <a:cs typeface="Calibri"/>
              </a:rPr>
              <a:t>Portico</a:t>
            </a:r>
            <a:r>
              <a:rPr dirty="0" sz="800" spc="-25">
                <a:solidFill>
                  <a:srgbClr val="3733DC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3733DC"/>
                </a:solidFill>
                <a:latin typeface="Calibri"/>
                <a:cs typeface="Calibri"/>
              </a:rPr>
              <a:t>valve</a:t>
            </a:r>
            <a:r>
              <a:rPr dirty="0" sz="800" spc="500">
                <a:solidFill>
                  <a:srgbClr val="3733DC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C00000"/>
                </a:solidFill>
                <a:latin typeface="Calibri"/>
                <a:cs typeface="Calibri"/>
              </a:rPr>
              <a:t>Evolut</a:t>
            </a:r>
            <a:r>
              <a:rPr dirty="0" sz="800" spc="-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C00000"/>
                </a:solidFill>
                <a:latin typeface="Calibri"/>
                <a:cs typeface="Calibri"/>
              </a:rPr>
              <a:t>R/PRO</a:t>
            </a:r>
            <a:r>
              <a:rPr dirty="0" sz="800" spc="-2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C00000"/>
                </a:solidFill>
                <a:latin typeface="Calibri"/>
                <a:cs typeface="Calibri"/>
              </a:rPr>
              <a:t>valve</a:t>
            </a:r>
            <a:r>
              <a:rPr dirty="0" sz="800" spc="50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0A6C64"/>
                </a:solidFill>
                <a:latin typeface="Calibri"/>
                <a:cs typeface="Calibri"/>
              </a:rPr>
              <a:t>Sapien 3</a:t>
            </a:r>
            <a:r>
              <a:rPr dirty="0" sz="800" spc="-35">
                <a:solidFill>
                  <a:srgbClr val="0A6C64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0A6C64"/>
                </a:solidFill>
                <a:latin typeface="Calibri"/>
                <a:cs typeface="Calibri"/>
              </a:rPr>
              <a:t>valve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20" name="object 20" descr=""/>
          <p:cNvSpPr txBox="1"/>
          <p:nvPr/>
        </p:nvSpPr>
        <p:spPr>
          <a:xfrm>
            <a:off x="1447291" y="1628012"/>
            <a:ext cx="1487805" cy="529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Portico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valve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52.0%</a:t>
            </a:r>
            <a:r>
              <a:rPr dirty="0" sz="1100" spc="50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Evolut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R/PRO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valve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56.4% </a:t>
            </a:r>
            <a:r>
              <a:rPr dirty="0" sz="1100">
                <a:latin typeface="Calibri"/>
                <a:cs typeface="Calibri"/>
              </a:rPr>
              <a:t>Sapien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3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valve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40.3%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811773" y="1628012"/>
            <a:ext cx="1487805" cy="529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Portico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valve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33.4%</a:t>
            </a:r>
            <a:r>
              <a:rPr dirty="0" sz="1100" spc="50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Evolut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R/PRO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valve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30.9% </a:t>
            </a:r>
            <a:r>
              <a:rPr dirty="0" sz="1100">
                <a:latin typeface="Calibri"/>
                <a:cs typeface="Calibri"/>
              </a:rPr>
              <a:t>Sapien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3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valve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20.7%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40"/>
              <a:t>Post-</a:t>
            </a:r>
            <a:r>
              <a:rPr dirty="0"/>
              <a:t>hoc</a:t>
            </a:r>
            <a:r>
              <a:rPr dirty="0" spc="-70"/>
              <a:t> </a:t>
            </a:r>
            <a:r>
              <a:rPr dirty="0"/>
              <a:t>analyses</a:t>
            </a:r>
            <a:r>
              <a:rPr dirty="0" spc="-45"/>
              <a:t> </a:t>
            </a:r>
            <a:r>
              <a:rPr dirty="0"/>
              <a:t>–</a:t>
            </a:r>
            <a:r>
              <a:rPr dirty="0" spc="-95"/>
              <a:t> </a:t>
            </a:r>
            <a:r>
              <a:rPr dirty="0" sz="2000" b="0">
                <a:latin typeface="Calibri"/>
                <a:cs typeface="Calibri"/>
              </a:rPr>
              <a:t>Portico</a:t>
            </a:r>
            <a:r>
              <a:rPr dirty="0" sz="2000" spc="-35" b="0">
                <a:latin typeface="Calibri"/>
                <a:cs typeface="Calibri"/>
              </a:rPr>
              <a:t> </a:t>
            </a:r>
            <a:r>
              <a:rPr dirty="0" sz="2000" b="0" i="1">
                <a:latin typeface="Calibri"/>
                <a:cs typeface="Calibri"/>
              </a:rPr>
              <a:t>vs</a:t>
            </a:r>
            <a:r>
              <a:rPr dirty="0" sz="2000" spc="-75" b="0" i="1">
                <a:latin typeface="Calibri"/>
                <a:cs typeface="Calibri"/>
              </a:rPr>
              <a:t> </a:t>
            </a:r>
            <a:r>
              <a:rPr dirty="0" sz="2000" spc="-10" b="0">
                <a:latin typeface="Calibri"/>
                <a:cs typeface="Calibri"/>
              </a:rPr>
              <a:t>contemporary</a:t>
            </a:r>
            <a:r>
              <a:rPr dirty="0" sz="2000" spc="-20" b="0">
                <a:latin typeface="Calibri"/>
                <a:cs typeface="Calibri"/>
              </a:rPr>
              <a:t> </a:t>
            </a:r>
            <a:r>
              <a:rPr dirty="0" sz="2000" spc="-10" b="0">
                <a:latin typeface="Calibri"/>
                <a:cs typeface="Calibri"/>
              </a:rPr>
              <a:t>commercial</a:t>
            </a:r>
            <a:r>
              <a:rPr dirty="0" sz="2000" spc="-5" b="0">
                <a:latin typeface="Calibri"/>
                <a:cs typeface="Calibri"/>
              </a:rPr>
              <a:t> </a:t>
            </a:r>
            <a:r>
              <a:rPr dirty="0" sz="2000" b="0">
                <a:latin typeface="Calibri"/>
                <a:cs typeface="Calibri"/>
              </a:rPr>
              <a:t>valve</a:t>
            </a:r>
            <a:r>
              <a:rPr dirty="0" sz="2000" spc="-35" b="0">
                <a:latin typeface="Calibri"/>
                <a:cs typeface="Calibri"/>
              </a:rPr>
              <a:t> </a:t>
            </a:r>
            <a:r>
              <a:rPr dirty="0" sz="2000" spc="-10" b="0">
                <a:latin typeface="Calibri"/>
                <a:cs typeface="Calibri"/>
              </a:rPr>
              <a:t>types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65759" y="795527"/>
            <a:ext cx="3779520" cy="36893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29845" rIns="0" bIns="0" rtlCol="0" vert="horz">
            <a:spAutoFit/>
          </a:bodyPr>
          <a:lstStyle/>
          <a:p>
            <a:pPr marL="794385">
              <a:lnSpc>
                <a:spcPct val="100000"/>
              </a:lnSpc>
              <a:spcBef>
                <a:spcPts val="235"/>
              </a:spcBef>
            </a:pPr>
            <a:r>
              <a:rPr dirty="0" sz="1800">
                <a:latin typeface="Calibri"/>
                <a:cs typeface="Calibri"/>
              </a:rPr>
              <a:t>Portico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vs</a:t>
            </a:r>
            <a:r>
              <a:rPr dirty="0" sz="1800" spc="-65" i="1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Evolut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R/PRO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998720" y="795527"/>
            <a:ext cx="3779520" cy="36893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29845" rIns="0" bIns="0" rtlCol="0" vert="horz">
            <a:spAutoFit/>
          </a:bodyPr>
          <a:lstStyle/>
          <a:p>
            <a:pPr marL="1020444">
              <a:lnSpc>
                <a:spcPct val="100000"/>
              </a:lnSpc>
              <a:spcBef>
                <a:spcPts val="235"/>
              </a:spcBef>
            </a:pPr>
            <a:r>
              <a:rPr dirty="0" sz="1800">
                <a:latin typeface="Calibri"/>
                <a:cs typeface="Calibri"/>
              </a:rPr>
              <a:t>Portico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vs</a:t>
            </a:r>
            <a:r>
              <a:rPr dirty="0" sz="1800" spc="-50" i="1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Sapien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57911" y="1252727"/>
            <a:ext cx="8860790" cy="2999740"/>
            <a:chOff x="57911" y="1252727"/>
            <a:chExt cx="8860790" cy="299974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911" y="1252727"/>
              <a:ext cx="4572000" cy="2999232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5047" y="1252727"/>
              <a:ext cx="4343400" cy="2886456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50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300"/>
              <a:t>RLM</a:t>
            </a:r>
            <a:r>
              <a:rPr dirty="0" sz="2300" spc="-50"/>
              <a:t> </a:t>
            </a:r>
            <a:r>
              <a:rPr dirty="0" sz="2300"/>
              <a:t>Substudy</a:t>
            </a:r>
            <a:r>
              <a:rPr dirty="0" sz="2300" spc="-105"/>
              <a:t> </a:t>
            </a:r>
            <a:r>
              <a:rPr dirty="0" sz="2300"/>
              <a:t>Patient</a:t>
            </a:r>
            <a:r>
              <a:rPr dirty="0" sz="2300" spc="-35"/>
              <a:t> </a:t>
            </a:r>
            <a:r>
              <a:rPr dirty="0" sz="2300" spc="-20"/>
              <a:t>Flow</a:t>
            </a:r>
            <a:endParaRPr sz="2300"/>
          </a:p>
        </p:txBody>
      </p:sp>
      <p:sp>
        <p:nvSpPr>
          <p:cNvPr id="3" name="object 3" descr=""/>
          <p:cNvSpPr txBox="1"/>
          <p:nvPr/>
        </p:nvSpPr>
        <p:spPr>
          <a:xfrm>
            <a:off x="1368552" y="780287"/>
            <a:ext cx="6416040" cy="27749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3746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95"/>
              </a:spcBef>
            </a:pPr>
            <a:r>
              <a:rPr dirty="0" sz="1200">
                <a:latin typeface="Calibri"/>
                <a:cs typeface="Calibri"/>
              </a:rPr>
              <a:t>750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randomized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subjects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enrolled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52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sites in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AUS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between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2014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-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Oct </a:t>
            </a:r>
            <a:r>
              <a:rPr dirty="0" sz="1200" spc="-20">
                <a:latin typeface="Calibri"/>
                <a:cs typeface="Calibri"/>
              </a:rPr>
              <a:t>2017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014472" y="1146047"/>
            <a:ext cx="3115310" cy="3070225"/>
            <a:chOff x="3014472" y="1146047"/>
            <a:chExt cx="3115310" cy="3070225"/>
          </a:xfrm>
        </p:grpSpPr>
        <p:sp>
          <p:nvSpPr>
            <p:cNvPr id="5" name="object 5" descr=""/>
            <p:cNvSpPr/>
            <p:nvPr/>
          </p:nvSpPr>
          <p:spPr>
            <a:xfrm>
              <a:off x="3226308" y="1464563"/>
              <a:ext cx="2756535" cy="2747010"/>
            </a:xfrm>
            <a:custGeom>
              <a:avLst/>
              <a:gdLst/>
              <a:ahLst/>
              <a:cxnLst/>
              <a:rect l="l" t="t" r="r" b="b"/>
              <a:pathLst>
                <a:path w="2756535" h="2747010">
                  <a:moveTo>
                    <a:pt x="2718816" y="149351"/>
                  </a:moveTo>
                  <a:lnTo>
                    <a:pt x="2756281" y="2746387"/>
                  </a:lnTo>
                </a:path>
                <a:path w="2756535" h="2747010">
                  <a:moveTo>
                    <a:pt x="2716784" y="158496"/>
                  </a:moveTo>
                  <a:lnTo>
                    <a:pt x="0" y="158496"/>
                  </a:lnTo>
                </a:path>
                <a:path w="2756535" h="2747010">
                  <a:moveTo>
                    <a:pt x="1347216" y="0"/>
                  </a:moveTo>
                  <a:lnTo>
                    <a:pt x="1347216" y="164592"/>
                  </a:lnTo>
                </a:path>
              </a:pathLst>
            </a:custGeom>
            <a:ln w="952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014472" y="1146047"/>
              <a:ext cx="3115310" cy="317500"/>
            </a:xfrm>
            <a:custGeom>
              <a:avLst/>
              <a:gdLst/>
              <a:ahLst/>
              <a:cxnLst/>
              <a:rect l="l" t="t" r="r" b="b"/>
              <a:pathLst>
                <a:path w="3115310" h="317500">
                  <a:moveTo>
                    <a:pt x="3062224" y="0"/>
                  </a:moveTo>
                  <a:lnTo>
                    <a:pt x="52831" y="0"/>
                  </a:lnTo>
                  <a:lnTo>
                    <a:pt x="32254" y="4147"/>
                  </a:lnTo>
                  <a:lnTo>
                    <a:pt x="15462" y="15462"/>
                  </a:lnTo>
                  <a:lnTo>
                    <a:pt x="4147" y="32254"/>
                  </a:lnTo>
                  <a:lnTo>
                    <a:pt x="0" y="52831"/>
                  </a:lnTo>
                  <a:lnTo>
                    <a:pt x="0" y="264160"/>
                  </a:lnTo>
                  <a:lnTo>
                    <a:pt x="4147" y="284737"/>
                  </a:lnTo>
                  <a:lnTo>
                    <a:pt x="15462" y="301529"/>
                  </a:lnTo>
                  <a:lnTo>
                    <a:pt x="32254" y="312844"/>
                  </a:lnTo>
                  <a:lnTo>
                    <a:pt x="52831" y="316991"/>
                  </a:lnTo>
                  <a:lnTo>
                    <a:pt x="3062224" y="316991"/>
                  </a:lnTo>
                  <a:lnTo>
                    <a:pt x="3082801" y="312844"/>
                  </a:lnTo>
                  <a:lnTo>
                    <a:pt x="3099593" y="301529"/>
                  </a:lnTo>
                  <a:lnTo>
                    <a:pt x="3110908" y="284737"/>
                  </a:lnTo>
                  <a:lnTo>
                    <a:pt x="3115055" y="264160"/>
                  </a:lnTo>
                  <a:lnTo>
                    <a:pt x="3115055" y="52831"/>
                  </a:lnTo>
                  <a:lnTo>
                    <a:pt x="3110908" y="32254"/>
                  </a:lnTo>
                  <a:lnTo>
                    <a:pt x="3099593" y="15462"/>
                  </a:lnTo>
                  <a:lnTo>
                    <a:pt x="3082801" y="4147"/>
                  </a:lnTo>
                  <a:lnTo>
                    <a:pt x="3062224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781805" y="1192783"/>
            <a:ext cx="15805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N=750</a:t>
            </a:r>
            <a:r>
              <a:rPr dirty="0" sz="12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Randomized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 (ITT)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2154745" y="1618297"/>
            <a:ext cx="4862195" cy="2923540"/>
            <a:chOff x="2154745" y="1618297"/>
            <a:chExt cx="4862195" cy="2923540"/>
          </a:xfrm>
        </p:grpSpPr>
        <p:sp>
          <p:nvSpPr>
            <p:cNvPr id="9" name="object 9" descr=""/>
            <p:cNvSpPr/>
            <p:nvPr/>
          </p:nvSpPr>
          <p:spPr>
            <a:xfrm>
              <a:off x="3226307" y="1623059"/>
              <a:ext cx="0" cy="2590165"/>
            </a:xfrm>
            <a:custGeom>
              <a:avLst/>
              <a:gdLst/>
              <a:ahLst/>
              <a:cxnLst/>
              <a:rect l="l" t="t" r="r" b="b"/>
              <a:pathLst>
                <a:path w="0" h="2590165">
                  <a:moveTo>
                    <a:pt x="0" y="0"/>
                  </a:moveTo>
                  <a:lnTo>
                    <a:pt x="0" y="2589784"/>
                  </a:lnTo>
                </a:path>
              </a:pathLst>
            </a:custGeom>
            <a:ln w="952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159507" y="3988308"/>
              <a:ext cx="4852670" cy="548640"/>
            </a:xfrm>
            <a:custGeom>
              <a:avLst/>
              <a:gdLst/>
              <a:ahLst/>
              <a:cxnLst/>
              <a:rect l="l" t="t" r="r" b="b"/>
              <a:pathLst>
                <a:path w="4852670" h="548639">
                  <a:moveTo>
                    <a:pt x="4760976" y="0"/>
                  </a:moveTo>
                  <a:lnTo>
                    <a:pt x="91440" y="0"/>
                  </a:lnTo>
                  <a:lnTo>
                    <a:pt x="55828" y="7186"/>
                  </a:lnTo>
                  <a:lnTo>
                    <a:pt x="26765" y="26784"/>
                  </a:lnTo>
                  <a:lnTo>
                    <a:pt x="7179" y="55849"/>
                  </a:lnTo>
                  <a:lnTo>
                    <a:pt x="0" y="91439"/>
                  </a:lnTo>
                  <a:lnTo>
                    <a:pt x="0" y="457199"/>
                  </a:lnTo>
                  <a:lnTo>
                    <a:pt x="7179" y="492790"/>
                  </a:lnTo>
                  <a:lnTo>
                    <a:pt x="26765" y="521855"/>
                  </a:lnTo>
                  <a:lnTo>
                    <a:pt x="55828" y="541453"/>
                  </a:lnTo>
                  <a:lnTo>
                    <a:pt x="91440" y="548639"/>
                  </a:lnTo>
                  <a:lnTo>
                    <a:pt x="4760976" y="548639"/>
                  </a:lnTo>
                  <a:lnTo>
                    <a:pt x="4796587" y="541453"/>
                  </a:lnTo>
                  <a:lnTo>
                    <a:pt x="4825650" y="521855"/>
                  </a:lnTo>
                  <a:lnTo>
                    <a:pt x="4845236" y="492790"/>
                  </a:lnTo>
                  <a:lnTo>
                    <a:pt x="4852416" y="457199"/>
                  </a:lnTo>
                  <a:lnTo>
                    <a:pt x="4852416" y="91439"/>
                  </a:lnTo>
                  <a:lnTo>
                    <a:pt x="4845236" y="55849"/>
                  </a:lnTo>
                  <a:lnTo>
                    <a:pt x="4825650" y="26784"/>
                  </a:lnTo>
                  <a:lnTo>
                    <a:pt x="4796587" y="7186"/>
                  </a:lnTo>
                  <a:lnTo>
                    <a:pt x="4760976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159507" y="3988308"/>
              <a:ext cx="4852670" cy="548640"/>
            </a:xfrm>
            <a:custGeom>
              <a:avLst/>
              <a:gdLst/>
              <a:ahLst/>
              <a:cxnLst/>
              <a:rect l="l" t="t" r="r" b="b"/>
              <a:pathLst>
                <a:path w="4852670" h="548639">
                  <a:moveTo>
                    <a:pt x="0" y="91439"/>
                  </a:moveTo>
                  <a:lnTo>
                    <a:pt x="7179" y="55849"/>
                  </a:lnTo>
                  <a:lnTo>
                    <a:pt x="26765" y="26784"/>
                  </a:lnTo>
                  <a:lnTo>
                    <a:pt x="55828" y="7186"/>
                  </a:lnTo>
                  <a:lnTo>
                    <a:pt x="91440" y="0"/>
                  </a:lnTo>
                  <a:lnTo>
                    <a:pt x="4760976" y="0"/>
                  </a:lnTo>
                  <a:lnTo>
                    <a:pt x="4796587" y="7186"/>
                  </a:lnTo>
                  <a:lnTo>
                    <a:pt x="4825650" y="26784"/>
                  </a:lnTo>
                  <a:lnTo>
                    <a:pt x="4845236" y="55849"/>
                  </a:lnTo>
                  <a:lnTo>
                    <a:pt x="4852416" y="91439"/>
                  </a:lnTo>
                  <a:lnTo>
                    <a:pt x="4852416" y="457199"/>
                  </a:lnTo>
                  <a:lnTo>
                    <a:pt x="4845236" y="492790"/>
                  </a:lnTo>
                  <a:lnTo>
                    <a:pt x="4825650" y="521855"/>
                  </a:lnTo>
                  <a:lnTo>
                    <a:pt x="4796587" y="541453"/>
                  </a:lnTo>
                  <a:lnTo>
                    <a:pt x="4760976" y="548639"/>
                  </a:lnTo>
                  <a:lnTo>
                    <a:pt x="91440" y="548639"/>
                  </a:lnTo>
                  <a:lnTo>
                    <a:pt x="55828" y="541453"/>
                  </a:lnTo>
                  <a:lnTo>
                    <a:pt x="26765" y="521855"/>
                  </a:lnTo>
                  <a:lnTo>
                    <a:pt x="7179" y="492790"/>
                  </a:lnTo>
                  <a:lnTo>
                    <a:pt x="0" y="457199"/>
                  </a:lnTo>
                  <a:lnTo>
                    <a:pt x="0" y="91439"/>
                  </a:lnTo>
                  <a:close/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707136" y="3880103"/>
            <a:ext cx="908685" cy="52451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40640" rIns="0" bIns="0" rtlCol="0" vert="horz">
            <a:spAutoFit/>
          </a:bodyPr>
          <a:lstStyle/>
          <a:p>
            <a:pPr algn="ctr" marR="31750">
              <a:lnSpc>
                <a:spcPct val="100000"/>
              </a:lnSpc>
              <a:spcBef>
                <a:spcPts val="320"/>
              </a:spcBef>
            </a:pPr>
            <a:r>
              <a:rPr dirty="0" sz="1400" spc="-25">
                <a:latin typeface="Calibri"/>
                <a:cs typeface="Calibri"/>
              </a:rPr>
              <a:t>RLM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400" spc="-20">
                <a:latin typeface="Calibri"/>
                <a:cs typeface="Calibri"/>
              </a:rPr>
              <a:t>Sub-</a:t>
            </a:r>
            <a:r>
              <a:rPr dirty="0" sz="1400" spc="-10">
                <a:latin typeface="Calibri"/>
                <a:cs typeface="Calibri"/>
              </a:rPr>
              <a:t>study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1749551" y="3282695"/>
            <a:ext cx="76200" cy="1408430"/>
          </a:xfrm>
          <a:custGeom>
            <a:avLst/>
            <a:gdLst/>
            <a:ahLst/>
            <a:cxnLst/>
            <a:rect l="l" t="t" r="r" b="b"/>
            <a:pathLst>
              <a:path w="76200" h="1408429">
                <a:moveTo>
                  <a:pt x="76200" y="1408176"/>
                </a:moveTo>
                <a:lnTo>
                  <a:pt x="46559" y="1407676"/>
                </a:lnTo>
                <a:lnTo>
                  <a:pt x="22336" y="1406315"/>
                </a:lnTo>
                <a:lnTo>
                  <a:pt x="5994" y="1404296"/>
                </a:lnTo>
                <a:lnTo>
                  <a:pt x="0" y="1401826"/>
                </a:lnTo>
                <a:lnTo>
                  <a:pt x="0" y="6350"/>
                </a:lnTo>
                <a:lnTo>
                  <a:pt x="5994" y="3857"/>
                </a:lnTo>
                <a:lnTo>
                  <a:pt x="22336" y="1841"/>
                </a:lnTo>
                <a:lnTo>
                  <a:pt x="46559" y="492"/>
                </a:lnTo>
                <a:lnTo>
                  <a:pt x="76200" y="0"/>
                </a:lnTo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3089529" y="4058208"/>
            <a:ext cx="29883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321</a:t>
            </a:r>
            <a:r>
              <a:rPr dirty="0" sz="12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2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2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evaluable</a:t>
            </a:r>
            <a:r>
              <a:rPr dirty="0" sz="12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imaging</a:t>
            </a: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2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470530" y="4240783"/>
            <a:ext cx="422656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238</a:t>
            </a:r>
            <a:r>
              <a:rPr dirty="0" sz="12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2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2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evaluable</a:t>
            </a:r>
            <a:r>
              <a:rPr dirty="0" sz="12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imaging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2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both 30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r>
              <a:rPr dirty="0" sz="12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 months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2157983" y="1795272"/>
            <a:ext cx="2136775" cy="341630"/>
          </a:xfrm>
          <a:custGeom>
            <a:avLst/>
            <a:gdLst/>
            <a:ahLst/>
            <a:cxnLst/>
            <a:rect l="l" t="t" r="r" b="b"/>
            <a:pathLst>
              <a:path w="2136775" h="341630">
                <a:moveTo>
                  <a:pt x="2079752" y="0"/>
                </a:moveTo>
                <a:lnTo>
                  <a:pt x="56896" y="0"/>
                </a:lnTo>
                <a:lnTo>
                  <a:pt x="34772" y="4478"/>
                </a:lnTo>
                <a:lnTo>
                  <a:pt x="16684" y="16684"/>
                </a:lnTo>
                <a:lnTo>
                  <a:pt x="4478" y="34772"/>
                </a:lnTo>
                <a:lnTo>
                  <a:pt x="0" y="56896"/>
                </a:lnTo>
                <a:lnTo>
                  <a:pt x="0" y="284479"/>
                </a:lnTo>
                <a:lnTo>
                  <a:pt x="4478" y="306603"/>
                </a:lnTo>
                <a:lnTo>
                  <a:pt x="16684" y="324691"/>
                </a:lnTo>
                <a:lnTo>
                  <a:pt x="34772" y="336897"/>
                </a:lnTo>
                <a:lnTo>
                  <a:pt x="56896" y="341375"/>
                </a:lnTo>
                <a:lnTo>
                  <a:pt x="2079752" y="341375"/>
                </a:lnTo>
                <a:lnTo>
                  <a:pt x="2101875" y="336897"/>
                </a:lnTo>
                <a:lnTo>
                  <a:pt x="2119963" y="324691"/>
                </a:lnTo>
                <a:lnTo>
                  <a:pt x="2132169" y="306603"/>
                </a:lnTo>
                <a:lnTo>
                  <a:pt x="2136648" y="284479"/>
                </a:lnTo>
                <a:lnTo>
                  <a:pt x="2136648" y="56896"/>
                </a:lnTo>
                <a:lnTo>
                  <a:pt x="2132169" y="34772"/>
                </a:lnTo>
                <a:lnTo>
                  <a:pt x="2119963" y="16684"/>
                </a:lnTo>
                <a:lnTo>
                  <a:pt x="2101875" y="4478"/>
                </a:lnTo>
                <a:lnTo>
                  <a:pt x="207975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2433066" y="1860295"/>
            <a:ext cx="159004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381</a:t>
            </a:r>
            <a:r>
              <a:rPr dirty="0" sz="11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Assigned</a:t>
            </a:r>
            <a:r>
              <a:rPr dirty="0" sz="11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Portico </a:t>
            </a:r>
            <a:r>
              <a:rPr dirty="0" sz="1100" spc="-20" b="1">
                <a:solidFill>
                  <a:srgbClr val="FFFFFF"/>
                </a:solidFill>
                <a:latin typeface="Calibri"/>
                <a:cs typeface="Calibri"/>
              </a:rPr>
              <a:t>Valve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2157983" y="2307335"/>
            <a:ext cx="2136775" cy="341630"/>
          </a:xfrm>
          <a:custGeom>
            <a:avLst/>
            <a:gdLst/>
            <a:ahLst/>
            <a:cxnLst/>
            <a:rect l="l" t="t" r="r" b="b"/>
            <a:pathLst>
              <a:path w="2136775" h="341630">
                <a:moveTo>
                  <a:pt x="2079752" y="0"/>
                </a:moveTo>
                <a:lnTo>
                  <a:pt x="56896" y="0"/>
                </a:lnTo>
                <a:lnTo>
                  <a:pt x="34772" y="4478"/>
                </a:lnTo>
                <a:lnTo>
                  <a:pt x="16684" y="16684"/>
                </a:lnTo>
                <a:lnTo>
                  <a:pt x="4478" y="34772"/>
                </a:lnTo>
                <a:lnTo>
                  <a:pt x="0" y="56895"/>
                </a:lnTo>
                <a:lnTo>
                  <a:pt x="0" y="284480"/>
                </a:lnTo>
                <a:lnTo>
                  <a:pt x="4478" y="306603"/>
                </a:lnTo>
                <a:lnTo>
                  <a:pt x="16684" y="324691"/>
                </a:lnTo>
                <a:lnTo>
                  <a:pt x="34772" y="336897"/>
                </a:lnTo>
                <a:lnTo>
                  <a:pt x="56896" y="341375"/>
                </a:lnTo>
                <a:lnTo>
                  <a:pt x="2079752" y="341375"/>
                </a:lnTo>
                <a:lnTo>
                  <a:pt x="2101875" y="336897"/>
                </a:lnTo>
                <a:lnTo>
                  <a:pt x="2119963" y="324691"/>
                </a:lnTo>
                <a:lnTo>
                  <a:pt x="2132169" y="306603"/>
                </a:lnTo>
                <a:lnTo>
                  <a:pt x="2136648" y="284480"/>
                </a:lnTo>
                <a:lnTo>
                  <a:pt x="2136648" y="56895"/>
                </a:lnTo>
                <a:lnTo>
                  <a:pt x="2132169" y="34772"/>
                </a:lnTo>
                <a:lnTo>
                  <a:pt x="2119963" y="16684"/>
                </a:lnTo>
                <a:lnTo>
                  <a:pt x="2101875" y="4478"/>
                </a:lnTo>
                <a:lnTo>
                  <a:pt x="207975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2384551" y="2374214"/>
            <a:ext cx="168402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375</a:t>
            </a:r>
            <a:r>
              <a:rPr dirty="0" sz="11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r>
              <a:rPr dirty="0" sz="11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Initiated</a:t>
            </a:r>
            <a:r>
              <a:rPr dirty="0" sz="11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alibri"/>
                <a:cs typeface="Calibri"/>
              </a:rPr>
              <a:t>(AT)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4849367" y="1786127"/>
            <a:ext cx="2136775" cy="347980"/>
          </a:xfrm>
          <a:custGeom>
            <a:avLst/>
            <a:gdLst/>
            <a:ahLst/>
            <a:cxnLst/>
            <a:rect l="l" t="t" r="r" b="b"/>
            <a:pathLst>
              <a:path w="2136775" h="347980">
                <a:moveTo>
                  <a:pt x="2078736" y="0"/>
                </a:moveTo>
                <a:lnTo>
                  <a:pt x="57912" y="0"/>
                </a:lnTo>
                <a:lnTo>
                  <a:pt x="35361" y="4548"/>
                </a:lnTo>
                <a:lnTo>
                  <a:pt x="16954" y="16954"/>
                </a:lnTo>
                <a:lnTo>
                  <a:pt x="4548" y="35361"/>
                </a:lnTo>
                <a:lnTo>
                  <a:pt x="0" y="57912"/>
                </a:lnTo>
                <a:lnTo>
                  <a:pt x="0" y="289560"/>
                </a:lnTo>
                <a:lnTo>
                  <a:pt x="4548" y="312110"/>
                </a:lnTo>
                <a:lnTo>
                  <a:pt x="16954" y="330517"/>
                </a:lnTo>
                <a:lnTo>
                  <a:pt x="35361" y="342923"/>
                </a:lnTo>
                <a:lnTo>
                  <a:pt x="57912" y="347472"/>
                </a:lnTo>
                <a:lnTo>
                  <a:pt x="2078736" y="347472"/>
                </a:lnTo>
                <a:lnTo>
                  <a:pt x="2101286" y="342923"/>
                </a:lnTo>
                <a:lnTo>
                  <a:pt x="2119693" y="330517"/>
                </a:lnTo>
                <a:lnTo>
                  <a:pt x="2132099" y="312110"/>
                </a:lnTo>
                <a:lnTo>
                  <a:pt x="2136648" y="289560"/>
                </a:lnTo>
                <a:lnTo>
                  <a:pt x="2136648" y="57912"/>
                </a:lnTo>
                <a:lnTo>
                  <a:pt x="2132099" y="35361"/>
                </a:lnTo>
                <a:lnTo>
                  <a:pt x="2119693" y="16954"/>
                </a:lnTo>
                <a:lnTo>
                  <a:pt x="2101286" y="4548"/>
                </a:lnTo>
                <a:lnTo>
                  <a:pt x="207873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4984750" y="1855419"/>
            <a:ext cx="187388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369</a:t>
            </a:r>
            <a:r>
              <a:rPr dirty="0" sz="11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Assigned</a:t>
            </a:r>
            <a:r>
              <a:rPr dirty="0" sz="11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Commercial </a:t>
            </a:r>
            <a:r>
              <a:rPr dirty="0" sz="1100" spc="-20" b="1">
                <a:solidFill>
                  <a:srgbClr val="FFFFFF"/>
                </a:solidFill>
                <a:latin typeface="Calibri"/>
                <a:cs typeface="Calibri"/>
              </a:rPr>
              <a:t>Valve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4873752" y="2307335"/>
            <a:ext cx="2136775" cy="344805"/>
          </a:xfrm>
          <a:custGeom>
            <a:avLst/>
            <a:gdLst/>
            <a:ahLst/>
            <a:cxnLst/>
            <a:rect l="l" t="t" r="r" b="b"/>
            <a:pathLst>
              <a:path w="2136775" h="344805">
                <a:moveTo>
                  <a:pt x="2079244" y="0"/>
                </a:moveTo>
                <a:lnTo>
                  <a:pt x="57403" y="0"/>
                </a:lnTo>
                <a:lnTo>
                  <a:pt x="35040" y="4504"/>
                </a:lnTo>
                <a:lnTo>
                  <a:pt x="16795" y="16795"/>
                </a:lnTo>
                <a:lnTo>
                  <a:pt x="4504" y="35040"/>
                </a:lnTo>
                <a:lnTo>
                  <a:pt x="0" y="57404"/>
                </a:lnTo>
                <a:lnTo>
                  <a:pt x="0" y="287019"/>
                </a:lnTo>
                <a:lnTo>
                  <a:pt x="4504" y="309383"/>
                </a:lnTo>
                <a:lnTo>
                  <a:pt x="16795" y="327628"/>
                </a:lnTo>
                <a:lnTo>
                  <a:pt x="35040" y="339919"/>
                </a:lnTo>
                <a:lnTo>
                  <a:pt x="57403" y="344424"/>
                </a:lnTo>
                <a:lnTo>
                  <a:pt x="2079244" y="344424"/>
                </a:lnTo>
                <a:lnTo>
                  <a:pt x="2101607" y="339919"/>
                </a:lnTo>
                <a:lnTo>
                  <a:pt x="2119852" y="327628"/>
                </a:lnTo>
                <a:lnTo>
                  <a:pt x="2132143" y="309383"/>
                </a:lnTo>
                <a:lnTo>
                  <a:pt x="2136648" y="287019"/>
                </a:lnTo>
                <a:lnTo>
                  <a:pt x="2136648" y="57404"/>
                </a:lnTo>
                <a:lnTo>
                  <a:pt x="2132143" y="35040"/>
                </a:lnTo>
                <a:lnTo>
                  <a:pt x="2119852" y="16795"/>
                </a:lnTo>
                <a:lnTo>
                  <a:pt x="2101607" y="4504"/>
                </a:lnTo>
                <a:lnTo>
                  <a:pt x="2079244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5101209" y="2374773"/>
            <a:ext cx="16840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362</a:t>
            </a:r>
            <a:r>
              <a:rPr dirty="0" sz="11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r>
              <a:rPr dirty="0" sz="11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Initiated</a:t>
            </a:r>
            <a:r>
              <a:rPr dirty="0" sz="11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alibri"/>
                <a:cs typeface="Calibri"/>
              </a:rPr>
              <a:t>(AT)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2157983" y="3404615"/>
            <a:ext cx="2136775" cy="463550"/>
          </a:xfrm>
          <a:custGeom>
            <a:avLst/>
            <a:gdLst/>
            <a:ahLst/>
            <a:cxnLst/>
            <a:rect l="l" t="t" r="r" b="b"/>
            <a:pathLst>
              <a:path w="2136775" h="463550">
                <a:moveTo>
                  <a:pt x="2059432" y="0"/>
                </a:moveTo>
                <a:lnTo>
                  <a:pt x="77216" y="0"/>
                </a:lnTo>
                <a:lnTo>
                  <a:pt x="47148" y="6064"/>
                </a:lnTo>
                <a:lnTo>
                  <a:pt x="22606" y="22605"/>
                </a:lnTo>
                <a:lnTo>
                  <a:pt x="6064" y="47148"/>
                </a:lnTo>
                <a:lnTo>
                  <a:pt x="0" y="77215"/>
                </a:lnTo>
                <a:lnTo>
                  <a:pt x="0" y="386079"/>
                </a:lnTo>
                <a:lnTo>
                  <a:pt x="6064" y="416147"/>
                </a:lnTo>
                <a:lnTo>
                  <a:pt x="22606" y="440689"/>
                </a:lnTo>
                <a:lnTo>
                  <a:pt x="47148" y="457231"/>
                </a:lnTo>
                <a:lnTo>
                  <a:pt x="77216" y="463295"/>
                </a:lnTo>
                <a:lnTo>
                  <a:pt x="2059432" y="463295"/>
                </a:lnTo>
                <a:lnTo>
                  <a:pt x="2089499" y="457231"/>
                </a:lnTo>
                <a:lnTo>
                  <a:pt x="2114042" y="440689"/>
                </a:lnTo>
                <a:lnTo>
                  <a:pt x="2130583" y="416147"/>
                </a:lnTo>
                <a:lnTo>
                  <a:pt x="2136648" y="386079"/>
                </a:lnTo>
                <a:lnTo>
                  <a:pt x="2136648" y="77215"/>
                </a:lnTo>
                <a:lnTo>
                  <a:pt x="2130583" y="47148"/>
                </a:lnTo>
                <a:lnTo>
                  <a:pt x="2114042" y="22605"/>
                </a:lnTo>
                <a:lnTo>
                  <a:pt x="2089499" y="6064"/>
                </a:lnTo>
                <a:lnTo>
                  <a:pt x="205943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2207132" y="3457194"/>
            <a:ext cx="2033905" cy="34544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302260" marR="5080" indent="-289560">
              <a:lnSpc>
                <a:spcPts val="1250"/>
              </a:lnSpc>
              <a:spcBef>
                <a:spcPts val="155"/>
              </a:spcBef>
            </a:pP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168 patients</a:t>
            </a:r>
            <a:r>
              <a:rPr dirty="0" sz="105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05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evaluable</a:t>
            </a:r>
            <a:r>
              <a:rPr dirty="0" sz="105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spc="-10" b="1">
                <a:solidFill>
                  <a:srgbClr val="FFFFFF"/>
                </a:solidFill>
                <a:latin typeface="Calibri"/>
                <a:cs typeface="Calibri"/>
              </a:rPr>
              <a:t>imaging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05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dirty="0" sz="105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r>
              <a:rPr dirty="0" sz="105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(159</a:t>
            </a:r>
            <a:r>
              <a:rPr dirty="0" sz="105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CT/</a:t>
            </a:r>
            <a:r>
              <a:rPr dirty="0" sz="105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dirty="0" sz="105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spc="-20" b="1">
                <a:solidFill>
                  <a:srgbClr val="FFFFFF"/>
                </a:solidFill>
                <a:latin typeface="Calibri"/>
                <a:cs typeface="Calibri"/>
              </a:rPr>
              <a:t>TEE)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4873752" y="3392423"/>
            <a:ext cx="2136775" cy="475615"/>
          </a:xfrm>
          <a:custGeom>
            <a:avLst/>
            <a:gdLst/>
            <a:ahLst/>
            <a:cxnLst/>
            <a:rect l="l" t="t" r="r" b="b"/>
            <a:pathLst>
              <a:path w="2136775" h="475614">
                <a:moveTo>
                  <a:pt x="2057400" y="0"/>
                </a:moveTo>
                <a:lnTo>
                  <a:pt x="79248" y="0"/>
                </a:lnTo>
                <a:lnTo>
                  <a:pt x="48381" y="6221"/>
                </a:lnTo>
                <a:lnTo>
                  <a:pt x="23193" y="23193"/>
                </a:lnTo>
                <a:lnTo>
                  <a:pt x="6221" y="48381"/>
                </a:lnTo>
                <a:lnTo>
                  <a:pt x="0" y="79248"/>
                </a:lnTo>
                <a:lnTo>
                  <a:pt x="0" y="396240"/>
                </a:lnTo>
                <a:lnTo>
                  <a:pt x="6221" y="427106"/>
                </a:lnTo>
                <a:lnTo>
                  <a:pt x="23193" y="452294"/>
                </a:lnTo>
                <a:lnTo>
                  <a:pt x="48381" y="469266"/>
                </a:lnTo>
                <a:lnTo>
                  <a:pt x="79248" y="475488"/>
                </a:lnTo>
                <a:lnTo>
                  <a:pt x="2057400" y="475488"/>
                </a:lnTo>
                <a:lnTo>
                  <a:pt x="2088266" y="469266"/>
                </a:lnTo>
                <a:lnTo>
                  <a:pt x="2113454" y="452294"/>
                </a:lnTo>
                <a:lnTo>
                  <a:pt x="2130426" y="427106"/>
                </a:lnTo>
                <a:lnTo>
                  <a:pt x="2136648" y="396240"/>
                </a:lnTo>
                <a:lnTo>
                  <a:pt x="2136648" y="79248"/>
                </a:lnTo>
                <a:lnTo>
                  <a:pt x="2130426" y="48381"/>
                </a:lnTo>
                <a:lnTo>
                  <a:pt x="2113454" y="23193"/>
                </a:lnTo>
                <a:lnTo>
                  <a:pt x="2088266" y="6221"/>
                </a:lnTo>
                <a:lnTo>
                  <a:pt x="20574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4924425" y="3451605"/>
            <a:ext cx="2033905" cy="3454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153 patients</a:t>
            </a:r>
            <a:r>
              <a:rPr dirty="0" sz="105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05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evaluable</a:t>
            </a:r>
            <a:r>
              <a:rPr dirty="0" sz="105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spc="-10" b="1">
                <a:solidFill>
                  <a:srgbClr val="FFFFFF"/>
                </a:solidFill>
                <a:latin typeface="Calibri"/>
                <a:cs typeface="Calibri"/>
              </a:rPr>
              <a:t>imaging</a:t>
            </a:r>
            <a:endParaRPr sz="1050">
              <a:latin typeface="Calibri"/>
              <a:cs typeface="Calibri"/>
            </a:endParaRPr>
          </a:p>
          <a:p>
            <a:pPr algn="ctr" marL="5080">
              <a:lnSpc>
                <a:spcPts val="1255"/>
              </a:lnSpc>
            </a:pP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05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dirty="0" sz="105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days</a:t>
            </a:r>
            <a:r>
              <a:rPr dirty="0" sz="105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(145</a:t>
            </a:r>
            <a:r>
              <a:rPr dirty="0" sz="105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CT/</a:t>
            </a:r>
            <a:r>
              <a:rPr dirty="0" sz="105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r>
              <a:rPr dirty="0" sz="105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50" spc="-20" b="1">
                <a:solidFill>
                  <a:srgbClr val="FFFFFF"/>
                </a:solidFill>
                <a:latin typeface="Calibri"/>
                <a:cs typeface="Calibri"/>
              </a:rPr>
              <a:t>TEE)</a:t>
            </a:r>
            <a:endParaRPr sz="1050">
              <a:latin typeface="Calibri"/>
              <a:cs typeface="Calibri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2154745" y="2779585"/>
            <a:ext cx="4862195" cy="479425"/>
            <a:chOff x="2154745" y="2779585"/>
            <a:chExt cx="4862195" cy="479425"/>
          </a:xfrm>
        </p:grpSpPr>
        <p:sp>
          <p:nvSpPr>
            <p:cNvPr id="29" name="object 29" descr=""/>
            <p:cNvSpPr/>
            <p:nvPr/>
          </p:nvSpPr>
          <p:spPr>
            <a:xfrm>
              <a:off x="2159507" y="2784347"/>
              <a:ext cx="4852670" cy="469900"/>
            </a:xfrm>
            <a:custGeom>
              <a:avLst/>
              <a:gdLst/>
              <a:ahLst/>
              <a:cxnLst/>
              <a:rect l="l" t="t" r="r" b="b"/>
              <a:pathLst>
                <a:path w="4852670" h="469900">
                  <a:moveTo>
                    <a:pt x="4774184" y="0"/>
                  </a:moveTo>
                  <a:lnTo>
                    <a:pt x="78231" y="0"/>
                  </a:lnTo>
                  <a:lnTo>
                    <a:pt x="47791" y="6151"/>
                  </a:lnTo>
                  <a:lnTo>
                    <a:pt x="22923" y="22923"/>
                  </a:lnTo>
                  <a:lnTo>
                    <a:pt x="6151" y="47791"/>
                  </a:lnTo>
                  <a:lnTo>
                    <a:pt x="0" y="78231"/>
                  </a:lnTo>
                  <a:lnTo>
                    <a:pt x="0" y="391159"/>
                  </a:lnTo>
                  <a:lnTo>
                    <a:pt x="6151" y="421600"/>
                  </a:lnTo>
                  <a:lnTo>
                    <a:pt x="22923" y="446468"/>
                  </a:lnTo>
                  <a:lnTo>
                    <a:pt x="47791" y="463240"/>
                  </a:lnTo>
                  <a:lnTo>
                    <a:pt x="78231" y="469392"/>
                  </a:lnTo>
                  <a:lnTo>
                    <a:pt x="4774184" y="469392"/>
                  </a:lnTo>
                  <a:lnTo>
                    <a:pt x="4804624" y="463240"/>
                  </a:lnTo>
                  <a:lnTo>
                    <a:pt x="4829492" y="446468"/>
                  </a:lnTo>
                  <a:lnTo>
                    <a:pt x="4846264" y="421600"/>
                  </a:lnTo>
                  <a:lnTo>
                    <a:pt x="4852416" y="391159"/>
                  </a:lnTo>
                  <a:lnTo>
                    <a:pt x="4852416" y="78231"/>
                  </a:lnTo>
                  <a:lnTo>
                    <a:pt x="4846264" y="47791"/>
                  </a:lnTo>
                  <a:lnTo>
                    <a:pt x="4829492" y="22923"/>
                  </a:lnTo>
                  <a:lnTo>
                    <a:pt x="4804624" y="6151"/>
                  </a:lnTo>
                  <a:lnTo>
                    <a:pt x="4774184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2159507" y="2784347"/>
              <a:ext cx="4852670" cy="469900"/>
            </a:xfrm>
            <a:custGeom>
              <a:avLst/>
              <a:gdLst/>
              <a:ahLst/>
              <a:cxnLst/>
              <a:rect l="l" t="t" r="r" b="b"/>
              <a:pathLst>
                <a:path w="4852670" h="469900">
                  <a:moveTo>
                    <a:pt x="0" y="78231"/>
                  </a:moveTo>
                  <a:lnTo>
                    <a:pt x="6151" y="47791"/>
                  </a:lnTo>
                  <a:lnTo>
                    <a:pt x="22923" y="22923"/>
                  </a:lnTo>
                  <a:lnTo>
                    <a:pt x="47791" y="6151"/>
                  </a:lnTo>
                  <a:lnTo>
                    <a:pt x="78231" y="0"/>
                  </a:lnTo>
                  <a:lnTo>
                    <a:pt x="4774184" y="0"/>
                  </a:lnTo>
                  <a:lnTo>
                    <a:pt x="4804624" y="6151"/>
                  </a:lnTo>
                  <a:lnTo>
                    <a:pt x="4829492" y="22923"/>
                  </a:lnTo>
                  <a:lnTo>
                    <a:pt x="4846264" y="47791"/>
                  </a:lnTo>
                  <a:lnTo>
                    <a:pt x="4852416" y="78231"/>
                  </a:lnTo>
                  <a:lnTo>
                    <a:pt x="4852416" y="391159"/>
                  </a:lnTo>
                  <a:lnTo>
                    <a:pt x="4846264" y="421600"/>
                  </a:lnTo>
                  <a:lnTo>
                    <a:pt x="4829492" y="446468"/>
                  </a:lnTo>
                  <a:lnTo>
                    <a:pt x="4804624" y="463240"/>
                  </a:lnTo>
                  <a:lnTo>
                    <a:pt x="4774184" y="469392"/>
                  </a:lnTo>
                  <a:lnTo>
                    <a:pt x="78231" y="469392"/>
                  </a:lnTo>
                  <a:lnTo>
                    <a:pt x="47791" y="463240"/>
                  </a:lnTo>
                  <a:lnTo>
                    <a:pt x="22923" y="446468"/>
                  </a:lnTo>
                  <a:lnTo>
                    <a:pt x="6151" y="421600"/>
                  </a:lnTo>
                  <a:lnTo>
                    <a:pt x="0" y="391159"/>
                  </a:lnTo>
                  <a:lnTo>
                    <a:pt x="0" y="78231"/>
                  </a:lnTo>
                  <a:close/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3275457" y="2869437"/>
            <a:ext cx="2619375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364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Enrolled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RLM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Sub-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Study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RLM</a:t>
            </a:r>
            <a:r>
              <a:rPr dirty="0" spc="-30"/>
              <a:t> </a:t>
            </a:r>
            <a:r>
              <a:rPr dirty="0" spc="-10"/>
              <a:t>substudy</a:t>
            </a:r>
            <a:r>
              <a:rPr dirty="0" spc="-30"/>
              <a:t> </a:t>
            </a:r>
            <a:r>
              <a:rPr dirty="0"/>
              <a:t>–</a:t>
            </a:r>
            <a:r>
              <a:rPr dirty="0" spc="-25"/>
              <a:t> </a:t>
            </a:r>
            <a:r>
              <a:rPr dirty="0" spc="-20"/>
              <a:t>Echocardiographic</a:t>
            </a:r>
            <a:r>
              <a:rPr dirty="0" spc="-65"/>
              <a:t> </a:t>
            </a:r>
            <a:r>
              <a:rPr dirty="0"/>
              <a:t>and</a:t>
            </a:r>
            <a:r>
              <a:rPr dirty="0" spc="-50"/>
              <a:t> </a:t>
            </a:r>
            <a:r>
              <a:rPr dirty="0"/>
              <a:t>clinical</a:t>
            </a:r>
            <a:r>
              <a:rPr dirty="0" spc="-65"/>
              <a:t> </a:t>
            </a:r>
            <a:r>
              <a:rPr dirty="0" spc="-10"/>
              <a:t>outcomes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800" b="0">
                <a:latin typeface="Calibri"/>
                <a:cs typeface="Calibri"/>
              </a:rPr>
              <a:t>RLM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at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30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days vs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no</a:t>
            </a:r>
            <a:r>
              <a:rPr dirty="0" sz="1800" spc="-5" b="0">
                <a:latin typeface="Calibri"/>
                <a:cs typeface="Calibri"/>
              </a:rPr>
              <a:t> </a:t>
            </a:r>
            <a:r>
              <a:rPr dirty="0" sz="1800" spc="-25" b="0">
                <a:latin typeface="Calibri"/>
                <a:cs typeface="Calibri"/>
              </a:rPr>
              <a:t>RLM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5763767" y="929639"/>
            <a:ext cx="2737485" cy="1826260"/>
          </a:xfrm>
          <a:custGeom>
            <a:avLst/>
            <a:gdLst/>
            <a:ahLst/>
            <a:cxnLst/>
            <a:rect l="l" t="t" r="r" b="b"/>
            <a:pathLst>
              <a:path w="2737484" h="1826260">
                <a:moveTo>
                  <a:pt x="2737104" y="0"/>
                </a:moveTo>
                <a:lnTo>
                  <a:pt x="0" y="0"/>
                </a:lnTo>
                <a:lnTo>
                  <a:pt x="0" y="1825751"/>
                </a:lnTo>
                <a:lnTo>
                  <a:pt x="2737104" y="1825751"/>
                </a:lnTo>
                <a:lnTo>
                  <a:pt x="273710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6740222" y="2597413"/>
            <a:ext cx="12382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234</a:t>
            </a:r>
            <a:endParaRPr sz="45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49</a:t>
            </a:r>
            <a:endParaRPr sz="4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39894" y="2597413"/>
            <a:ext cx="12382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211</a:t>
            </a:r>
            <a:endParaRPr sz="45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44</a:t>
            </a:r>
            <a:endParaRPr sz="45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539566" y="2597413"/>
            <a:ext cx="12382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170</a:t>
            </a:r>
            <a:endParaRPr sz="45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35</a:t>
            </a:r>
            <a:endParaRPr sz="4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939237" y="2597413"/>
            <a:ext cx="12382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137</a:t>
            </a:r>
            <a:endParaRPr sz="45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28</a:t>
            </a:r>
            <a:endParaRPr sz="45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355544" y="2597413"/>
            <a:ext cx="9080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65</a:t>
            </a:r>
            <a:endParaRPr sz="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17</a:t>
            </a:r>
            <a:endParaRPr sz="45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6312446" y="1569709"/>
            <a:ext cx="2179955" cy="694055"/>
            <a:chOff x="6312446" y="1569709"/>
            <a:chExt cx="2179955" cy="694055"/>
          </a:xfrm>
        </p:grpSpPr>
        <p:sp>
          <p:nvSpPr>
            <p:cNvPr id="10" name="object 10" descr=""/>
            <p:cNvSpPr/>
            <p:nvPr/>
          </p:nvSpPr>
          <p:spPr>
            <a:xfrm>
              <a:off x="6403027" y="1569709"/>
              <a:ext cx="1998980" cy="665480"/>
            </a:xfrm>
            <a:custGeom>
              <a:avLst/>
              <a:gdLst/>
              <a:ahLst/>
              <a:cxnLst/>
              <a:rect l="l" t="t" r="r" b="b"/>
              <a:pathLst>
                <a:path w="1998979" h="665480">
                  <a:moveTo>
                    <a:pt x="47436" y="664209"/>
                  </a:moveTo>
                  <a:lnTo>
                    <a:pt x="0" y="664209"/>
                  </a:lnTo>
                  <a:lnTo>
                    <a:pt x="0" y="665479"/>
                  </a:lnTo>
                  <a:lnTo>
                    <a:pt x="47436" y="665479"/>
                  </a:lnTo>
                  <a:lnTo>
                    <a:pt x="47436" y="664209"/>
                  </a:lnTo>
                  <a:close/>
                </a:path>
                <a:path w="1998979" h="665480">
                  <a:moveTo>
                    <a:pt x="48954" y="660399"/>
                  </a:moveTo>
                  <a:lnTo>
                    <a:pt x="47436" y="660399"/>
                  </a:lnTo>
                  <a:lnTo>
                    <a:pt x="47436" y="665479"/>
                  </a:lnTo>
                  <a:lnTo>
                    <a:pt x="48195" y="664209"/>
                  </a:lnTo>
                  <a:lnTo>
                    <a:pt x="48954" y="664209"/>
                  </a:lnTo>
                  <a:lnTo>
                    <a:pt x="48954" y="661669"/>
                  </a:lnTo>
                  <a:lnTo>
                    <a:pt x="48195" y="661669"/>
                  </a:lnTo>
                  <a:lnTo>
                    <a:pt x="48954" y="660399"/>
                  </a:lnTo>
                  <a:close/>
                </a:path>
                <a:path w="1998979" h="665480">
                  <a:moveTo>
                    <a:pt x="48954" y="664209"/>
                  </a:moveTo>
                  <a:lnTo>
                    <a:pt x="48195" y="664209"/>
                  </a:lnTo>
                  <a:lnTo>
                    <a:pt x="47436" y="665479"/>
                  </a:lnTo>
                  <a:lnTo>
                    <a:pt x="48954" y="665479"/>
                  </a:lnTo>
                  <a:lnTo>
                    <a:pt x="48954" y="664209"/>
                  </a:lnTo>
                  <a:close/>
                </a:path>
                <a:path w="1998979" h="665480">
                  <a:moveTo>
                    <a:pt x="48954" y="660399"/>
                  </a:moveTo>
                  <a:lnTo>
                    <a:pt x="48195" y="661669"/>
                  </a:lnTo>
                  <a:lnTo>
                    <a:pt x="48954" y="661669"/>
                  </a:lnTo>
                  <a:lnTo>
                    <a:pt x="48954" y="660399"/>
                  </a:lnTo>
                  <a:close/>
                </a:path>
                <a:path w="1998979" h="665480">
                  <a:moveTo>
                    <a:pt x="56608" y="655319"/>
                  </a:moveTo>
                  <a:lnTo>
                    <a:pt x="55090" y="655319"/>
                  </a:lnTo>
                  <a:lnTo>
                    <a:pt x="55090" y="660399"/>
                  </a:lnTo>
                  <a:lnTo>
                    <a:pt x="48954" y="660399"/>
                  </a:lnTo>
                  <a:lnTo>
                    <a:pt x="48954" y="661669"/>
                  </a:lnTo>
                  <a:lnTo>
                    <a:pt x="56608" y="661669"/>
                  </a:lnTo>
                  <a:lnTo>
                    <a:pt x="56608" y="656589"/>
                  </a:lnTo>
                  <a:lnTo>
                    <a:pt x="55849" y="656589"/>
                  </a:lnTo>
                  <a:lnTo>
                    <a:pt x="56608" y="655319"/>
                  </a:lnTo>
                  <a:close/>
                </a:path>
                <a:path w="1998979" h="665480">
                  <a:moveTo>
                    <a:pt x="56608" y="655319"/>
                  </a:moveTo>
                  <a:lnTo>
                    <a:pt x="55849" y="656589"/>
                  </a:lnTo>
                  <a:lnTo>
                    <a:pt x="56608" y="656589"/>
                  </a:lnTo>
                  <a:lnTo>
                    <a:pt x="56608" y="655319"/>
                  </a:lnTo>
                  <a:close/>
                </a:path>
                <a:path w="1998979" h="665480">
                  <a:moveTo>
                    <a:pt x="59517" y="650239"/>
                  </a:moveTo>
                  <a:lnTo>
                    <a:pt x="57303" y="650239"/>
                  </a:lnTo>
                  <a:lnTo>
                    <a:pt x="57303" y="655319"/>
                  </a:lnTo>
                  <a:lnTo>
                    <a:pt x="56608" y="655319"/>
                  </a:lnTo>
                  <a:lnTo>
                    <a:pt x="56608" y="656589"/>
                  </a:lnTo>
                  <a:lnTo>
                    <a:pt x="58821" y="656589"/>
                  </a:lnTo>
                  <a:lnTo>
                    <a:pt x="58821" y="651509"/>
                  </a:lnTo>
                  <a:lnTo>
                    <a:pt x="59517" y="651509"/>
                  </a:lnTo>
                  <a:lnTo>
                    <a:pt x="59517" y="650239"/>
                  </a:lnTo>
                  <a:close/>
                </a:path>
                <a:path w="1998979" h="665480">
                  <a:moveTo>
                    <a:pt x="69321" y="645159"/>
                  </a:moveTo>
                  <a:lnTo>
                    <a:pt x="59517" y="645159"/>
                  </a:lnTo>
                  <a:lnTo>
                    <a:pt x="59517" y="651509"/>
                  </a:lnTo>
                  <a:lnTo>
                    <a:pt x="60276" y="650239"/>
                  </a:lnTo>
                  <a:lnTo>
                    <a:pt x="61035" y="650239"/>
                  </a:lnTo>
                  <a:lnTo>
                    <a:pt x="61035" y="647699"/>
                  </a:lnTo>
                  <a:lnTo>
                    <a:pt x="60276" y="647699"/>
                  </a:lnTo>
                  <a:lnTo>
                    <a:pt x="61035" y="646429"/>
                  </a:lnTo>
                  <a:lnTo>
                    <a:pt x="69321" y="646429"/>
                  </a:lnTo>
                  <a:lnTo>
                    <a:pt x="69321" y="645159"/>
                  </a:lnTo>
                  <a:close/>
                </a:path>
                <a:path w="1998979" h="665480">
                  <a:moveTo>
                    <a:pt x="61035" y="650239"/>
                  </a:moveTo>
                  <a:lnTo>
                    <a:pt x="60276" y="650239"/>
                  </a:lnTo>
                  <a:lnTo>
                    <a:pt x="59517" y="651509"/>
                  </a:lnTo>
                  <a:lnTo>
                    <a:pt x="61035" y="651509"/>
                  </a:lnTo>
                  <a:lnTo>
                    <a:pt x="61035" y="650239"/>
                  </a:lnTo>
                  <a:close/>
                </a:path>
                <a:path w="1998979" h="665480">
                  <a:moveTo>
                    <a:pt x="61035" y="646429"/>
                  </a:moveTo>
                  <a:lnTo>
                    <a:pt x="60276" y="647699"/>
                  </a:lnTo>
                  <a:lnTo>
                    <a:pt x="61035" y="647699"/>
                  </a:lnTo>
                  <a:lnTo>
                    <a:pt x="61035" y="646429"/>
                  </a:lnTo>
                  <a:close/>
                </a:path>
                <a:path w="1998979" h="665480">
                  <a:moveTo>
                    <a:pt x="70839" y="645159"/>
                  </a:moveTo>
                  <a:lnTo>
                    <a:pt x="70080" y="645159"/>
                  </a:lnTo>
                  <a:lnTo>
                    <a:pt x="69321" y="646429"/>
                  </a:lnTo>
                  <a:lnTo>
                    <a:pt x="61035" y="646429"/>
                  </a:lnTo>
                  <a:lnTo>
                    <a:pt x="61035" y="647699"/>
                  </a:lnTo>
                  <a:lnTo>
                    <a:pt x="70839" y="647699"/>
                  </a:lnTo>
                  <a:lnTo>
                    <a:pt x="70839" y="645159"/>
                  </a:lnTo>
                  <a:close/>
                </a:path>
                <a:path w="1998979" h="665480">
                  <a:moveTo>
                    <a:pt x="70839" y="641349"/>
                  </a:moveTo>
                  <a:lnTo>
                    <a:pt x="69321" y="641349"/>
                  </a:lnTo>
                  <a:lnTo>
                    <a:pt x="69321" y="646429"/>
                  </a:lnTo>
                  <a:lnTo>
                    <a:pt x="70080" y="645159"/>
                  </a:lnTo>
                  <a:lnTo>
                    <a:pt x="70839" y="645159"/>
                  </a:lnTo>
                  <a:lnTo>
                    <a:pt x="70839" y="642619"/>
                  </a:lnTo>
                  <a:lnTo>
                    <a:pt x="70080" y="642619"/>
                  </a:lnTo>
                  <a:lnTo>
                    <a:pt x="70839" y="641349"/>
                  </a:lnTo>
                  <a:close/>
                </a:path>
                <a:path w="1998979" h="665480">
                  <a:moveTo>
                    <a:pt x="70839" y="641349"/>
                  </a:moveTo>
                  <a:lnTo>
                    <a:pt x="70080" y="642619"/>
                  </a:lnTo>
                  <a:lnTo>
                    <a:pt x="70839" y="642619"/>
                  </a:lnTo>
                  <a:lnTo>
                    <a:pt x="70839" y="641349"/>
                  </a:lnTo>
                  <a:close/>
                </a:path>
                <a:path w="1998979" h="665480">
                  <a:moveTo>
                    <a:pt x="86841" y="636269"/>
                  </a:moveTo>
                  <a:lnTo>
                    <a:pt x="85765" y="636269"/>
                  </a:lnTo>
                  <a:lnTo>
                    <a:pt x="85765" y="641349"/>
                  </a:lnTo>
                  <a:lnTo>
                    <a:pt x="70839" y="641349"/>
                  </a:lnTo>
                  <a:lnTo>
                    <a:pt x="70839" y="642619"/>
                  </a:lnTo>
                  <a:lnTo>
                    <a:pt x="87283" y="642619"/>
                  </a:lnTo>
                  <a:lnTo>
                    <a:pt x="87283" y="637539"/>
                  </a:lnTo>
                  <a:lnTo>
                    <a:pt x="86841" y="637539"/>
                  </a:lnTo>
                  <a:lnTo>
                    <a:pt x="86841" y="636269"/>
                  </a:lnTo>
                  <a:close/>
                </a:path>
                <a:path w="1998979" h="665480">
                  <a:moveTo>
                    <a:pt x="94557" y="631189"/>
                  </a:moveTo>
                  <a:lnTo>
                    <a:pt x="86841" y="631189"/>
                  </a:lnTo>
                  <a:lnTo>
                    <a:pt x="86841" y="637539"/>
                  </a:lnTo>
                  <a:lnTo>
                    <a:pt x="87600" y="636269"/>
                  </a:lnTo>
                  <a:lnTo>
                    <a:pt x="88359" y="636269"/>
                  </a:lnTo>
                  <a:lnTo>
                    <a:pt x="88359" y="632459"/>
                  </a:lnTo>
                  <a:lnTo>
                    <a:pt x="94557" y="632459"/>
                  </a:lnTo>
                  <a:lnTo>
                    <a:pt x="94557" y="631189"/>
                  </a:lnTo>
                  <a:close/>
                </a:path>
                <a:path w="1998979" h="665480">
                  <a:moveTo>
                    <a:pt x="88359" y="636269"/>
                  </a:moveTo>
                  <a:lnTo>
                    <a:pt x="87600" y="636269"/>
                  </a:lnTo>
                  <a:lnTo>
                    <a:pt x="86841" y="637539"/>
                  </a:lnTo>
                  <a:lnTo>
                    <a:pt x="88359" y="637539"/>
                  </a:lnTo>
                  <a:lnTo>
                    <a:pt x="88359" y="636269"/>
                  </a:lnTo>
                  <a:close/>
                </a:path>
                <a:path w="1998979" h="665480">
                  <a:moveTo>
                    <a:pt x="96075" y="627379"/>
                  </a:moveTo>
                  <a:lnTo>
                    <a:pt x="94557" y="627379"/>
                  </a:lnTo>
                  <a:lnTo>
                    <a:pt x="94557" y="632459"/>
                  </a:lnTo>
                  <a:lnTo>
                    <a:pt x="95316" y="631189"/>
                  </a:lnTo>
                  <a:lnTo>
                    <a:pt x="96075" y="631189"/>
                  </a:lnTo>
                  <a:lnTo>
                    <a:pt x="96075" y="628649"/>
                  </a:lnTo>
                  <a:lnTo>
                    <a:pt x="95316" y="628649"/>
                  </a:lnTo>
                  <a:lnTo>
                    <a:pt x="96075" y="627379"/>
                  </a:lnTo>
                  <a:close/>
                </a:path>
                <a:path w="1998979" h="665480">
                  <a:moveTo>
                    <a:pt x="96075" y="631189"/>
                  </a:moveTo>
                  <a:lnTo>
                    <a:pt x="95316" y="631189"/>
                  </a:lnTo>
                  <a:lnTo>
                    <a:pt x="94557" y="632459"/>
                  </a:lnTo>
                  <a:lnTo>
                    <a:pt x="96075" y="632459"/>
                  </a:lnTo>
                  <a:lnTo>
                    <a:pt x="96075" y="631189"/>
                  </a:lnTo>
                  <a:close/>
                </a:path>
                <a:path w="1998979" h="665480">
                  <a:moveTo>
                    <a:pt x="96075" y="627379"/>
                  </a:moveTo>
                  <a:lnTo>
                    <a:pt x="95316" y="628649"/>
                  </a:lnTo>
                  <a:lnTo>
                    <a:pt x="96075" y="628649"/>
                  </a:lnTo>
                  <a:lnTo>
                    <a:pt x="96075" y="627379"/>
                  </a:lnTo>
                  <a:close/>
                </a:path>
                <a:path w="1998979" h="665480">
                  <a:moveTo>
                    <a:pt x="143132" y="622299"/>
                  </a:moveTo>
                  <a:lnTo>
                    <a:pt x="141614" y="622299"/>
                  </a:lnTo>
                  <a:lnTo>
                    <a:pt x="141614" y="627379"/>
                  </a:lnTo>
                  <a:lnTo>
                    <a:pt x="96075" y="627379"/>
                  </a:lnTo>
                  <a:lnTo>
                    <a:pt x="96075" y="628649"/>
                  </a:lnTo>
                  <a:lnTo>
                    <a:pt x="143132" y="628649"/>
                  </a:lnTo>
                  <a:lnTo>
                    <a:pt x="143132" y="623569"/>
                  </a:lnTo>
                  <a:lnTo>
                    <a:pt x="142373" y="623569"/>
                  </a:lnTo>
                  <a:lnTo>
                    <a:pt x="143132" y="622299"/>
                  </a:lnTo>
                  <a:close/>
                </a:path>
                <a:path w="1998979" h="665480">
                  <a:moveTo>
                    <a:pt x="143132" y="622299"/>
                  </a:moveTo>
                  <a:lnTo>
                    <a:pt x="142373" y="623569"/>
                  </a:lnTo>
                  <a:lnTo>
                    <a:pt x="143132" y="623569"/>
                  </a:lnTo>
                  <a:lnTo>
                    <a:pt x="143132" y="622299"/>
                  </a:lnTo>
                  <a:close/>
                </a:path>
                <a:path w="1998979" h="665480">
                  <a:moveTo>
                    <a:pt x="173366" y="617219"/>
                  </a:moveTo>
                  <a:lnTo>
                    <a:pt x="159135" y="617219"/>
                  </a:lnTo>
                  <a:lnTo>
                    <a:pt x="159135" y="622299"/>
                  </a:lnTo>
                  <a:lnTo>
                    <a:pt x="143132" y="622299"/>
                  </a:lnTo>
                  <a:lnTo>
                    <a:pt x="143132" y="623569"/>
                  </a:lnTo>
                  <a:lnTo>
                    <a:pt x="160652" y="623569"/>
                  </a:lnTo>
                  <a:lnTo>
                    <a:pt x="160652" y="618489"/>
                  </a:lnTo>
                  <a:lnTo>
                    <a:pt x="173366" y="618489"/>
                  </a:lnTo>
                  <a:lnTo>
                    <a:pt x="173366" y="617219"/>
                  </a:lnTo>
                  <a:close/>
                </a:path>
                <a:path w="1998979" h="665480">
                  <a:moveTo>
                    <a:pt x="174441" y="612139"/>
                  </a:moveTo>
                  <a:lnTo>
                    <a:pt x="173366" y="612139"/>
                  </a:lnTo>
                  <a:lnTo>
                    <a:pt x="173366" y="618489"/>
                  </a:lnTo>
                  <a:lnTo>
                    <a:pt x="174125" y="617219"/>
                  </a:lnTo>
                  <a:lnTo>
                    <a:pt x="174884" y="617219"/>
                  </a:lnTo>
                  <a:lnTo>
                    <a:pt x="174884" y="614679"/>
                  </a:lnTo>
                  <a:lnTo>
                    <a:pt x="174125" y="614679"/>
                  </a:lnTo>
                  <a:lnTo>
                    <a:pt x="174884" y="613409"/>
                  </a:lnTo>
                  <a:lnTo>
                    <a:pt x="174441" y="613409"/>
                  </a:lnTo>
                  <a:lnTo>
                    <a:pt x="174441" y="612139"/>
                  </a:lnTo>
                  <a:close/>
                </a:path>
                <a:path w="1998979" h="665480">
                  <a:moveTo>
                    <a:pt x="174884" y="617219"/>
                  </a:moveTo>
                  <a:lnTo>
                    <a:pt x="174125" y="617219"/>
                  </a:lnTo>
                  <a:lnTo>
                    <a:pt x="173366" y="618489"/>
                  </a:lnTo>
                  <a:lnTo>
                    <a:pt x="174884" y="618489"/>
                  </a:lnTo>
                  <a:lnTo>
                    <a:pt x="174884" y="617219"/>
                  </a:lnTo>
                  <a:close/>
                </a:path>
                <a:path w="1998979" h="665480">
                  <a:moveTo>
                    <a:pt x="174884" y="613409"/>
                  </a:moveTo>
                  <a:lnTo>
                    <a:pt x="174125" y="614679"/>
                  </a:lnTo>
                  <a:lnTo>
                    <a:pt x="174884" y="614679"/>
                  </a:lnTo>
                  <a:lnTo>
                    <a:pt x="174884" y="613409"/>
                  </a:lnTo>
                  <a:close/>
                </a:path>
                <a:path w="1998979" h="665480">
                  <a:moveTo>
                    <a:pt x="175959" y="612139"/>
                  </a:moveTo>
                  <a:lnTo>
                    <a:pt x="175200" y="612139"/>
                  </a:lnTo>
                  <a:lnTo>
                    <a:pt x="174441" y="613409"/>
                  </a:lnTo>
                  <a:lnTo>
                    <a:pt x="174884" y="613409"/>
                  </a:lnTo>
                  <a:lnTo>
                    <a:pt x="174884" y="614679"/>
                  </a:lnTo>
                  <a:lnTo>
                    <a:pt x="175959" y="614679"/>
                  </a:lnTo>
                  <a:lnTo>
                    <a:pt x="175959" y="612139"/>
                  </a:lnTo>
                  <a:close/>
                </a:path>
                <a:path w="1998979" h="665480">
                  <a:moveTo>
                    <a:pt x="175959" y="608329"/>
                  </a:moveTo>
                  <a:lnTo>
                    <a:pt x="174441" y="608329"/>
                  </a:lnTo>
                  <a:lnTo>
                    <a:pt x="174441" y="613409"/>
                  </a:lnTo>
                  <a:lnTo>
                    <a:pt x="175200" y="612139"/>
                  </a:lnTo>
                  <a:lnTo>
                    <a:pt x="175959" y="612139"/>
                  </a:lnTo>
                  <a:lnTo>
                    <a:pt x="175959" y="609599"/>
                  </a:lnTo>
                  <a:lnTo>
                    <a:pt x="175200" y="609599"/>
                  </a:lnTo>
                  <a:lnTo>
                    <a:pt x="175959" y="608329"/>
                  </a:lnTo>
                  <a:close/>
                </a:path>
                <a:path w="1998979" h="665480">
                  <a:moveTo>
                    <a:pt x="175959" y="608329"/>
                  </a:moveTo>
                  <a:lnTo>
                    <a:pt x="175200" y="609599"/>
                  </a:lnTo>
                  <a:lnTo>
                    <a:pt x="175959" y="609599"/>
                  </a:lnTo>
                  <a:lnTo>
                    <a:pt x="175959" y="608329"/>
                  </a:lnTo>
                  <a:close/>
                </a:path>
                <a:path w="1998979" h="665480">
                  <a:moveTo>
                    <a:pt x="189810" y="603249"/>
                  </a:moveTo>
                  <a:lnTo>
                    <a:pt x="176655" y="603249"/>
                  </a:lnTo>
                  <a:lnTo>
                    <a:pt x="176655" y="608329"/>
                  </a:lnTo>
                  <a:lnTo>
                    <a:pt x="175959" y="608329"/>
                  </a:lnTo>
                  <a:lnTo>
                    <a:pt x="175959" y="609599"/>
                  </a:lnTo>
                  <a:lnTo>
                    <a:pt x="178173" y="609599"/>
                  </a:lnTo>
                  <a:lnTo>
                    <a:pt x="178173" y="604519"/>
                  </a:lnTo>
                  <a:lnTo>
                    <a:pt x="189810" y="604519"/>
                  </a:lnTo>
                  <a:lnTo>
                    <a:pt x="189810" y="603249"/>
                  </a:lnTo>
                  <a:close/>
                </a:path>
                <a:path w="1998979" h="665480">
                  <a:moveTo>
                    <a:pt x="199677" y="598169"/>
                  </a:moveTo>
                  <a:lnTo>
                    <a:pt x="189810" y="598169"/>
                  </a:lnTo>
                  <a:lnTo>
                    <a:pt x="189810" y="604519"/>
                  </a:lnTo>
                  <a:lnTo>
                    <a:pt x="190569" y="603249"/>
                  </a:lnTo>
                  <a:lnTo>
                    <a:pt x="191328" y="603249"/>
                  </a:lnTo>
                  <a:lnTo>
                    <a:pt x="191328" y="599439"/>
                  </a:lnTo>
                  <a:lnTo>
                    <a:pt x="199677" y="599439"/>
                  </a:lnTo>
                  <a:lnTo>
                    <a:pt x="199677" y="598169"/>
                  </a:lnTo>
                  <a:close/>
                </a:path>
                <a:path w="1998979" h="665480">
                  <a:moveTo>
                    <a:pt x="191328" y="603249"/>
                  </a:moveTo>
                  <a:lnTo>
                    <a:pt x="190569" y="603249"/>
                  </a:lnTo>
                  <a:lnTo>
                    <a:pt x="189810" y="604519"/>
                  </a:lnTo>
                  <a:lnTo>
                    <a:pt x="191328" y="604519"/>
                  </a:lnTo>
                  <a:lnTo>
                    <a:pt x="191328" y="603249"/>
                  </a:lnTo>
                  <a:close/>
                </a:path>
                <a:path w="1998979" h="665480">
                  <a:moveTo>
                    <a:pt x="200752" y="593089"/>
                  </a:moveTo>
                  <a:lnTo>
                    <a:pt x="199677" y="593089"/>
                  </a:lnTo>
                  <a:lnTo>
                    <a:pt x="199677" y="599439"/>
                  </a:lnTo>
                  <a:lnTo>
                    <a:pt x="200436" y="598169"/>
                  </a:lnTo>
                  <a:lnTo>
                    <a:pt x="201195" y="598169"/>
                  </a:lnTo>
                  <a:lnTo>
                    <a:pt x="201195" y="595629"/>
                  </a:lnTo>
                  <a:lnTo>
                    <a:pt x="200436" y="595629"/>
                  </a:lnTo>
                  <a:lnTo>
                    <a:pt x="201195" y="594359"/>
                  </a:lnTo>
                  <a:lnTo>
                    <a:pt x="200752" y="594359"/>
                  </a:lnTo>
                  <a:lnTo>
                    <a:pt x="200752" y="593089"/>
                  </a:lnTo>
                  <a:close/>
                </a:path>
                <a:path w="1998979" h="665480">
                  <a:moveTo>
                    <a:pt x="201195" y="598169"/>
                  </a:moveTo>
                  <a:lnTo>
                    <a:pt x="200436" y="598169"/>
                  </a:lnTo>
                  <a:lnTo>
                    <a:pt x="199677" y="599439"/>
                  </a:lnTo>
                  <a:lnTo>
                    <a:pt x="201195" y="599439"/>
                  </a:lnTo>
                  <a:lnTo>
                    <a:pt x="201195" y="598169"/>
                  </a:lnTo>
                  <a:close/>
                </a:path>
                <a:path w="1998979" h="665480">
                  <a:moveTo>
                    <a:pt x="201195" y="594359"/>
                  </a:moveTo>
                  <a:lnTo>
                    <a:pt x="200436" y="595629"/>
                  </a:lnTo>
                  <a:lnTo>
                    <a:pt x="201195" y="595629"/>
                  </a:lnTo>
                  <a:lnTo>
                    <a:pt x="201195" y="594359"/>
                  </a:lnTo>
                  <a:close/>
                </a:path>
                <a:path w="1998979" h="665480">
                  <a:moveTo>
                    <a:pt x="202270" y="593089"/>
                  </a:moveTo>
                  <a:lnTo>
                    <a:pt x="201511" y="593089"/>
                  </a:lnTo>
                  <a:lnTo>
                    <a:pt x="200752" y="594359"/>
                  </a:lnTo>
                  <a:lnTo>
                    <a:pt x="201195" y="594359"/>
                  </a:lnTo>
                  <a:lnTo>
                    <a:pt x="201195" y="595629"/>
                  </a:lnTo>
                  <a:lnTo>
                    <a:pt x="202270" y="595629"/>
                  </a:lnTo>
                  <a:lnTo>
                    <a:pt x="202270" y="593089"/>
                  </a:lnTo>
                  <a:close/>
                </a:path>
                <a:path w="1998979" h="665480">
                  <a:moveTo>
                    <a:pt x="202270" y="589279"/>
                  </a:moveTo>
                  <a:lnTo>
                    <a:pt x="200752" y="589279"/>
                  </a:lnTo>
                  <a:lnTo>
                    <a:pt x="200752" y="594359"/>
                  </a:lnTo>
                  <a:lnTo>
                    <a:pt x="201511" y="593089"/>
                  </a:lnTo>
                  <a:lnTo>
                    <a:pt x="202270" y="593089"/>
                  </a:lnTo>
                  <a:lnTo>
                    <a:pt x="202270" y="590549"/>
                  </a:lnTo>
                  <a:lnTo>
                    <a:pt x="201511" y="590549"/>
                  </a:lnTo>
                  <a:lnTo>
                    <a:pt x="202270" y="589279"/>
                  </a:lnTo>
                  <a:close/>
                </a:path>
                <a:path w="1998979" h="665480">
                  <a:moveTo>
                    <a:pt x="202270" y="589279"/>
                  </a:moveTo>
                  <a:lnTo>
                    <a:pt x="201511" y="590549"/>
                  </a:lnTo>
                  <a:lnTo>
                    <a:pt x="202270" y="590549"/>
                  </a:lnTo>
                  <a:lnTo>
                    <a:pt x="202270" y="589279"/>
                  </a:lnTo>
                  <a:close/>
                </a:path>
                <a:path w="1998979" h="665480">
                  <a:moveTo>
                    <a:pt x="217197" y="584199"/>
                  </a:moveTo>
                  <a:lnTo>
                    <a:pt x="201828" y="584199"/>
                  </a:lnTo>
                  <a:lnTo>
                    <a:pt x="201828" y="589279"/>
                  </a:lnTo>
                  <a:lnTo>
                    <a:pt x="202270" y="589279"/>
                  </a:lnTo>
                  <a:lnTo>
                    <a:pt x="202270" y="590549"/>
                  </a:lnTo>
                  <a:lnTo>
                    <a:pt x="203346" y="590549"/>
                  </a:lnTo>
                  <a:lnTo>
                    <a:pt x="203346" y="585469"/>
                  </a:lnTo>
                  <a:lnTo>
                    <a:pt x="217197" y="585469"/>
                  </a:lnTo>
                  <a:lnTo>
                    <a:pt x="217197" y="584199"/>
                  </a:lnTo>
                  <a:close/>
                </a:path>
                <a:path w="1998979" h="665480">
                  <a:moveTo>
                    <a:pt x="224850" y="579119"/>
                  </a:moveTo>
                  <a:lnTo>
                    <a:pt x="217197" y="579119"/>
                  </a:lnTo>
                  <a:lnTo>
                    <a:pt x="217197" y="585469"/>
                  </a:lnTo>
                  <a:lnTo>
                    <a:pt x="217956" y="584199"/>
                  </a:lnTo>
                  <a:lnTo>
                    <a:pt x="218715" y="584199"/>
                  </a:lnTo>
                  <a:lnTo>
                    <a:pt x="218715" y="580389"/>
                  </a:lnTo>
                  <a:lnTo>
                    <a:pt x="224850" y="580389"/>
                  </a:lnTo>
                  <a:lnTo>
                    <a:pt x="224850" y="579119"/>
                  </a:lnTo>
                  <a:close/>
                </a:path>
                <a:path w="1998979" h="665480">
                  <a:moveTo>
                    <a:pt x="218715" y="584199"/>
                  </a:moveTo>
                  <a:lnTo>
                    <a:pt x="217956" y="584199"/>
                  </a:lnTo>
                  <a:lnTo>
                    <a:pt x="217197" y="585469"/>
                  </a:lnTo>
                  <a:lnTo>
                    <a:pt x="218715" y="585469"/>
                  </a:lnTo>
                  <a:lnTo>
                    <a:pt x="218715" y="584199"/>
                  </a:lnTo>
                  <a:close/>
                </a:path>
                <a:path w="1998979" h="665480">
                  <a:moveTo>
                    <a:pt x="226368" y="575309"/>
                  </a:moveTo>
                  <a:lnTo>
                    <a:pt x="224850" y="575309"/>
                  </a:lnTo>
                  <a:lnTo>
                    <a:pt x="224850" y="580389"/>
                  </a:lnTo>
                  <a:lnTo>
                    <a:pt x="225609" y="579119"/>
                  </a:lnTo>
                  <a:lnTo>
                    <a:pt x="226368" y="579119"/>
                  </a:lnTo>
                  <a:lnTo>
                    <a:pt x="226368" y="576579"/>
                  </a:lnTo>
                  <a:lnTo>
                    <a:pt x="225609" y="576579"/>
                  </a:lnTo>
                  <a:lnTo>
                    <a:pt x="226368" y="575309"/>
                  </a:lnTo>
                  <a:close/>
                </a:path>
                <a:path w="1998979" h="665480">
                  <a:moveTo>
                    <a:pt x="226368" y="579119"/>
                  </a:moveTo>
                  <a:lnTo>
                    <a:pt x="225609" y="579119"/>
                  </a:lnTo>
                  <a:lnTo>
                    <a:pt x="224850" y="580389"/>
                  </a:lnTo>
                  <a:lnTo>
                    <a:pt x="226368" y="580389"/>
                  </a:lnTo>
                  <a:lnTo>
                    <a:pt x="226368" y="579119"/>
                  </a:lnTo>
                  <a:close/>
                </a:path>
                <a:path w="1998979" h="665480">
                  <a:moveTo>
                    <a:pt x="226368" y="575309"/>
                  </a:moveTo>
                  <a:lnTo>
                    <a:pt x="225609" y="576579"/>
                  </a:lnTo>
                  <a:lnTo>
                    <a:pt x="226368" y="576579"/>
                  </a:lnTo>
                  <a:lnTo>
                    <a:pt x="226368" y="575309"/>
                  </a:lnTo>
                  <a:close/>
                </a:path>
                <a:path w="1998979" h="665480">
                  <a:moveTo>
                    <a:pt x="238386" y="570229"/>
                  </a:moveTo>
                  <a:lnTo>
                    <a:pt x="236868" y="570229"/>
                  </a:lnTo>
                  <a:lnTo>
                    <a:pt x="236868" y="575309"/>
                  </a:lnTo>
                  <a:lnTo>
                    <a:pt x="226368" y="575309"/>
                  </a:lnTo>
                  <a:lnTo>
                    <a:pt x="226368" y="576579"/>
                  </a:lnTo>
                  <a:lnTo>
                    <a:pt x="238386" y="576579"/>
                  </a:lnTo>
                  <a:lnTo>
                    <a:pt x="238386" y="571499"/>
                  </a:lnTo>
                  <a:lnTo>
                    <a:pt x="237627" y="571499"/>
                  </a:lnTo>
                  <a:lnTo>
                    <a:pt x="238386" y="570229"/>
                  </a:lnTo>
                  <a:close/>
                </a:path>
                <a:path w="1998979" h="665480">
                  <a:moveTo>
                    <a:pt x="238386" y="570229"/>
                  </a:moveTo>
                  <a:lnTo>
                    <a:pt x="237627" y="571499"/>
                  </a:lnTo>
                  <a:lnTo>
                    <a:pt x="238386" y="571499"/>
                  </a:lnTo>
                  <a:lnTo>
                    <a:pt x="238386" y="570229"/>
                  </a:lnTo>
                  <a:close/>
                </a:path>
                <a:path w="1998979" h="665480">
                  <a:moveTo>
                    <a:pt x="258752" y="565149"/>
                  </a:moveTo>
                  <a:lnTo>
                    <a:pt x="242370" y="565149"/>
                  </a:lnTo>
                  <a:lnTo>
                    <a:pt x="242370" y="570229"/>
                  </a:lnTo>
                  <a:lnTo>
                    <a:pt x="238386" y="570229"/>
                  </a:lnTo>
                  <a:lnTo>
                    <a:pt x="238386" y="571499"/>
                  </a:lnTo>
                  <a:lnTo>
                    <a:pt x="243888" y="571499"/>
                  </a:lnTo>
                  <a:lnTo>
                    <a:pt x="243888" y="566419"/>
                  </a:lnTo>
                  <a:lnTo>
                    <a:pt x="258752" y="566419"/>
                  </a:lnTo>
                  <a:lnTo>
                    <a:pt x="258752" y="565149"/>
                  </a:lnTo>
                  <a:close/>
                </a:path>
                <a:path w="1998979" h="665480">
                  <a:moveTo>
                    <a:pt x="288353" y="560069"/>
                  </a:moveTo>
                  <a:lnTo>
                    <a:pt x="258752" y="560069"/>
                  </a:lnTo>
                  <a:lnTo>
                    <a:pt x="258752" y="566419"/>
                  </a:lnTo>
                  <a:lnTo>
                    <a:pt x="259511" y="565149"/>
                  </a:lnTo>
                  <a:lnTo>
                    <a:pt x="260270" y="565149"/>
                  </a:lnTo>
                  <a:lnTo>
                    <a:pt x="260270" y="561339"/>
                  </a:lnTo>
                  <a:lnTo>
                    <a:pt x="288353" y="561339"/>
                  </a:lnTo>
                  <a:lnTo>
                    <a:pt x="288353" y="560069"/>
                  </a:lnTo>
                  <a:close/>
                </a:path>
                <a:path w="1998979" h="665480">
                  <a:moveTo>
                    <a:pt x="260270" y="565149"/>
                  </a:moveTo>
                  <a:lnTo>
                    <a:pt x="259511" y="565149"/>
                  </a:lnTo>
                  <a:lnTo>
                    <a:pt x="258752" y="566419"/>
                  </a:lnTo>
                  <a:lnTo>
                    <a:pt x="260270" y="566419"/>
                  </a:lnTo>
                  <a:lnTo>
                    <a:pt x="260270" y="565149"/>
                  </a:lnTo>
                  <a:close/>
                </a:path>
                <a:path w="1998979" h="665480">
                  <a:moveTo>
                    <a:pt x="289871" y="556259"/>
                  </a:moveTo>
                  <a:lnTo>
                    <a:pt x="288353" y="556259"/>
                  </a:lnTo>
                  <a:lnTo>
                    <a:pt x="288353" y="561339"/>
                  </a:lnTo>
                  <a:lnTo>
                    <a:pt x="289112" y="560069"/>
                  </a:lnTo>
                  <a:lnTo>
                    <a:pt x="289871" y="560069"/>
                  </a:lnTo>
                  <a:lnTo>
                    <a:pt x="289871" y="557529"/>
                  </a:lnTo>
                  <a:lnTo>
                    <a:pt x="289112" y="557529"/>
                  </a:lnTo>
                  <a:lnTo>
                    <a:pt x="289871" y="556259"/>
                  </a:lnTo>
                  <a:close/>
                </a:path>
                <a:path w="1998979" h="665480">
                  <a:moveTo>
                    <a:pt x="289871" y="560069"/>
                  </a:moveTo>
                  <a:lnTo>
                    <a:pt x="289112" y="560069"/>
                  </a:lnTo>
                  <a:lnTo>
                    <a:pt x="288353" y="561339"/>
                  </a:lnTo>
                  <a:lnTo>
                    <a:pt x="289871" y="561339"/>
                  </a:lnTo>
                  <a:lnTo>
                    <a:pt x="289871" y="560069"/>
                  </a:lnTo>
                  <a:close/>
                </a:path>
                <a:path w="1998979" h="665480">
                  <a:moveTo>
                    <a:pt x="289871" y="556259"/>
                  </a:moveTo>
                  <a:lnTo>
                    <a:pt x="289112" y="557529"/>
                  </a:lnTo>
                  <a:lnTo>
                    <a:pt x="289871" y="557529"/>
                  </a:lnTo>
                  <a:lnTo>
                    <a:pt x="289871" y="556259"/>
                  </a:lnTo>
                  <a:close/>
                </a:path>
                <a:path w="1998979" h="665480">
                  <a:moveTo>
                    <a:pt x="296449" y="551179"/>
                  </a:moveTo>
                  <a:lnTo>
                    <a:pt x="294931" y="551179"/>
                  </a:lnTo>
                  <a:lnTo>
                    <a:pt x="294931" y="556259"/>
                  </a:lnTo>
                  <a:lnTo>
                    <a:pt x="289871" y="556259"/>
                  </a:lnTo>
                  <a:lnTo>
                    <a:pt x="289871" y="557529"/>
                  </a:lnTo>
                  <a:lnTo>
                    <a:pt x="296449" y="557529"/>
                  </a:lnTo>
                  <a:lnTo>
                    <a:pt x="296449" y="552449"/>
                  </a:lnTo>
                  <a:lnTo>
                    <a:pt x="295690" y="552449"/>
                  </a:lnTo>
                  <a:lnTo>
                    <a:pt x="296449" y="551179"/>
                  </a:lnTo>
                  <a:close/>
                </a:path>
                <a:path w="1998979" h="665480">
                  <a:moveTo>
                    <a:pt x="296449" y="551179"/>
                  </a:moveTo>
                  <a:lnTo>
                    <a:pt x="295690" y="552449"/>
                  </a:lnTo>
                  <a:lnTo>
                    <a:pt x="296449" y="552449"/>
                  </a:lnTo>
                  <a:lnTo>
                    <a:pt x="296449" y="551179"/>
                  </a:lnTo>
                  <a:close/>
                </a:path>
                <a:path w="1998979" h="665480">
                  <a:moveTo>
                    <a:pt x="321179" y="546099"/>
                  </a:moveTo>
                  <a:lnTo>
                    <a:pt x="305873" y="546099"/>
                  </a:lnTo>
                  <a:lnTo>
                    <a:pt x="305873" y="551179"/>
                  </a:lnTo>
                  <a:lnTo>
                    <a:pt x="296449" y="551179"/>
                  </a:lnTo>
                  <a:lnTo>
                    <a:pt x="296449" y="552449"/>
                  </a:lnTo>
                  <a:lnTo>
                    <a:pt x="307391" y="552449"/>
                  </a:lnTo>
                  <a:lnTo>
                    <a:pt x="307391" y="547369"/>
                  </a:lnTo>
                  <a:lnTo>
                    <a:pt x="321179" y="547369"/>
                  </a:lnTo>
                  <a:lnTo>
                    <a:pt x="321179" y="546099"/>
                  </a:lnTo>
                  <a:close/>
                </a:path>
                <a:path w="1998979" h="665480">
                  <a:moveTo>
                    <a:pt x="347491" y="541019"/>
                  </a:moveTo>
                  <a:lnTo>
                    <a:pt x="321179" y="541019"/>
                  </a:lnTo>
                  <a:lnTo>
                    <a:pt x="321179" y="547369"/>
                  </a:lnTo>
                  <a:lnTo>
                    <a:pt x="321938" y="546099"/>
                  </a:lnTo>
                  <a:lnTo>
                    <a:pt x="322697" y="546099"/>
                  </a:lnTo>
                  <a:lnTo>
                    <a:pt x="322697" y="542289"/>
                  </a:lnTo>
                  <a:lnTo>
                    <a:pt x="347491" y="542289"/>
                  </a:lnTo>
                  <a:lnTo>
                    <a:pt x="347491" y="541019"/>
                  </a:lnTo>
                  <a:close/>
                </a:path>
                <a:path w="1998979" h="665480">
                  <a:moveTo>
                    <a:pt x="322697" y="546099"/>
                  </a:moveTo>
                  <a:lnTo>
                    <a:pt x="321938" y="546099"/>
                  </a:lnTo>
                  <a:lnTo>
                    <a:pt x="321179" y="547369"/>
                  </a:lnTo>
                  <a:lnTo>
                    <a:pt x="322697" y="547369"/>
                  </a:lnTo>
                  <a:lnTo>
                    <a:pt x="322697" y="546099"/>
                  </a:lnTo>
                  <a:close/>
                </a:path>
                <a:path w="1998979" h="665480">
                  <a:moveTo>
                    <a:pt x="350780" y="535939"/>
                  </a:moveTo>
                  <a:lnTo>
                    <a:pt x="347491" y="535939"/>
                  </a:lnTo>
                  <a:lnTo>
                    <a:pt x="347491" y="542289"/>
                  </a:lnTo>
                  <a:lnTo>
                    <a:pt x="348250" y="541019"/>
                  </a:lnTo>
                  <a:lnTo>
                    <a:pt x="349009" y="541019"/>
                  </a:lnTo>
                  <a:lnTo>
                    <a:pt x="349009" y="538479"/>
                  </a:lnTo>
                  <a:lnTo>
                    <a:pt x="348250" y="538479"/>
                  </a:lnTo>
                  <a:lnTo>
                    <a:pt x="349009" y="537209"/>
                  </a:lnTo>
                  <a:lnTo>
                    <a:pt x="350780" y="537209"/>
                  </a:lnTo>
                  <a:lnTo>
                    <a:pt x="350780" y="535939"/>
                  </a:lnTo>
                  <a:close/>
                </a:path>
                <a:path w="1998979" h="665480">
                  <a:moveTo>
                    <a:pt x="349009" y="541019"/>
                  </a:moveTo>
                  <a:lnTo>
                    <a:pt x="348250" y="541019"/>
                  </a:lnTo>
                  <a:lnTo>
                    <a:pt x="347491" y="542289"/>
                  </a:lnTo>
                  <a:lnTo>
                    <a:pt x="349009" y="542289"/>
                  </a:lnTo>
                  <a:lnTo>
                    <a:pt x="349009" y="541019"/>
                  </a:lnTo>
                  <a:close/>
                </a:path>
                <a:path w="1998979" h="665480">
                  <a:moveTo>
                    <a:pt x="349009" y="537209"/>
                  </a:moveTo>
                  <a:lnTo>
                    <a:pt x="348250" y="538479"/>
                  </a:lnTo>
                  <a:lnTo>
                    <a:pt x="349009" y="538479"/>
                  </a:lnTo>
                  <a:lnTo>
                    <a:pt x="349009" y="537209"/>
                  </a:lnTo>
                  <a:close/>
                </a:path>
                <a:path w="1998979" h="665480">
                  <a:moveTo>
                    <a:pt x="352298" y="535939"/>
                  </a:moveTo>
                  <a:lnTo>
                    <a:pt x="351539" y="535939"/>
                  </a:lnTo>
                  <a:lnTo>
                    <a:pt x="350780" y="537209"/>
                  </a:lnTo>
                  <a:lnTo>
                    <a:pt x="349009" y="537209"/>
                  </a:lnTo>
                  <a:lnTo>
                    <a:pt x="349009" y="538479"/>
                  </a:lnTo>
                  <a:lnTo>
                    <a:pt x="352298" y="538479"/>
                  </a:lnTo>
                  <a:lnTo>
                    <a:pt x="352298" y="535939"/>
                  </a:lnTo>
                  <a:close/>
                </a:path>
                <a:path w="1998979" h="665480">
                  <a:moveTo>
                    <a:pt x="352298" y="532129"/>
                  </a:moveTo>
                  <a:lnTo>
                    <a:pt x="350780" y="532129"/>
                  </a:lnTo>
                  <a:lnTo>
                    <a:pt x="350780" y="537209"/>
                  </a:lnTo>
                  <a:lnTo>
                    <a:pt x="351539" y="535939"/>
                  </a:lnTo>
                  <a:lnTo>
                    <a:pt x="352298" y="535939"/>
                  </a:lnTo>
                  <a:lnTo>
                    <a:pt x="352298" y="533399"/>
                  </a:lnTo>
                  <a:lnTo>
                    <a:pt x="351539" y="533399"/>
                  </a:lnTo>
                  <a:lnTo>
                    <a:pt x="352298" y="532129"/>
                  </a:lnTo>
                  <a:close/>
                </a:path>
                <a:path w="1998979" h="665480">
                  <a:moveTo>
                    <a:pt x="352298" y="532129"/>
                  </a:moveTo>
                  <a:lnTo>
                    <a:pt x="351539" y="533399"/>
                  </a:lnTo>
                  <a:lnTo>
                    <a:pt x="352298" y="533399"/>
                  </a:lnTo>
                  <a:lnTo>
                    <a:pt x="352298" y="532129"/>
                  </a:lnTo>
                  <a:close/>
                </a:path>
                <a:path w="1998979" h="665480">
                  <a:moveTo>
                    <a:pt x="391702" y="527049"/>
                  </a:moveTo>
                  <a:lnTo>
                    <a:pt x="390184" y="527049"/>
                  </a:lnTo>
                  <a:lnTo>
                    <a:pt x="390184" y="532129"/>
                  </a:lnTo>
                  <a:lnTo>
                    <a:pt x="352298" y="532129"/>
                  </a:lnTo>
                  <a:lnTo>
                    <a:pt x="352298" y="533399"/>
                  </a:lnTo>
                  <a:lnTo>
                    <a:pt x="391702" y="533399"/>
                  </a:lnTo>
                  <a:lnTo>
                    <a:pt x="391702" y="528319"/>
                  </a:lnTo>
                  <a:lnTo>
                    <a:pt x="390943" y="528319"/>
                  </a:lnTo>
                  <a:lnTo>
                    <a:pt x="391702" y="527049"/>
                  </a:lnTo>
                  <a:close/>
                </a:path>
                <a:path w="1998979" h="665480">
                  <a:moveTo>
                    <a:pt x="391702" y="527049"/>
                  </a:moveTo>
                  <a:lnTo>
                    <a:pt x="390943" y="528319"/>
                  </a:lnTo>
                  <a:lnTo>
                    <a:pt x="391702" y="528319"/>
                  </a:lnTo>
                  <a:lnTo>
                    <a:pt x="391702" y="527049"/>
                  </a:lnTo>
                  <a:close/>
                </a:path>
                <a:path w="1998979" h="665480">
                  <a:moveTo>
                    <a:pt x="435091" y="521969"/>
                  </a:moveTo>
                  <a:lnTo>
                    <a:pt x="397837" y="521969"/>
                  </a:lnTo>
                  <a:lnTo>
                    <a:pt x="397837" y="527049"/>
                  </a:lnTo>
                  <a:lnTo>
                    <a:pt x="391702" y="527049"/>
                  </a:lnTo>
                  <a:lnTo>
                    <a:pt x="391702" y="528319"/>
                  </a:lnTo>
                  <a:lnTo>
                    <a:pt x="399355" y="528319"/>
                  </a:lnTo>
                  <a:lnTo>
                    <a:pt x="399355" y="523239"/>
                  </a:lnTo>
                  <a:lnTo>
                    <a:pt x="435091" y="523239"/>
                  </a:lnTo>
                  <a:lnTo>
                    <a:pt x="435091" y="521969"/>
                  </a:lnTo>
                  <a:close/>
                </a:path>
                <a:path w="1998979" h="665480">
                  <a:moveTo>
                    <a:pt x="443819" y="516889"/>
                  </a:moveTo>
                  <a:lnTo>
                    <a:pt x="435091" y="516889"/>
                  </a:lnTo>
                  <a:lnTo>
                    <a:pt x="435091" y="523239"/>
                  </a:lnTo>
                  <a:lnTo>
                    <a:pt x="435850" y="521969"/>
                  </a:lnTo>
                  <a:lnTo>
                    <a:pt x="436609" y="521969"/>
                  </a:lnTo>
                  <a:lnTo>
                    <a:pt x="436609" y="518159"/>
                  </a:lnTo>
                  <a:lnTo>
                    <a:pt x="443819" y="518159"/>
                  </a:lnTo>
                  <a:lnTo>
                    <a:pt x="443819" y="516889"/>
                  </a:lnTo>
                  <a:close/>
                </a:path>
                <a:path w="1998979" h="665480">
                  <a:moveTo>
                    <a:pt x="436609" y="521969"/>
                  </a:moveTo>
                  <a:lnTo>
                    <a:pt x="435850" y="521969"/>
                  </a:lnTo>
                  <a:lnTo>
                    <a:pt x="435091" y="523239"/>
                  </a:lnTo>
                  <a:lnTo>
                    <a:pt x="436609" y="523239"/>
                  </a:lnTo>
                  <a:lnTo>
                    <a:pt x="436609" y="521969"/>
                  </a:lnTo>
                  <a:close/>
                </a:path>
                <a:path w="1998979" h="665480">
                  <a:moveTo>
                    <a:pt x="467917" y="511809"/>
                  </a:moveTo>
                  <a:lnTo>
                    <a:pt x="443819" y="511809"/>
                  </a:lnTo>
                  <a:lnTo>
                    <a:pt x="443819" y="518159"/>
                  </a:lnTo>
                  <a:lnTo>
                    <a:pt x="444578" y="516889"/>
                  </a:lnTo>
                  <a:lnTo>
                    <a:pt x="445337" y="516889"/>
                  </a:lnTo>
                  <a:lnTo>
                    <a:pt x="445337" y="514349"/>
                  </a:lnTo>
                  <a:lnTo>
                    <a:pt x="444578" y="514349"/>
                  </a:lnTo>
                  <a:lnTo>
                    <a:pt x="445337" y="513079"/>
                  </a:lnTo>
                  <a:lnTo>
                    <a:pt x="467917" y="513079"/>
                  </a:lnTo>
                  <a:lnTo>
                    <a:pt x="467917" y="511809"/>
                  </a:lnTo>
                  <a:close/>
                </a:path>
                <a:path w="1998979" h="665480">
                  <a:moveTo>
                    <a:pt x="445337" y="516889"/>
                  </a:moveTo>
                  <a:lnTo>
                    <a:pt x="444578" y="516889"/>
                  </a:lnTo>
                  <a:lnTo>
                    <a:pt x="443819" y="518159"/>
                  </a:lnTo>
                  <a:lnTo>
                    <a:pt x="445337" y="518159"/>
                  </a:lnTo>
                  <a:lnTo>
                    <a:pt x="445337" y="516889"/>
                  </a:lnTo>
                  <a:close/>
                </a:path>
                <a:path w="1998979" h="665480">
                  <a:moveTo>
                    <a:pt x="445337" y="513079"/>
                  </a:moveTo>
                  <a:lnTo>
                    <a:pt x="444578" y="514349"/>
                  </a:lnTo>
                  <a:lnTo>
                    <a:pt x="445337" y="514349"/>
                  </a:lnTo>
                  <a:lnTo>
                    <a:pt x="445337" y="513079"/>
                  </a:lnTo>
                  <a:close/>
                </a:path>
                <a:path w="1998979" h="665480">
                  <a:moveTo>
                    <a:pt x="469435" y="511809"/>
                  </a:moveTo>
                  <a:lnTo>
                    <a:pt x="468676" y="511809"/>
                  </a:lnTo>
                  <a:lnTo>
                    <a:pt x="467917" y="513079"/>
                  </a:lnTo>
                  <a:lnTo>
                    <a:pt x="445337" y="513079"/>
                  </a:lnTo>
                  <a:lnTo>
                    <a:pt x="445337" y="514349"/>
                  </a:lnTo>
                  <a:lnTo>
                    <a:pt x="469435" y="514349"/>
                  </a:lnTo>
                  <a:lnTo>
                    <a:pt x="469435" y="511809"/>
                  </a:lnTo>
                  <a:close/>
                </a:path>
                <a:path w="1998979" h="665480">
                  <a:moveTo>
                    <a:pt x="517188" y="506729"/>
                  </a:moveTo>
                  <a:lnTo>
                    <a:pt x="467917" y="506729"/>
                  </a:lnTo>
                  <a:lnTo>
                    <a:pt x="467917" y="513079"/>
                  </a:lnTo>
                  <a:lnTo>
                    <a:pt x="468676" y="511809"/>
                  </a:lnTo>
                  <a:lnTo>
                    <a:pt x="469435" y="511809"/>
                  </a:lnTo>
                  <a:lnTo>
                    <a:pt x="469435" y="509269"/>
                  </a:lnTo>
                  <a:lnTo>
                    <a:pt x="468676" y="509269"/>
                  </a:lnTo>
                  <a:lnTo>
                    <a:pt x="469435" y="507999"/>
                  </a:lnTo>
                  <a:lnTo>
                    <a:pt x="517188" y="507999"/>
                  </a:lnTo>
                  <a:lnTo>
                    <a:pt x="517188" y="506729"/>
                  </a:lnTo>
                  <a:close/>
                </a:path>
                <a:path w="1998979" h="665480">
                  <a:moveTo>
                    <a:pt x="469435" y="507999"/>
                  </a:moveTo>
                  <a:lnTo>
                    <a:pt x="468676" y="509269"/>
                  </a:lnTo>
                  <a:lnTo>
                    <a:pt x="469435" y="509269"/>
                  </a:lnTo>
                  <a:lnTo>
                    <a:pt x="469435" y="507999"/>
                  </a:lnTo>
                  <a:close/>
                </a:path>
                <a:path w="1998979" h="665480">
                  <a:moveTo>
                    <a:pt x="518706" y="506729"/>
                  </a:moveTo>
                  <a:lnTo>
                    <a:pt x="517947" y="506729"/>
                  </a:lnTo>
                  <a:lnTo>
                    <a:pt x="517188" y="507999"/>
                  </a:lnTo>
                  <a:lnTo>
                    <a:pt x="469435" y="507999"/>
                  </a:lnTo>
                  <a:lnTo>
                    <a:pt x="469435" y="509269"/>
                  </a:lnTo>
                  <a:lnTo>
                    <a:pt x="518706" y="509269"/>
                  </a:lnTo>
                  <a:lnTo>
                    <a:pt x="518706" y="506729"/>
                  </a:lnTo>
                  <a:close/>
                </a:path>
                <a:path w="1998979" h="665480">
                  <a:moveTo>
                    <a:pt x="518706" y="502919"/>
                  </a:moveTo>
                  <a:lnTo>
                    <a:pt x="517188" y="502919"/>
                  </a:lnTo>
                  <a:lnTo>
                    <a:pt x="517188" y="507999"/>
                  </a:lnTo>
                  <a:lnTo>
                    <a:pt x="517947" y="506729"/>
                  </a:lnTo>
                  <a:lnTo>
                    <a:pt x="518706" y="506729"/>
                  </a:lnTo>
                  <a:lnTo>
                    <a:pt x="518706" y="504189"/>
                  </a:lnTo>
                  <a:lnTo>
                    <a:pt x="517947" y="504189"/>
                  </a:lnTo>
                  <a:lnTo>
                    <a:pt x="518706" y="502919"/>
                  </a:lnTo>
                  <a:close/>
                </a:path>
                <a:path w="1998979" h="665480">
                  <a:moveTo>
                    <a:pt x="518706" y="502919"/>
                  </a:moveTo>
                  <a:lnTo>
                    <a:pt x="517947" y="504189"/>
                  </a:lnTo>
                  <a:lnTo>
                    <a:pt x="518706" y="504189"/>
                  </a:lnTo>
                  <a:lnTo>
                    <a:pt x="518706" y="502919"/>
                  </a:lnTo>
                  <a:close/>
                </a:path>
                <a:path w="1998979" h="665480">
                  <a:moveTo>
                    <a:pt x="531862" y="497839"/>
                  </a:moveTo>
                  <a:lnTo>
                    <a:pt x="530344" y="497839"/>
                  </a:lnTo>
                  <a:lnTo>
                    <a:pt x="530344" y="502919"/>
                  </a:lnTo>
                  <a:lnTo>
                    <a:pt x="518706" y="502919"/>
                  </a:lnTo>
                  <a:lnTo>
                    <a:pt x="518706" y="504189"/>
                  </a:lnTo>
                  <a:lnTo>
                    <a:pt x="531862" y="504189"/>
                  </a:lnTo>
                  <a:lnTo>
                    <a:pt x="531862" y="499109"/>
                  </a:lnTo>
                  <a:lnTo>
                    <a:pt x="531103" y="499109"/>
                  </a:lnTo>
                  <a:lnTo>
                    <a:pt x="531862" y="497839"/>
                  </a:lnTo>
                  <a:close/>
                </a:path>
                <a:path w="1998979" h="665480">
                  <a:moveTo>
                    <a:pt x="531862" y="497839"/>
                  </a:moveTo>
                  <a:lnTo>
                    <a:pt x="531103" y="499109"/>
                  </a:lnTo>
                  <a:lnTo>
                    <a:pt x="531862" y="499109"/>
                  </a:lnTo>
                  <a:lnTo>
                    <a:pt x="531862" y="497839"/>
                  </a:lnTo>
                  <a:close/>
                </a:path>
                <a:path w="1998979" h="665480">
                  <a:moveTo>
                    <a:pt x="558110" y="492759"/>
                  </a:moveTo>
                  <a:lnTo>
                    <a:pt x="556593" y="492759"/>
                  </a:lnTo>
                  <a:lnTo>
                    <a:pt x="556593" y="497839"/>
                  </a:lnTo>
                  <a:lnTo>
                    <a:pt x="531862" y="497839"/>
                  </a:lnTo>
                  <a:lnTo>
                    <a:pt x="531862" y="499109"/>
                  </a:lnTo>
                  <a:lnTo>
                    <a:pt x="558110" y="499109"/>
                  </a:lnTo>
                  <a:lnTo>
                    <a:pt x="558110" y="494029"/>
                  </a:lnTo>
                  <a:lnTo>
                    <a:pt x="557352" y="494029"/>
                  </a:lnTo>
                  <a:lnTo>
                    <a:pt x="558110" y="492759"/>
                  </a:lnTo>
                  <a:close/>
                </a:path>
                <a:path w="1998979" h="665480">
                  <a:moveTo>
                    <a:pt x="558110" y="492759"/>
                  </a:moveTo>
                  <a:lnTo>
                    <a:pt x="557352" y="494029"/>
                  </a:lnTo>
                  <a:lnTo>
                    <a:pt x="558110" y="494029"/>
                  </a:lnTo>
                  <a:lnTo>
                    <a:pt x="558110" y="492759"/>
                  </a:lnTo>
                  <a:close/>
                </a:path>
                <a:path w="1998979" h="665480">
                  <a:moveTo>
                    <a:pt x="576326" y="487679"/>
                  </a:moveTo>
                  <a:lnTo>
                    <a:pt x="568673" y="487679"/>
                  </a:lnTo>
                  <a:lnTo>
                    <a:pt x="568673" y="492759"/>
                  </a:lnTo>
                  <a:lnTo>
                    <a:pt x="558110" y="492759"/>
                  </a:lnTo>
                  <a:lnTo>
                    <a:pt x="558110" y="494029"/>
                  </a:lnTo>
                  <a:lnTo>
                    <a:pt x="570191" y="494029"/>
                  </a:lnTo>
                  <a:lnTo>
                    <a:pt x="570191" y="488949"/>
                  </a:lnTo>
                  <a:lnTo>
                    <a:pt x="576326" y="488949"/>
                  </a:lnTo>
                  <a:lnTo>
                    <a:pt x="576326" y="487679"/>
                  </a:lnTo>
                  <a:close/>
                </a:path>
                <a:path w="1998979" h="665480">
                  <a:moveTo>
                    <a:pt x="577402" y="482599"/>
                  </a:moveTo>
                  <a:lnTo>
                    <a:pt x="576326" y="482599"/>
                  </a:lnTo>
                  <a:lnTo>
                    <a:pt x="576326" y="488949"/>
                  </a:lnTo>
                  <a:lnTo>
                    <a:pt x="577085" y="487679"/>
                  </a:lnTo>
                  <a:lnTo>
                    <a:pt x="577844" y="487679"/>
                  </a:lnTo>
                  <a:lnTo>
                    <a:pt x="577844" y="483869"/>
                  </a:lnTo>
                  <a:lnTo>
                    <a:pt x="577402" y="483869"/>
                  </a:lnTo>
                  <a:lnTo>
                    <a:pt x="577402" y="482599"/>
                  </a:lnTo>
                  <a:close/>
                </a:path>
                <a:path w="1998979" h="665480">
                  <a:moveTo>
                    <a:pt x="577844" y="487679"/>
                  </a:moveTo>
                  <a:lnTo>
                    <a:pt x="577085" y="487679"/>
                  </a:lnTo>
                  <a:lnTo>
                    <a:pt x="576326" y="488949"/>
                  </a:lnTo>
                  <a:lnTo>
                    <a:pt x="577844" y="488949"/>
                  </a:lnTo>
                  <a:lnTo>
                    <a:pt x="577844" y="487679"/>
                  </a:lnTo>
                  <a:close/>
                </a:path>
                <a:path w="1998979" h="665480">
                  <a:moveTo>
                    <a:pt x="635464" y="477519"/>
                  </a:moveTo>
                  <a:lnTo>
                    <a:pt x="577402" y="477519"/>
                  </a:lnTo>
                  <a:lnTo>
                    <a:pt x="577402" y="483869"/>
                  </a:lnTo>
                  <a:lnTo>
                    <a:pt x="578160" y="482599"/>
                  </a:lnTo>
                  <a:lnTo>
                    <a:pt x="578919" y="482599"/>
                  </a:lnTo>
                  <a:lnTo>
                    <a:pt x="578919" y="478789"/>
                  </a:lnTo>
                  <a:lnTo>
                    <a:pt x="635464" y="478789"/>
                  </a:lnTo>
                  <a:lnTo>
                    <a:pt x="635464" y="477519"/>
                  </a:lnTo>
                  <a:close/>
                </a:path>
                <a:path w="1998979" h="665480">
                  <a:moveTo>
                    <a:pt x="578919" y="482599"/>
                  </a:moveTo>
                  <a:lnTo>
                    <a:pt x="578160" y="482599"/>
                  </a:lnTo>
                  <a:lnTo>
                    <a:pt x="577402" y="483869"/>
                  </a:lnTo>
                  <a:lnTo>
                    <a:pt x="578919" y="483869"/>
                  </a:lnTo>
                  <a:lnTo>
                    <a:pt x="578919" y="482599"/>
                  </a:lnTo>
                  <a:close/>
                </a:path>
                <a:path w="1998979" h="665480">
                  <a:moveTo>
                    <a:pt x="642042" y="472439"/>
                  </a:moveTo>
                  <a:lnTo>
                    <a:pt x="635464" y="472439"/>
                  </a:lnTo>
                  <a:lnTo>
                    <a:pt x="635464" y="478789"/>
                  </a:lnTo>
                  <a:lnTo>
                    <a:pt x="636223" y="477519"/>
                  </a:lnTo>
                  <a:lnTo>
                    <a:pt x="636982" y="477519"/>
                  </a:lnTo>
                  <a:lnTo>
                    <a:pt x="636982" y="474979"/>
                  </a:lnTo>
                  <a:lnTo>
                    <a:pt x="636223" y="474979"/>
                  </a:lnTo>
                  <a:lnTo>
                    <a:pt x="636982" y="473709"/>
                  </a:lnTo>
                  <a:lnTo>
                    <a:pt x="642042" y="473709"/>
                  </a:lnTo>
                  <a:lnTo>
                    <a:pt x="642042" y="472439"/>
                  </a:lnTo>
                  <a:close/>
                </a:path>
                <a:path w="1998979" h="665480">
                  <a:moveTo>
                    <a:pt x="636982" y="477519"/>
                  </a:moveTo>
                  <a:lnTo>
                    <a:pt x="636223" y="477519"/>
                  </a:lnTo>
                  <a:lnTo>
                    <a:pt x="635464" y="478789"/>
                  </a:lnTo>
                  <a:lnTo>
                    <a:pt x="636982" y="478789"/>
                  </a:lnTo>
                  <a:lnTo>
                    <a:pt x="636982" y="477519"/>
                  </a:lnTo>
                  <a:close/>
                </a:path>
                <a:path w="1998979" h="665480">
                  <a:moveTo>
                    <a:pt x="636982" y="473709"/>
                  </a:moveTo>
                  <a:lnTo>
                    <a:pt x="636223" y="474979"/>
                  </a:lnTo>
                  <a:lnTo>
                    <a:pt x="636982" y="474979"/>
                  </a:lnTo>
                  <a:lnTo>
                    <a:pt x="636982" y="473709"/>
                  </a:lnTo>
                  <a:close/>
                </a:path>
                <a:path w="1998979" h="665480">
                  <a:moveTo>
                    <a:pt x="643560" y="472439"/>
                  </a:moveTo>
                  <a:lnTo>
                    <a:pt x="642801" y="472439"/>
                  </a:lnTo>
                  <a:lnTo>
                    <a:pt x="642042" y="473709"/>
                  </a:lnTo>
                  <a:lnTo>
                    <a:pt x="636982" y="473709"/>
                  </a:lnTo>
                  <a:lnTo>
                    <a:pt x="636982" y="474979"/>
                  </a:lnTo>
                  <a:lnTo>
                    <a:pt x="643560" y="474979"/>
                  </a:lnTo>
                  <a:lnTo>
                    <a:pt x="643560" y="472439"/>
                  </a:lnTo>
                  <a:close/>
                </a:path>
                <a:path w="1998979" h="665480">
                  <a:moveTo>
                    <a:pt x="643560" y="468629"/>
                  </a:moveTo>
                  <a:lnTo>
                    <a:pt x="642042" y="468629"/>
                  </a:lnTo>
                  <a:lnTo>
                    <a:pt x="642042" y="473709"/>
                  </a:lnTo>
                  <a:lnTo>
                    <a:pt x="642801" y="472439"/>
                  </a:lnTo>
                  <a:lnTo>
                    <a:pt x="643560" y="472439"/>
                  </a:lnTo>
                  <a:lnTo>
                    <a:pt x="643560" y="469899"/>
                  </a:lnTo>
                  <a:lnTo>
                    <a:pt x="642801" y="469899"/>
                  </a:lnTo>
                  <a:lnTo>
                    <a:pt x="643560" y="468629"/>
                  </a:lnTo>
                  <a:close/>
                </a:path>
                <a:path w="1998979" h="665480">
                  <a:moveTo>
                    <a:pt x="643560" y="468629"/>
                  </a:moveTo>
                  <a:lnTo>
                    <a:pt x="642801" y="469899"/>
                  </a:lnTo>
                  <a:lnTo>
                    <a:pt x="643560" y="469899"/>
                  </a:lnTo>
                  <a:lnTo>
                    <a:pt x="643560" y="468629"/>
                  </a:lnTo>
                  <a:close/>
                </a:path>
                <a:path w="1998979" h="665480">
                  <a:moveTo>
                    <a:pt x="668733" y="463549"/>
                  </a:moveTo>
                  <a:lnTo>
                    <a:pt x="667215" y="463549"/>
                  </a:lnTo>
                  <a:lnTo>
                    <a:pt x="667215" y="468629"/>
                  </a:lnTo>
                  <a:lnTo>
                    <a:pt x="643560" y="468629"/>
                  </a:lnTo>
                  <a:lnTo>
                    <a:pt x="643560" y="469899"/>
                  </a:lnTo>
                  <a:lnTo>
                    <a:pt x="668733" y="469899"/>
                  </a:lnTo>
                  <a:lnTo>
                    <a:pt x="668733" y="464819"/>
                  </a:lnTo>
                  <a:lnTo>
                    <a:pt x="667974" y="464819"/>
                  </a:lnTo>
                  <a:lnTo>
                    <a:pt x="668733" y="463549"/>
                  </a:lnTo>
                  <a:close/>
                </a:path>
                <a:path w="1998979" h="665480">
                  <a:moveTo>
                    <a:pt x="668733" y="463549"/>
                  </a:moveTo>
                  <a:lnTo>
                    <a:pt x="667974" y="464819"/>
                  </a:lnTo>
                  <a:lnTo>
                    <a:pt x="668733" y="464819"/>
                  </a:lnTo>
                  <a:lnTo>
                    <a:pt x="668733" y="463549"/>
                  </a:lnTo>
                  <a:close/>
                </a:path>
                <a:path w="1998979" h="665480">
                  <a:moveTo>
                    <a:pt x="708138" y="458469"/>
                  </a:moveTo>
                  <a:lnTo>
                    <a:pt x="706620" y="458469"/>
                  </a:lnTo>
                  <a:lnTo>
                    <a:pt x="706620" y="463549"/>
                  </a:lnTo>
                  <a:lnTo>
                    <a:pt x="668733" y="463549"/>
                  </a:lnTo>
                  <a:lnTo>
                    <a:pt x="668733" y="464819"/>
                  </a:lnTo>
                  <a:lnTo>
                    <a:pt x="708138" y="464819"/>
                  </a:lnTo>
                  <a:lnTo>
                    <a:pt x="708138" y="459739"/>
                  </a:lnTo>
                  <a:lnTo>
                    <a:pt x="707379" y="459739"/>
                  </a:lnTo>
                  <a:lnTo>
                    <a:pt x="708138" y="458469"/>
                  </a:lnTo>
                  <a:close/>
                </a:path>
                <a:path w="1998979" h="665480">
                  <a:moveTo>
                    <a:pt x="708138" y="458469"/>
                  </a:moveTo>
                  <a:lnTo>
                    <a:pt x="707379" y="459739"/>
                  </a:lnTo>
                  <a:lnTo>
                    <a:pt x="708138" y="459739"/>
                  </a:lnTo>
                  <a:lnTo>
                    <a:pt x="708138" y="458469"/>
                  </a:lnTo>
                  <a:close/>
                </a:path>
                <a:path w="1998979" h="665480">
                  <a:moveTo>
                    <a:pt x="784353" y="453389"/>
                  </a:moveTo>
                  <a:lnTo>
                    <a:pt x="727429" y="453389"/>
                  </a:lnTo>
                  <a:lnTo>
                    <a:pt x="727429" y="458469"/>
                  </a:lnTo>
                  <a:lnTo>
                    <a:pt x="708138" y="458469"/>
                  </a:lnTo>
                  <a:lnTo>
                    <a:pt x="708138" y="459739"/>
                  </a:lnTo>
                  <a:lnTo>
                    <a:pt x="728947" y="459739"/>
                  </a:lnTo>
                  <a:lnTo>
                    <a:pt x="728947" y="454659"/>
                  </a:lnTo>
                  <a:lnTo>
                    <a:pt x="784353" y="454659"/>
                  </a:lnTo>
                  <a:lnTo>
                    <a:pt x="784353" y="453389"/>
                  </a:lnTo>
                  <a:close/>
                </a:path>
                <a:path w="1998979" h="665480">
                  <a:moveTo>
                    <a:pt x="808451" y="448309"/>
                  </a:moveTo>
                  <a:lnTo>
                    <a:pt x="784353" y="448309"/>
                  </a:lnTo>
                  <a:lnTo>
                    <a:pt x="784353" y="454659"/>
                  </a:lnTo>
                  <a:lnTo>
                    <a:pt x="785112" y="453389"/>
                  </a:lnTo>
                  <a:lnTo>
                    <a:pt x="785871" y="453389"/>
                  </a:lnTo>
                  <a:lnTo>
                    <a:pt x="785871" y="449579"/>
                  </a:lnTo>
                  <a:lnTo>
                    <a:pt x="808451" y="449579"/>
                  </a:lnTo>
                  <a:lnTo>
                    <a:pt x="808451" y="448309"/>
                  </a:lnTo>
                  <a:close/>
                </a:path>
                <a:path w="1998979" h="665480">
                  <a:moveTo>
                    <a:pt x="785871" y="453389"/>
                  </a:moveTo>
                  <a:lnTo>
                    <a:pt x="785112" y="453389"/>
                  </a:lnTo>
                  <a:lnTo>
                    <a:pt x="784353" y="454659"/>
                  </a:lnTo>
                  <a:lnTo>
                    <a:pt x="785871" y="454659"/>
                  </a:lnTo>
                  <a:lnTo>
                    <a:pt x="785871" y="453389"/>
                  </a:lnTo>
                  <a:close/>
                </a:path>
                <a:path w="1998979" h="665480">
                  <a:moveTo>
                    <a:pt x="834763" y="443229"/>
                  </a:moveTo>
                  <a:lnTo>
                    <a:pt x="808451" y="443229"/>
                  </a:lnTo>
                  <a:lnTo>
                    <a:pt x="808451" y="449579"/>
                  </a:lnTo>
                  <a:lnTo>
                    <a:pt x="809210" y="448309"/>
                  </a:lnTo>
                  <a:lnTo>
                    <a:pt x="809969" y="448309"/>
                  </a:lnTo>
                  <a:lnTo>
                    <a:pt x="809969" y="444499"/>
                  </a:lnTo>
                  <a:lnTo>
                    <a:pt x="834763" y="444499"/>
                  </a:lnTo>
                  <a:lnTo>
                    <a:pt x="834763" y="443229"/>
                  </a:lnTo>
                  <a:close/>
                </a:path>
                <a:path w="1998979" h="665480">
                  <a:moveTo>
                    <a:pt x="809969" y="448309"/>
                  </a:moveTo>
                  <a:lnTo>
                    <a:pt x="809210" y="448309"/>
                  </a:lnTo>
                  <a:lnTo>
                    <a:pt x="808451" y="449579"/>
                  </a:lnTo>
                  <a:lnTo>
                    <a:pt x="809969" y="449579"/>
                  </a:lnTo>
                  <a:lnTo>
                    <a:pt x="809969" y="448309"/>
                  </a:lnTo>
                  <a:close/>
                </a:path>
                <a:path w="1998979" h="665480">
                  <a:moveTo>
                    <a:pt x="841340" y="438149"/>
                  </a:moveTo>
                  <a:lnTo>
                    <a:pt x="834763" y="438149"/>
                  </a:lnTo>
                  <a:lnTo>
                    <a:pt x="834763" y="444499"/>
                  </a:lnTo>
                  <a:lnTo>
                    <a:pt x="835522" y="443229"/>
                  </a:lnTo>
                  <a:lnTo>
                    <a:pt x="836281" y="443229"/>
                  </a:lnTo>
                  <a:lnTo>
                    <a:pt x="836281" y="439419"/>
                  </a:lnTo>
                  <a:lnTo>
                    <a:pt x="841340" y="439419"/>
                  </a:lnTo>
                  <a:lnTo>
                    <a:pt x="841340" y="438149"/>
                  </a:lnTo>
                  <a:close/>
                </a:path>
                <a:path w="1998979" h="665480">
                  <a:moveTo>
                    <a:pt x="836281" y="443229"/>
                  </a:moveTo>
                  <a:lnTo>
                    <a:pt x="835522" y="443229"/>
                  </a:lnTo>
                  <a:lnTo>
                    <a:pt x="834763" y="444499"/>
                  </a:lnTo>
                  <a:lnTo>
                    <a:pt x="836281" y="444499"/>
                  </a:lnTo>
                  <a:lnTo>
                    <a:pt x="836281" y="443229"/>
                  </a:lnTo>
                  <a:close/>
                </a:path>
                <a:path w="1998979" h="665480">
                  <a:moveTo>
                    <a:pt x="855572" y="433069"/>
                  </a:moveTo>
                  <a:lnTo>
                    <a:pt x="841340" y="433069"/>
                  </a:lnTo>
                  <a:lnTo>
                    <a:pt x="841340" y="439419"/>
                  </a:lnTo>
                  <a:lnTo>
                    <a:pt x="842099" y="438149"/>
                  </a:lnTo>
                  <a:lnTo>
                    <a:pt x="842858" y="438149"/>
                  </a:lnTo>
                  <a:lnTo>
                    <a:pt x="842858" y="434339"/>
                  </a:lnTo>
                  <a:lnTo>
                    <a:pt x="855572" y="434339"/>
                  </a:lnTo>
                  <a:lnTo>
                    <a:pt x="855572" y="433069"/>
                  </a:lnTo>
                  <a:close/>
                </a:path>
                <a:path w="1998979" h="665480">
                  <a:moveTo>
                    <a:pt x="842858" y="438149"/>
                  </a:moveTo>
                  <a:lnTo>
                    <a:pt x="842099" y="438149"/>
                  </a:lnTo>
                  <a:lnTo>
                    <a:pt x="841340" y="439419"/>
                  </a:lnTo>
                  <a:lnTo>
                    <a:pt x="842858" y="439419"/>
                  </a:lnTo>
                  <a:lnTo>
                    <a:pt x="842858" y="438149"/>
                  </a:lnTo>
                  <a:close/>
                </a:path>
                <a:path w="1998979" h="665480">
                  <a:moveTo>
                    <a:pt x="900478" y="427989"/>
                  </a:moveTo>
                  <a:lnTo>
                    <a:pt x="855572" y="427989"/>
                  </a:lnTo>
                  <a:lnTo>
                    <a:pt x="855572" y="434339"/>
                  </a:lnTo>
                  <a:lnTo>
                    <a:pt x="856331" y="433069"/>
                  </a:lnTo>
                  <a:lnTo>
                    <a:pt x="857090" y="433069"/>
                  </a:lnTo>
                  <a:lnTo>
                    <a:pt x="857090" y="429259"/>
                  </a:lnTo>
                  <a:lnTo>
                    <a:pt x="900478" y="429259"/>
                  </a:lnTo>
                  <a:lnTo>
                    <a:pt x="900478" y="427989"/>
                  </a:lnTo>
                  <a:close/>
                </a:path>
                <a:path w="1998979" h="665480">
                  <a:moveTo>
                    <a:pt x="857090" y="433069"/>
                  </a:moveTo>
                  <a:lnTo>
                    <a:pt x="856331" y="433069"/>
                  </a:lnTo>
                  <a:lnTo>
                    <a:pt x="855572" y="434339"/>
                  </a:lnTo>
                  <a:lnTo>
                    <a:pt x="857090" y="434339"/>
                  </a:lnTo>
                  <a:lnTo>
                    <a:pt x="857090" y="433069"/>
                  </a:lnTo>
                  <a:close/>
                </a:path>
                <a:path w="1998979" h="665480">
                  <a:moveTo>
                    <a:pt x="917998" y="422909"/>
                  </a:moveTo>
                  <a:lnTo>
                    <a:pt x="900478" y="422909"/>
                  </a:lnTo>
                  <a:lnTo>
                    <a:pt x="900478" y="429259"/>
                  </a:lnTo>
                  <a:lnTo>
                    <a:pt x="901237" y="427989"/>
                  </a:lnTo>
                  <a:lnTo>
                    <a:pt x="901996" y="427989"/>
                  </a:lnTo>
                  <a:lnTo>
                    <a:pt x="901996" y="424179"/>
                  </a:lnTo>
                  <a:lnTo>
                    <a:pt x="917998" y="424179"/>
                  </a:lnTo>
                  <a:lnTo>
                    <a:pt x="917998" y="422909"/>
                  </a:lnTo>
                  <a:close/>
                </a:path>
                <a:path w="1998979" h="665480">
                  <a:moveTo>
                    <a:pt x="901996" y="427989"/>
                  </a:moveTo>
                  <a:lnTo>
                    <a:pt x="901237" y="427989"/>
                  </a:lnTo>
                  <a:lnTo>
                    <a:pt x="900478" y="429259"/>
                  </a:lnTo>
                  <a:lnTo>
                    <a:pt x="901996" y="429259"/>
                  </a:lnTo>
                  <a:lnTo>
                    <a:pt x="901996" y="427989"/>
                  </a:lnTo>
                  <a:close/>
                </a:path>
                <a:path w="1998979" h="665480">
                  <a:moveTo>
                    <a:pt x="919074" y="417829"/>
                  </a:moveTo>
                  <a:lnTo>
                    <a:pt x="917998" y="417829"/>
                  </a:lnTo>
                  <a:lnTo>
                    <a:pt x="917998" y="424179"/>
                  </a:lnTo>
                  <a:lnTo>
                    <a:pt x="918757" y="422909"/>
                  </a:lnTo>
                  <a:lnTo>
                    <a:pt x="919516" y="422909"/>
                  </a:lnTo>
                  <a:lnTo>
                    <a:pt x="919516" y="419099"/>
                  </a:lnTo>
                  <a:lnTo>
                    <a:pt x="919074" y="419099"/>
                  </a:lnTo>
                  <a:lnTo>
                    <a:pt x="919074" y="417829"/>
                  </a:lnTo>
                  <a:close/>
                </a:path>
                <a:path w="1998979" h="665480">
                  <a:moveTo>
                    <a:pt x="919516" y="422909"/>
                  </a:moveTo>
                  <a:lnTo>
                    <a:pt x="918757" y="422909"/>
                  </a:lnTo>
                  <a:lnTo>
                    <a:pt x="917998" y="424179"/>
                  </a:lnTo>
                  <a:lnTo>
                    <a:pt x="919516" y="424179"/>
                  </a:lnTo>
                  <a:lnTo>
                    <a:pt x="919516" y="422909"/>
                  </a:lnTo>
                  <a:close/>
                </a:path>
                <a:path w="1998979" h="665480">
                  <a:moveTo>
                    <a:pt x="940958" y="412749"/>
                  </a:moveTo>
                  <a:lnTo>
                    <a:pt x="919074" y="412749"/>
                  </a:lnTo>
                  <a:lnTo>
                    <a:pt x="919074" y="419099"/>
                  </a:lnTo>
                  <a:lnTo>
                    <a:pt x="919833" y="417829"/>
                  </a:lnTo>
                  <a:lnTo>
                    <a:pt x="920592" y="417829"/>
                  </a:lnTo>
                  <a:lnTo>
                    <a:pt x="920592" y="414019"/>
                  </a:lnTo>
                  <a:lnTo>
                    <a:pt x="940958" y="414019"/>
                  </a:lnTo>
                  <a:lnTo>
                    <a:pt x="940958" y="412749"/>
                  </a:lnTo>
                  <a:close/>
                </a:path>
                <a:path w="1998979" h="665480">
                  <a:moveTo>
                    <a:pt x="920592" y="417829"/>
                  </a:moveTo>
                  <a:lnTo>
                    <a:pt x="919833" y="417829"/>
                  </a:lnTo>
                  <a:lnTo>
                    <a:pt x="919074" y="419099"/>
                  </a:lnTo>
                  <a:lnTo>
                    <a:pt x="920592" y="419099"/>
                  </a:lnTo>
                  <a:lnTo>
                    <a:pt x="920592" y="417829"/>
                  </a:lnTo>
                  <a:close/>
                </a:path>
                <a:path w="1998979" h="665480">
                  <a:moveTo>
                    <a:pt x="962842" y="407669"/>
                  </a:moveTo>
                  <a:lnTo>
                    <a:pt x="940958" y="407669"/>
                  </a:lnTo>
                  <a:lnTo>
                    <a:pt x="940958" y="414019"/>
                  </a:lnTo>
                  <a:lnTo>
                    <a:pt x="941717" y="412749"/>
                  </a:lnTo>
                  <a:lnTo>
                    <a:pt x="942476" y="412749"/>
                  </a:lnTo>
                  <a:lnTo>
                    <a:pt x="942476" y="408939"/>
                  </a:lnTo>
                  <a:lnTo>
                    <a:pt x="962842" y="408939"/>
                  </a:lnTo>
                  <a:lnTo>
                    <a:pt x="962842" y="407669"/>
                  </a:lnTo>
                  <a:close/>
                </a:path>
                <a:path w="1998979" h="665480">
                  <a:moveTo>
                    <a:pt x="942476" y="412749"/>
                  </a:moveTo>
                  <a:lnTo>
                    <a:pt x="941717" y="412749"/>
                  </a:lnTo>
                  <a:lnTo>
                    <a:pt x="940958" y="414019"/>
                  </a:lnTo>
                  <a:lnTo>
                    <a:pt x="942476" y="414019"/>
                  </a:lnTo>
                  <a:lnTo>
                    <a:pt x="942476" y="412749"/>
                  </a:lnTo>
                  <a:close/>
                </a:path>
                <a:path w="1998979" h="665480">
                  <a:moveTo>
                    <a:pt x="964360" y="402589"/>
                  </a:moveTo>
                  <a:lnTo>
                    <a:pt x="962842" y="402589"/>
                  </a:lnTo>
                  <a:lnTo>
                    <a:pt x="962842" y="408939"/>
                  </a:lnTo>
                  <a:lnTo>
                    <a:pt x="963601" y="407669"/>
                  </a:lnTo>
                  <a:lnTo>
                    <a:pt x="964360" y="407669"/>
                  </a:lnTo>
                  <a:lnTo>
                    <a:pt x="964360" y="403859"/>
                  </a:lnTo>
                  <a:lnTo>
                    <a:pt x="963601" y="403859"/>
                  </a:lnTo>
                  <a:lnTo>
                    <a:pt x="964360" y="402589"/>
                  </a:lnTo>
                  <a:close/>
                </a:path>
                <a:path w="1998979" h="665480">
                  <a:moveTo>
                    <a:pt x="964360" y="407669"/>
                  </a:moveTo>
                  <a:lnTo>
                    <a:pt x="963601" y="407669"/>
                  </a:lnTo>
                  <a:lnTo>
                    <a:pt x="962842" y="408939"/>
                  </a:lnTo>
                  <a:lnTo>
                    <a:pt x="964360" y="408939"/>
                  </a:lnTo>
                  <a:lnTo>
                    <a:pt x="964360" y="407669"/>
                  </a:lnTo>
                  <a:close/>
                </a:path>
                <a:path w="1998979" h="665480">
                  <a:moveTo>
                    <a:pt x="964360" y="402589"/>
                  </a:moveTo>
                  <a:lnTo>
                    <a:pt x="963601" y="403859"/>
                  </a:lnTo>
                  <a:lnTo>
                    <a:pt x="964360" y="403859"/>
                  </a:lnTo>
                  <a:lnTo>
                    <a:pt x="964360" y="402589"/>
                  </a:lnTo>
                  <a:close/>
                </a:path>
                <a:path w="1998979" h="665480">
                  <a:moveTo>
                    <a:pt x="977516" y="397509"/>
                  </a:moveTo>
                  <a:lnTo>
                    <a:pt x="975998" y="397509"/>
                  </a:lnTo>
                  <a:lnTo>
                    <a:pt x="975998" y="402589"/>
                  </a:lnTo>
                  <a:lnTo>
                    <a:pt x="964360" y="402589"/>
                  </a:lnTo>
                  <a:lnTo>
                    <a:pt x="964360" y="403859"/>
                  </a:lnTo>
                  <a:lnTo>
                    <a:pt x="977516" y="403859"/>
                  </a:lnTo>
                  <a:lnTo>
                    <a:pt x="977516" y="398779"/>
                  </a:lnTo>
                  <a:lnTo>
                    <a:pt x="976757" y="398779"/>
                  </a:lnTo>
                  <a:lnTo>
                    <a:pt x="977516" y="397509"/>
                  </a:lnTo>
                  <a:close/>
                </a:path>
                <a:path w="1998979" h="665480">
                  <a:moveTo>
                    <a:pt x="977516" y="397509"/>
                  </a:moveTo>
                  <a:lnTo>
                    <a:pt x="976757" y="398779"/>
                  </a:lnTo>
                  <a:lnTo>
                    <a:pt x="977516" y="398779"/>
                  </a:lnTo>
                  <a:lnTo>
                    <a:pt x="977516" y="397509"/>
                  </a:lnTo>
                  <a:close/>
                </a:path>
                <a:path w="1998979" h="665480">
                  <a:moveTo>
                    <a:pt x="988458" y="392429"/>
                  </a:moveTo>
                  <a:lnTo>
                    <a:pt x="986940" y="392429"/>
                  </a:lnTo>
                  <a:lnTo>
                    <a:pt x="986940" y="397509"/>
                  </a:lnTo>
                  <a:lnTo>
                    <a:pt x="977516" y="397509"/>
                  </a:lnTo>
                  <a:lnTo>
                    <a:pt x="977516" y="398779"/>
                  </a:lnTo>
                  <a:lnTo>
                    <a:pt x="988458" y="398779"/>
                  </a:lnTo>
                  <a:lnTo>
                    <a:pt x="988458" y="393699"/>
                  </a:lnTo>
                  <a:lnTo>
                    <a:pt x="987699" y="393699"/>
                  </a:lnTo>
                  <a:lnTo>
                    <a:pt x="988458" y="392429"/>
                  </a:lnTo>
                  <a:close/>
                </a:path>
                <a:path w="1998979" h="665480">
                  <a:moveTo>
                    <a:pt x="988458" y="392429"/>
                  </a:moveTo>
                  <a:lnTo>
                    <a:pt x="987699" y="393699"/>
                  </a:lnTo>
                  <a:lnTo>
                    <a:pt x="988458" y="393699"/>
                  </a:lnTo>
                  <a:lnTo>
                    <a:pt x="988458" y="392429"/>
                  </a:lnTo>
                  <a:close/>
                </a:path>
                <a:path w="1998979" h="665480">
                  <a:moveTo>
                    <a:pt x="998325" y="387349"/>
                  </a:moveTo>
                  <a:lnTo>
                    <a:pt x="996807" y="387349"/>
                  </a:lnTo>
                  <a:lnTo>
                    <a:pt x="996807" y="392429"/>
                  </a:lnTo>
                  <a:lnTo>
                    <a:pt x="988458" y="392429"/>
                  </a:lnTo>
                  <a:lnTo>
                    <a:pt x="988458" y="393699"/>
                  </a:lnTo>
                  <a:lnTo>
                    <a:pt x="998325" y="393699"/>
                  </a:lnTo>
                  <a:lnTo>
                    <a:pt x="998325" y="388619"/>
                  </a:lnTo>
                  <a:lnTo>
                    <a:pt x="997566" y="388619"/>
                  </a:lnTo>
                  <a:lnTo>
                    <a:pt x="998325" y="387349"/>
                  </a:lnTo>
                  <a:close/>
                </a:path>
                <a:path w="1998979" h="665480">
                  <a:moveTo>
                    <a:pt x="998325" y="387349"/>
                  </a:moveTo>
                  <a:lnTo>
                    <a:pt x="997566" y="388619"/>
                  </a:lnTo>
                  <a:lnTo>
                    <a:pt x="998325" y="388619"/>
                  </a:lnTo>
                  <a:lnTo>
                    <a:pt x="998325" y="387349"/>
                  </a:lnTo>
                  <a:close/>
                </a:path>
                <a:path w="1998979" h="665480">
                  <a:moveTo>
                    <a:pt x="1000539" y="382269"/>
                  </a:moveTo>
                  <a:lnTo>
                    <a:pt x="999021" y="382269"/>
                  </a:lnTo>
                  <a:lnTo>
                    <a:pt x="999021" y="387349"/>
                  </a:lnTo>
                  <a:lnTo>
                    <a:pt x="998325" y="387349"/>
                  </a:lnTo>
                  <a:lnTo>
                    <a:pt x="998325" y="388619"/>
                  </a:lnTo>
                  <a:lnTo>
                    <a:pt x="1000539" y="388619"/>
                  </a:lnTo>
                  <a:lnTo>
                    <a:pt x="1000539" y="383539"/>
                  </a:lnTo>
                  <a:lnTo>
                    <a:pt x="999780" y="383539"/>
                  </a:lnTo>
                  <a:lnTo>
                    <a:pt x="1000539" y="382269"/>
                  </a:lnTo>
                  <a:close/>
                </a:path>
                <a:path w="1998979" h="665480">
                  <a:moveTo>
                    <a:pt x="1000539" y="382269"/>
                  </a:moveTo>
                  <a:lnTo>
                    <a:pt x="999780" y="383539"/>
                  </a:lnTo>
                  <a:lnTo>
                    <a:pt x="1000539" y="383539"/>
                  </a:lnTo>
                  <a:lnTo>
                    <a:pt x="1000539" y="382269"/>
                  </a:lnTo>
                  <a:close/>
                </a:path>
                <a:path w="1998979" h="665480">
                  <a:moveTo>
                    <a:pt x="1002689" y="377189"/>
                  </a:moveTo>
                  <a:lnTo>
                    <a:pt x="1001171" y="377189"/>
                  </a:lnTo>
                  <a:lnTo>
                    <a:pt x="1001171" y="382269"/>
                  </a:lnTo>
                  <a:lnTo>
                    <a:pt x="1000539" y="382269"/>
                  </a:lnTo>
                  <a:lnTo>
                    <a:pt x="1000539" y="383539"/>
                  </a:lnTo>
                  <a:lnTo>
                    <a:pt x="1002689" y="383539"/>
                  </a:lnTo>
                  <a:lnTo>
                    <a:pt x="1002689" y="378459"/>
                  </a:lnTo>
                  <a:lnTo>
                    <a:pt x="1001930" y="378459"/>
                  </a:lnTo>
                  <a:lnTo>
                    <a:pt x="1002689" y="377189"/>
                  </a:lnTo>
                  <a:close/>
                </a:path>
                <a:path w="1998979" h="665480">
                  <a:moveTo>
                    <a:pt x="1002689" y="377189"/>
                  </a:moveTo>
                  <a:lnTo>
                    <a:pt x="1001930" y="378459"/>
                  </a:lnTo>
                  <a:lnTo>
                    <a:pt x="1002689" y="378459"/>
                  </a:lnTo>
                  <a:lnTo>
                    <a:pt x="1002689" y="377189"/>
                  </a:lnTo>
                  <a:close/>
                </a:path>
                <a:path w="1998979" h="665480">
                  <a:moveTo>
                    <a:pt x="1012556" y="372109"/>
                  </a:moveTo>
                  <a:lnTo>
                    <a:pt x="1011038" y="372109"/>
                  </a:lnTo>
                  <a:lnTo>
                    <a:pt x="1011038" y="377189"/>
                  </a:lnTo>
                  <a:lnTo>
                    <a:pt x="1002689" y="377189"/>
                  </a:lnTo>
                  <a:lnTo>
                    <a:pt x="1002689" y="378459"/>
                  </a:lnTo>
                  <a:lnTo>
                    <a:pt x="1012556" y="378459"/>
                  </a:lnTo>
                  <a:lnTo>
                    <a:pt x="1012556" y="373379"/>
                  </a:lnTo>
                  <a:lnTo>
                    <a:pt x="1011797" y="373379"/>
                  </a:lnTo>
                  <a:lnTo>
                    <a:pt x="1012556" y="372109"/>
                  </a:lnTo>
                  <a:close/>
                </a:path>
                <a:path w="1998979" h="665480">
                  <a:moveTo>
                    <a:pt x="1012556" y="372109"/>
                  </a:moveTo>
                  <a:lnTo>
                    <a:pt x="1011797" y="373379"/>
                  </a:lnTo>
                  <a:lnTo>
                    <a:pt x="1012556" y="373379"/>
                  </a:lnTo>
                  <a:lnTo>
                    <a:pt x="1012556" y="372109"/>
                  </a:lnTo>
                  <a:close/>
                </a:path>
                <a:path w="1998979" h="665480">
                  <a:moveTo>
                    <a:pt x="1025712" y="367029"/>
                  </a:moveTo>
                  <a:lnTo>
                    <a:pt x="1024194" y="367029"/>
                  </a:lnTo>
                  <a:lnTo>
                    <a:pt x="1024194" y="372109"/>
                  </a:lnTo>
                  <a:lnTo>
                    <a:pt x="1012556" y="372109"/>
                  </a:lnTo>
                  <a:lnTo>
                    <a:pt x="1012556" y="373379"/>
                  </a:lnTo>
                  <a:lnTo>
                    <a:pt x="1025712" y="373379"/>
                  </a:lnTo>
                  <a:lnTo>
                    <a:pt x="1025712" y="368299"/>
                  </a:lnTo>
                  <a:lnTo>
                    <a:pt x="1024953" y="368299"/>
                  </a:lnTo>
                  <a:lnTo>
                    <a:pt x="1025712" y="367029"/>
                  </a:lnTo>
                  <a:close/>
                </a:path>
                <a:path w="1998979" h="665480">
                  <a:moveTo>
                    <a:pt x="1025712" y="367029"/>
                  </a:moveTo>
                  <a:lnTo>
                    <a:pt x="1024953" y="368299"/>
                  </a:lnTo>
                  <a:lnTo>
                    <a:pt x="1025712" y="368299"/>
                  </a:lnTo>
                  <a:lnTo>
                    <a:pt x="1025712" y="367029"/>
                  </a:lnTo>
                  <a:close/>
                </a:path>
                <a:path w="1998979" h="665480">
                  <a:moveTo>
                    <a:pt x="1033365" y="361949"/>
                  </a:moveTo>
                  <a:lnTo>
                    <a:pt x="1031847" y="361949"/>
                  </a:lnTo>
                  <a:lnTo>
                    <a:pt x="1031847" y="367029"/>
                  </a:lnTo>
                  <a:lnTo>
                    <a:pt x="1025712" y="367029"/>
                  </a:lnTo>
                  <a:lnTo>
                    <a:pt x="1025712" y="368299"/>
                  </a:lnTo>
                  <a:lnTo>
                    <a:pt x="1033365" y="368299"/>
                  </a:lnTo>
                  <a:lnTo>
                    <a:pt x="1033365" y="363219"/>
                  </a:lnTo>
                  <a:lnTo>
                    <a:pt x="1032606" y="363219"/>
                  </a:lnTo>
                  <a:lnTo>
                    <a:pt x="1033365" y="361949"/>
                  </a:lnTo>
                  <a:close/>
                </a:path>
                <a:path w="1998979" h="665480">
                  <a:moveTo>
                    <a:pt x="1033365" y="361949"/>
                  </a:moveTo>
                  <a:lnTo>
                    <a:pt x="1032606" y="363219"/>
                  </a:lnTo>
                  <a:lnTo>
                    <a:pt x="1033365" y="363219"/>
                  </a:lnTo>
                  <a:lnTo>
                    <a:pt x="1033365" y="361949"/>
                  </a:lnTo>
                  <a:close/>
                </a:path>
                <a:path w="1998979" h="665480">
                  <a:moveTo>
                    <a:pt x="1048671" y="356869"/>
                  </a:moveTo>
                  <a:lnTo>
                    <a:pt x="1047153" y="356869"/>
                  </a:lnTo>
                  <a:lnTo>
                    <a:pt x="1047153" y="361949"/>
                  </a:lnTo>
                  <a:lnTo>
                    <a:pt x="1033365" y="361949"/>
                  </a:lnTo>
                  <a:lnTo>
                    <a:pt x="1033365" y="363219"/>
                  </a:lnTo>
                  <a:lnTo>
                    <a:pt x="1048671" y="363219"/>
                  </a:lnTo>
                  <a:lnTo>
                    <a:pt x="1048671" y="358139"/>
                  </a:lnTo>
                  <a:lnTo>
                    <a:pt x="1047912" y="358139"/>
                  </a:lnTo>
                  <a:lnTo>
                    <a:pt x="1048671" y="356869"/>
                  </a:lnTo>
                  <a:close/>
                </a:path>
                <a:path w="1998979" h="665480">
                  <a:moveTo>
                    <a:pt x="1048671" y="356869"/>
                  </a:moveTo>
                  <a:lnTo>
                    <a:pt x="1047912" y="358139"/>
                  </a:lnTo>
                  <a:lnTo>
                    <a:pt x="1048671" y="358139"/>
                  </a:lnTo>
                  <a:lnTo>
                    <a:pt x="1048671" y="356869"/>
                  </a:lnTo>
                  <a:close/>
                </a:path>
                <a:path w="1998979" h="665480">
                  <a:moveTo>
                    <a:pt x="1055249" y="351789"/>
                  </a:moveTo>
                  <a:lnTo>
                    <a:pt x="1053731" y="351789"/>
                  </a:lnTo>
                  <a:lnTo>
                    <a:pt x="1053731" y="356869"/>
                  </a:lnTo>
                  <a:lnTo>
                    <a:pt x="1048671" y="356869"/>
                  </a:lnTo>
                  <a:lnTo>
                    <a:pt x="1048671" y="358139"/>
                  </a:lnTo>
                  <a:lnTo>
                    <a:pt x="1055249" y="358139"/>
                  </a:lnTo>
                  <a:lnTo>
                    <a:pt x="1055249" y="353059"/>
                  </a:lnTo>
                  <a:lnTo>
                    <a:pt x="1054490" y="353059"/>
                  </a:lnTo>
                  <a:lnTo>
                    <a:pt x="1055249" y="351789"/>
                  </a:lnTo>
                  <a:close/>
                </a:path>
                <a:path w="1998979" h="665480">
                  <a:moveTo>
                    <a:pt x="1055249" y="351789"/>
                  </a:moveTo>
                  <a:lnTo>
                    <a:pt x="1054490" y="353059"/>
                  </a:lnTo>
                  <a:lnTo>
                    <a:pt x="1055249" y="353059"/>
                  </a:lnTo>
                  <a:lnTo>
                    <a:pt x="1055249" y="351789"/>
                  </a:lnTo>
                  <a:close/>
                </a:path>
                <a:path w="1998979" h="665480">
                  <a:moveTo>
                    <a:pt x="1076754" y="345439"/>
                  </a:moveTo>
                  <a:lnTo>
                    <a:pt x="1055945" y="345439"/>
                  </a:lnTo>
                  <a:lnTo>
                    <a:pt x="1055945" y="351789"/>
                  </a:lnTo>
                  <a:lnTo>
                    <a:pt x="1055249" y="351789"/>
                  </a:lnTo>
                  <a:lnTo>
                    <a:pt x="1055249" y="353059"/>
                  </a:lnTo>
                  <a:lnTo>
                    <a:pt x="1057463" y="353059"/>
                  </a:lnTo>
                  <a:lnTo>
                    <a:pt x="1057463" y="347979"/>
                  </a:lnTo>
                  <a:lnTo>
                    <a:pt x="1056704" y="347979"/>
                  </a:lnTo>
                  <a:lnTo>
                    <a:pt x="1057463" y="346709"/>
                  </a:lnTo>
                  <a:lnTo>
                    <a:pt x="1076754" y="346709"/>
                  </a:lnTo>
                  <a:lnTo>
                    <a:pt x="1076754" y="345439"/>
                  </a:lnTo>
                  <a:close/>
                </a:path>
                <a:path w="1998979" h="665480">
                  <a:moveTo>
                    <a:pt x="1057463" y="346709"/>
                  </a:moveTo>
                  <a:lnTo>
                    <a:pt x="1056704" y="347979"/>
                  </a:lnTo>
                  <a:lnTo>
                    <a:pt x="1057463" y="347979"/>
                  </a:lnTo>
                  <a:lnTo>
                    <a:pt x="1057463" y="346709"/>
                  </a:lnTo>
                  <a:close/>
                </a:path>
                <a:path w="1998979" h="665480">
                  <a:moveTo>
                    <a:pt x="1078272" y="345439"/>
                  </a:moveTo>
                  <a:lnTo>
                    <a:pt x="1077513" y="345439"/>
                  </a:lnTo>
                  <a:lnTo>
                    <a:pt x="1076754" y="346709"/>
                  </a:lnTo>
                  <a:lnTo>
                    <a:pt x="1057463" y="346709"/>
                  </a:lnTo>
                  <a:lnTo>
                    <a:pt x="1057463" y="347979"/>
                  </a:lnTo>
                  <a:lnTo>
                    <a:pt x="1078272" y="347979"/>
                  </a:lnTo>
                  <a:lnTo>
                    <a:pt x="1078272" y="345439"/>
                  </a:lnTo>
                  <a:close/>
                </a:path>
                <a:path w="1998979" h="665480">
                  <a:moveTo>
                    <a:pt x="1077829" y="340359"/>
                  </a:moveTo>
                  <a:lnTo>
                    <a:pt x="1076754" y="340359"/>
                  </a:lnTo>
                  <a:lnTo>
                    <a:pt x="1076754" y="346709"/>
                  </a:lnTo>
                  <a:lnTo>
                    <a:pt x="1077513" y="345439"/>
                  </a:lnTo>
                  <a:lnTo>
                    <a:pt x="1078272" y="345439"/>
                  </a:lnTo>
                  <a:lnTo>
                    <a:pt x="1078272" y="342899"/>
                  </a:lnTo>
                  <a:lnTo>
                    <a:pt x="1077513" y="342899"/>
                  </a:lnTo>
                  <a:lnTo>
                    <a:pt x="1078272" y="341629"/>
                  </a:lnTo>
                  <a:lnTo>
                    <a:pt x="1077829" y="341629"/>
                  </a:lnTo>
                  <a:lnTo>
                    <a:pt x="1077829" y="340359"/>
                  </a:lnTo>
                  <a:close/>
                </a:path>
                <a:path w="1998979" h="665480">
                  <a:moveTo>
                    <a:pt x="1078272" y="341629"/>
                  </a:moveTo>
                  <a:lnTo>
                    <a:pt x="1077513" y="342899"/>
                  </a:lnTo>
                  <a:lnTo>
                    <a:pt x="1078272" y="342899"/>
                  </a:lnTo>
                  <a:lnTo>
                    <a:pt x="1078272" y="341629"/>
                  </a:lnTo>
                  <a:close/>
                </a:path>
                <a:path w="1998979" h="665480">
                  <a:moveTo>
                    <a:pt x="1079347" y="340359"/>
                  </a:moveTo>
                  <a:lnTo>
                    <a:pt x="1078588" y="340359"/>
                  </a:lnTo>
                  <a:lnTo>
                    <a:pt x="1077829" y="341629"/>
                  </a:lnTo>
                  <a:lnTo>
                    <a:pt x="1078272" y="341629"/>
                  </a:lnTo>
                  <a:lnTo>
                    <a:pt x="1078272" y="342899"/>
                  </a:lnTo>
                  <a:lnTo>
                    <a:pt x="1079347" y="342899"/>
                  </a:lnTo>
                  <a:lnTo>
                    <a:pt x="1079347" y="340359"/>
                  </a:lnTo>
                  <a:close/>
                </a:path>
                <a:path w="1998979" h="665480">
                  <a:moveTo>
                    <a:pt x="1082193" y="335279"/>
                  </a:moveTo>
                  <a:lnTo>
                    <a:pt x="1077829" y="335279"/>
                  </a:lnTo>
                  <a:lnTo>
                    <a:pt x="1077829" y="341629"/>
                  </a:lnTo>
                  <a:lnTo>
                    <a:pt x="1078588" y="340359"/>
                  </a:lnTo>
                  <a:lnTo>
                    <a:pt x="1079347" y="340359"/>
                  </a:lnTo>
                  <a:lnTo>
                    <a:pt x="1079347" y="337819"/>
                  </a:lnTo>
                  <a:lnTo>
                    <a:pt x="1078588" y="337819"/>
                  </a:lnTo>
                  <a:lnTo>
                    <a:pt x="1079347" y="336549"/>
                  </a:lnTo>
                  <a:lnTo>
                    <a:pt x="1082193" y="336549"/>
                  </a:lnTo>
                  <a:lnTo>
                    <a:pt x="1082193" y="335279"/>
                  </a:lnTo>
                  <a:close/>
                </a:path>
                <a:path w="1998979" h="665480">
                  <a:moveTo>
                    <a:pt x="1079347" y="336549"/>
                  </a:moveTo>
                  <a:lnTo>
                    <a:pt x="1078588" y="337819"/>
                  </a:lnTo>
                  <a:lnTo>
                    <a:pt x="1079347" y="337819"/>
                  </a:lnTo>
                  <a:lnTo>
                    <a:pt x="1079347" y="336549"/>
                  </a:lnTo>
                  <a:close/>
                </a:path>
                <a:path w="1998979" h="665480">
                  <a:moveTo>
                    <a:pt x="1083711" y="335279"/>
                  </a:moveTo>
                  <a:lnTo>
                    <a:pt x="1082952" y="335279"/>
                  </a:lnTo>
                  <a:lnTo>
                    <a:pt x="1082193" y="336549"/>
                  </a:lnTo>
                  <a:lnTo>
                    <a:pt x="1079347" y="336549"/>
                  </a:lnTo>
                  <a:lnTo>
                    <a:pt x="1079347" y="337819"/>
                  </a:lnTo>
                  <a:lnTo>
                    <a:pt x="1083711" y="337819"/>
                  </a:lnTo>
                  <a:lnTo>
                    <a:pt x="1083711" y="335279"/>
                  </a:lnTo>
                  <a:close/>
                </a:path>
                <a:path w="1998979" h="665480">
                  <a:moveTo>
                    <a:pt x="1087696" y="330199"/>
                  </a:moveTo>
                  <a:lnTo>
                    <a:pt x="1082193" y="330199"/>
                  </a:lnTo>
                  <a:lnTo>
                    <a:pt x="1082193" y="336549"/>
                  </a:lnTo>
                  <a:lnTo>
                    <a:pt x="1082952" y="335279"/>
                  </a:lnTo>
                  <a:lnTo>
                    <a:pt x="1083711" y="335279"/>
                  </a:lnTo>
                  <a:lnTo>
                    <a:pt x="1083711" y="332739"/>
                  </a:lnTo>
                  <a:lnTo>
                    <a:pt x="1082952" y="332739"/>
                  </a:lnTo>
                  <a:lnTo>
                    <a:pt x="1083711" y="331469"/>
                  </a:lnTo>
                  <a:lnTo>
                    <a:pt x="1087696" y="331469"/>
                  </a:lnTo>
                  <a:lnTo>
                    <a:pt x="1087696" y="330199"/>
                  </a:lnTo>
                  <a:close/>
                </a:path>
                <a:path w="1998979" h="665480">
                  <a:moveTo>
                    <a:pt x="1083711" y="331469"/>
                  </a:moveTo>
                  <a:lnTo>
                    <a:pt x="1082952" y="332739"/>
                  </a:lnTo>
                  <a:lnTo>
                    <a:pt x="1083711" y="332739"/>
                  </a:lnTo>
                  <a:lnTo>
                    <a:pt x="1083711" y="331469"/>
                  </a:lnTo>
                  <a:close/>
                </a:path>
                <a:path w="1998979" h="665480">
                  <a:moveTo>
                    <a:pt x="1089214" y="330199"/>
                  </a:moveTo>
                  <a:lnTo>
                    <a:pt x="1088455" y="330199"/>
                  </a:lnTo>
                  <a:lnTo>
                    <a:pt x="1087696" y="331469"/>
                  </a:lnTo>
                  <a:lnTo>
                    <a:pt x="1083711" y="331469"/>
                  </a:lnTo>
                  <a:lnTo>
                    <a:pt x="1083711" y="332739"/>
                  </a:lnTo>
                  <a:lnTo>
                    <a:pt x="1089214" y="332739"/>
                  </a:lnTo>
                  <a:lnTo>
                    <a:pt x="1089214" y="330199"/>
                  </a:lnTo>
                  <a:close/>
                </a:path>
                <a:path w="1998979" h="665480">
                  <a:moveTo>
                    <a:pt x="1088771" y="325119"/>
                  </a:moveTo>
                  <a:lnTo>
                    <a:pt x="1087696" y="325119"/>
                  </a:lnTo>
                  <a:lnTo>
                    <a:pt x="1087696" y="331469"/>
                  </a:lnTo>
                  <a:lnTo>
                    <a:pt x="1088455" y="330199"/>
                  </a:lnTo>
                  <a:lnTo>
                    <a:pt x="1089214" y="330199"/>
                  </a:lnTo>
                  <a:lnTo>
                    <a:pt x="1089214" y="327659"/>
                  </a:lnTo>
                  <a:lnTo>
                    <a:pt x="1088455" y="327659"/>
                  </a:lnTo>
                  <a:lnTo>
                    <a:pt x="1089214" y="326389"/>
                  </a:lnTo>
                  <a:lnTo>
                    <a:pt x="1088771" y="326389"/>
                  </a:lnTo>
                  <a:lnTo>
                    <a:pt x="1088771" y="325119"/>
                  </a:lnTo>
                  <a:close/>
                </a:path>
                <a:path w="1998979" h="665480">
                  <a:moveTo>
                    <a:pt x="1089214" y="326389"/>
                  </a:moveTo>
                  <a:lnTo>
                    <a:pt x="1088455" y="327659"/>
                  </a:lnTo>
                  <a:lnTo>
                    <a:pt x="1089214" y="327659"/>
                  </a:lnTo>
                  <a:lnTo>
                    <a:pt x="1089214" y="326389"/>
                  </a:lnTo>
                  <a:close/>
                </a:path>
                <a:path w="1998979" h="665480">
                  <a:moveTo>
                    <a:pt x="1090289" y="325119"/>
                  </a:moveTo>
                  <a:lnTo>
                    <a:pt x="1089530" y="325119"/>
                  </a:lnTo>
                  <a:lnTo>
                    <a:pt x="1088771" y="326389"/>
                  </a:lnTo>
                  <a:lnTo>
                    <a:pt x="1089214" y="326389"/>
                  </a:lnTo>
                  <a:lnTo>
                    <a:pt x="1089214" y="327659"/>
                  </a:lnTo>
                  <a:lnTo>
                    <a:pt x="1090289" y="327659"/>
                  </a:lnTo>
                  <a:lnTo>
                    <a:pt x="1090289" y="325119"/>
                  </a:lnTo>
                  <a:close/>
                </a:path>
                <a:path w="1998979" h="665480">
                  <a:moveTo>
                    <a:pt x="1092060" y="320039"/>
                  </a:moveTo>
                  <a:lnTo>
                    <a:pt x="1088771" y="320039"/>
                  </a:lnTo>
                  <a:lnTo>
                    <a:pt x="1088771" y="326389"/>
                  </a:lnTo>
                  <a:lnTo>
                    <a:pt x="1089530" y="325119"/>
                  </a:lnTo>
                  <a:lnTo>
                    <a:pt x="1090289" y="325119"/>
                  </a:lnTo>
                  <a:lnTo>
                    <a:pt x="1090289" y="322579"/>
                  </a:lnTo>
                  <a:lnTo>
                    <a:pt x="1089530" y="322579"/>
                  </a:lnTo>
                  <a:lnTo>
                    <a:pt x="1090289" y="321309"/>
                  </a:lnTo>
                  <a:lnTo>
                    <a:pt x="1092060" y="321309"/>
                  </a:lnTo>
                  <a:lnTo>
                    <a:pt x="1092060" y="320039"/>
                  </a:lnTo>
                  <a:close/>
                </a:path>
                <a:path w="1998979" h="665480">
                  <a:moveTo>
                    <a:pt x="1090289" y="321309"/>
                  </a:moveTo>
                  <a:lnTo>
                    <a:pt x="1089530" y="322579"/>
                  </a:lnTo>
                  <a:lnTo>
                    <a:pt x="1090289" y="322579"/>
                  </a:lnTo>
                  <a:lnTo>
                    <a:pt x="1090289" y="321309"/>
                  </a:lnTo>
                  <a:close/>
                </a:path>
                <a:path w="1998979" h="665480">
                  <a:moveTo>
                    <a:pt x="1093578" y="320039"/>
                  </a:moveTo>
                  <a:lnTo>
                    <a:pt x="1092819" y="320039"/>
                  </a:lnTo>
                  <a:lnTo>
                    <a:pt x="1092060" y="321309"/>
                  </a:lnTo>
                  <a:lnTo>
                    <a:pt x="1090289" y="321309"/>
                  </a:lnTo>
                  <a:lnTo>
                    <a:pt x="1090289" y="322579"/>
                  </a:lnTo>
                  <a:lnTo>
                    <a:pt x="1093578" y="322579"/>
                  </a:lnTo>
                  <a:lnTo>
                    <a:pt x="1093578" y="320039"/>
                  </a:lnTo>
                  <a:close/>
                </a:path>
                <a:path w="1998979" h="665480">
                  <a:moveTo>
                    <a:pt x="1095349" y="314959"/>
                  </a:moveTo>
                  <a:lnTo>
                    <a:pt x="1092060" y="314959"/>
                  </a:lnTo>
                  <a:lnTo>
                    <a:pt x="1092060" y="321309"/>
                  </a:lnTo>
                  <a:lnTo>
                    <a:pt x="1092819" y="320039"/>
                  </a:lnTo>
                  <a:lnTo>
                    <a:pt x="1093578" y="320039"/>
                  </a:lnTo>
                  <a:lnTo>
                    <a:pt x="1093578" y="316229"/>
                  </a:lnTo>
                  <a:lnTo>
                    <a:pt x="1095349" y="316229"/>
                  </a:lnTo>
                  <a:lnTo>
                    <a:pt x="1095349" y="314959"/>
                  </a:lnTo>
                  <a:close/>
                </a:path>
                <a:path w="1998979" h="665480">
                  <a:moveTo>
                    <a:pt x="1098638" y="309879"/>
                  </a:moveTo>
                  <a:lnTo>
                    <a:pt x="1095349" y="309879"/>
                  </a:lnTo>
                  <a:lnTo>
                    <a:pt x="1095349" y="316229"/>
                  </a:lnTo>
                  <a:lnTo>
                    <a:pt x="1096108" y="314959"/>
                  </a:lnTo>
                  <a:lnTo>
                    <a:pt x="1096867" y="314959"/>
                  </a:lnTo>
                  <a:lnTo>
                    <a:pt x="1096867" y="311149"/>
                  </a:lnTo>
                  <a:lnTo>
                    <a:pt x="1098638" y="311149"/>
                  </a:lnTo>
                  <a:lnTo>
                    <a:pt x="1098638" y="309879"/>
                  </a:lnTo>
                  <a:close/>
                </a:path>
                <a:path w="1998979" h="665480">
                  <a:moveTo>
                    <a:pt x="1096867" y="314959"/>
                  </a:moveTo>
                  <a:lnTo>
                    <a:pt x="1096108" y="314959"/>
                  </a:lnTo>
                  <a:lnTo>
                    <a:pt x="1095349" y="316229"/>
                  </a:lnTo>
                  <a:lnTo>
                    <a:pt x="1096867" y="316229"/>
                  </a:lnTo>
                  <a:lnTo>
                    <a:pt x="1096867" y="314959"/>
                  </a:lnTo>
                  <a:close/>
                </a:path>
                <a:path w="1998979" h="665480">
                  <a:moveTo>
                    <a:pt x="1100852" y="304799"/>
                  </a:moveTo>
                  <a:lnTo>
                    <a:pt x="1098638" y="304799"/>
                  </a:lnTo>
                  <a:lnTo>
                    <a:pt x="1098638" y="311149"/>
                  </a:lnTo>
                  <a:lnTo>
                    <a:pt x="1099397" y="309879"/>
                  </a:lnTo>
                  <a:lnTo>
                    <a:pt x="1100156" y="309879"/>
                  </a:lnTo>
                  <a:lnTo>
                    <a:pt x="1100156" y="306069"/>
                  </a:lnTo>
                  <a:lnTo>
                    <a:pt x="1100852" y="306069"/>
                  </a:lnTo>
                  <a:lnTo>
                    <a:pt x="1100852" y="304799"/>
                  </a:lnTo>
                  <a:close/>
                </a:path>
                <a:path w="1998979" h="665480">
                  <a:moveTo>
                    <a:pt x="1100156" y="309879"/>
                  </a:moveTo>
                  <a:lnTo>
                    <a:pt x="1099397" y="309879"/>
                  </a:lnTo>
                  <a:lnTo>
                    <a:pt x="1098638" y="311149"/>
                  </a:lnTo>
                  <a:lnTo>
                    <a:pt x="1100156" y="311149"/>
                  </a:lnTo>
                  <a:lnTo>
                    <a:pt x="1100156" y="309879"/>
                  </a:lnTo>
                  <a:close/>
                </a:path>
                <a:path w="1998979" h="665480">
                  <a:moveTo>
                    <a:pt x="1119447" y="299719"/>
                  </a:moveTo>
                  <a:lnTo>
                    <a:pt x="1100852" y="299719"/>
                  </a:lnTo>
                  <a:lnTo>
                    <a:pt x="1100852" y="306069"/>
                  </a:lnTo>
                  <a:lnTo>
                    <a:pt x="1101611" y="304799"/>
                  </a:lnTo>
                  <a:lnTo>
                    <a:pt x="1102370" y="304799"/>
                  </a:lnTo>
                  <a:lnTo>
                    <a:pt x="1102370" y="300989"/>
                  </a:lnTo>
                  <a:lnTo>
                    <a:pt x="1119447" y="300989"/>
                  </a:lnTo>
                  <a:lnTo>
                    <a:pt x="1119447" y="299719"/>
                  </a:lnTo>
                  <a:close/>
                </a:path>
                <a:path w="1998979" h="665480">
                  <a:moveTo>
                    <a:pt x="1102370" y="304799"/>
                  </a:moveTo>
                  <a:lnTo>
                    <a:pt x="1101611" y="304799"/>
                  </a:lnTo>
                  <a:lnTo>
                    <a:pt x="1100852" y="306069"/>
                  </a:lnTo>
                  <a:lnTo>
                    <a:pt x="1102370" y="306069"/>
                  </a:lnTo>
                  <a:lnTo>
                    <a:pt x="1102370" y="304799"/>
                  </a:lnTo>
                  <a:close/>
                </a:path>
                <a:path w="1998979" h="665480">
                  <a:moveTo>
                    <a:pt x="1136967" y="294639"/>
                  </a:moveTo>
                  <a:lnTo>
                    <a:pt x="1119447" y="294639"/>
                  </a:lnTo>
                  <a:lnTo>
                    <a:pt x="1119447" y="300989"/>
                  </a:lnTo>
                  <a:lnTo>
                    <a:pt x="1120206" y="299719"/>
                  </a:lnTo>
                  <a:lnTo>
                    <a:pt x="1120965" y="299719"/>
                  </a:lnTo>
                  <a:lnTo>
                    <a:pt x="1120965" y="295909"/>
                  </a:lnTo>
                  <a:lnTo>
                    <a:pt x="1136967" y="295909"/>
                  </a:lnTo>
                  <a:lnTo>
                    <a:pt x="1136967" y="294639"/>
                  </a:lnTo>
                  <a:close/>
                </a:path>
                <a:path w="1998979" h="665480">
                  <a:moveTo>
                    <a:pt x="1120965" y="299719"/>
                  </a:moveTo>
                  <a:lnTo>
                    <a:pt x="1120206" y="299719"/>
                  </a:lnTo>
                  <a:lnTo>
                    <a:pt x="1119447" y="300989"/>
                  </a:lnTo>
                  <a:lnTo>
                    <a:pt x="1120965" y="300989"/>
                  </a:lnTo>
                  <a:lnTo>
                    <a:pt x="1120965" y="299719"/>
                  </a:lnTo>
                  <a:close/>
                </a:path>
                <a:path w="1998979" h="665480">
                  <a:moveTo>
                    <a:pt x="1143545" y="289559"/>
                  </a:moveTo>
                  <a:lnTo>
                    <a:pt x="1136967" y="289559"/>
                  </a:lnTo>
                  <a:lnTo>
                    <a:pt x="1136967" y="295909"/>
                  </a:lnTo>
                  <a:lnTo>
                    <a:pt x="1137726" y="294639"/>
                  </a:lnTo>
                  <a:lnTo>
                    <a:pt x="1138485" y="294639"/>
                  </a:lnTo>
                  <a:lnTo>
                    <a:pt x="1138485" y="290829"/>
                  </a:lnTo>
                  <a:lnTo>
                    <a:pt x="1143545" y="290829"/>
                  </a:lnTo>
                  <a:lnTo>
                    <a:pt x="1143545" y="289559"/>
                  </a:lnTo>
                  <a:close/>
                </a:path>
                <a:path w="1998979" h="665480">
                  <a:moveTo>
                    <a:pt x="1138485" y="294639"/>
                  </a:moveTo>
                  <a:lnTo>
                    <a:pt x="1137726" y="294639"/>
                  </a:lnTo>
                  <a:lnTo>
                    <a:pt x="1136967" y="295909"/>
                  </a:lnTo>
                  <a:lnTo>
                    <a:pt x="1138485" y="295909"/>
                  </a:lnTo>
                  <a:lnTo>
                    <a:pt x="1138485" y="294639"/>
                  </a:lnTo>
                  <a:close/>
                </a:path>
                <a:path w="1998979" h="665480">
                  <a:moveTo>
                    <a:pt x="1167643" y="284479"/>
                  </a:moveTo>
                  <a:lnTo>
                    <a:pt x="1143545" y="284479"/>
                  </a:lnTo>
                  <a:lnTo>
                    <a:pt x="1143545" y="290829"/>
                  </a:lnTo>
                  <a:lnTo>
                    <a:pt x="1144304" y="289559"/>
                  </a:lnTo>
                  <a:lnTo>
                    <a:pt x="1145063" y="289559"/>
                  </a:lnTo>
                  <a:lnTo>
                    <a:pt x="1145063" y="285749"/>
                  </a:lnTo>
                  <a:lnTo>
                    <a:pt x="1167643" y="285749"/>
                  </a:lnTo>
                  <a:lnTo>
                    <a:pt x="1167643" y="284479"/>
                  </a:lnTo>
                  <a:close/>
                </a:path>
                <a:path w="1998979" h="665480">
                  <a:moveTo>
                    <a:pt x="1145063" y="289559"/>
                  </a:moveTo>
                  <a:lnTo>
                    <a:pt x="1144304" y="289559"/>
                  </a:lnTo>
                  <a:lnTo>
                    <a:pt x="1143545" y="290829"/>
                  </a:lnTo>
                  <a:lnTo>
                    <a:pt x="1145063" y="290829"/>
                  </a:lnTo>
                  <a:lnTo>
                    <a:pt x="1145063" y="289559"/>
                  </a:lnTo>
                  <a:close/>
                </a:path>
                <a:path w="1998979" h="665480">
                  <a:moveTo>
                    <a:pt x="1180799" y="279399"/>
                  </a:moveTo>
                  <a:lnTo>
                    <a:pt x="1167643" y="279399"/>
                  </a:lnTo>
                  <a:lnTo>
                    <a:pt x="1167643" y="285749"/>
                  </a:lnTo>
                  <a:lnTo>
                    <a:pt x="1168402" y="284479"/>
                  </a:lnTo>
                  <a:lnTo>
                    <a:pt x="1169161" y="284479"/>
                  </a:lnTo>
                  <a:lnTo>
                    <a:pt x="1169161" y="280669"/>
                  </a:lnTo>
                  <a:lnTo>
                    <a:pt x="1180799" y="280669"/>
                  </a:lnTo>
                  <a:lnTo>
                    <a:pt x="1180799" y="279399"/>
                  </a:lnTo>
                  <a:close/>
                </a:path>
                <a:path w="1998979" h="665480">
                  <a:moveTo>
                    <a:pt x="1169161" y="284479"/>
                  </a:moveTo>
                  <a:lnTo>
                    <a:pt x="1168402" y="284479"/>
                  </a:lnTo>
                  <a:lnTo>
                    <a:pt x="1167643" y="285749"/>
                  </a:lnTo>
                  <a:lnTo>
                    <a:pt x="1169161" y="285749"/>
                  </a:lnTo>
                  <a:lnTo>
                    <a:pt x="1169161" y="284479"/>
                  </a:lnTo>
                  <a:close/>
                </a:path>
                <a:path w="1998979" h="665480">
                  <a:moveTo>
                    <a:pt x="1234434" y="274319"/>
                  </a:moveTo>
                  <a:lnTo>
                    <a:pt x="1180799" y="274319"/>
                  </a:lnTo>
                  <a:lnTo>
                    <a:pt x="1180799" y="280669"/>
                  </a:lnTo>
                  <a:lnTo>
                    <a:pt x="1181558" y="279399"/>
                  </a:lnTo>
                  <a:lnTo>
                    <a:pt x="1182317" y="279399"/>
                  </a:lnTo>
                  <a:lnTo>
                    <a:pt x="1182317" y="275589"/>
                  </a:lnTo>
                  <a:lnTo>
                    <a:pt x="1234434" y="275589"/>
                  </a:lnTo>
                  <a:lnTo>
                    <a:pt x="1234434" y="274319"/>
                  </a:lnTo>
                  <a:close/>
                </a:path>
                <a:path w="1998979" h="665480">
                  <a:moveTo>
                    <a:pt x="1182317" y="279399"/>
                  </a:moveTo>
                  <a:lnTo>
                    <a:pt x="1181558" y="279399"/>
                  </a:lnTo>
                  <a:lnTo>
                    <a:pt x="1180799" y="280669"/>
                  </a:lnTo>
                  <a:lnTo>
                    <a:pt x="1182317" y="280669"/>
                  </a:lnTo>
                  <a:lnTo>
                    <a:pt x="1182317" y="279399"/>
                  </a:lnTo>
                  <a:close/>
                </a:path>
                <a:path w="1998979" h="665480">
                  <a:moveTo>
                    <a:pt x="1235952" y="269239"/>
                  </a:moveTo>
                  <a:lnTo>
                    <a:pt x="1234434" y="269239"/>
                  </a:lnTo>
                  <a:lnTo>
                    <a:pt x="1234434" y="275589"/>
                  </a:lnTo>
                  <a:lnTo>
                    <a:pt x="1235193" y="274319"/>
                  </a:lnTo>
                  <a:lnTo>
                    <a:pt x="1235952" y="274319"/>
                  </a:lnTo>
                  <a:lnTo>
                    <a:pt x="1235952" y="270509"/>
                  </a:lnTo>
                  <a:lnTo>
                    <a:pt x="1235193" y="270509"/>
                  </a:lnTo>
                  <a:lnTo>
                    <a:pt x="1235952" y="269239"/>
                  </a:lnTo>
                  <a:close/>
                </a:path>
                <a:path w="1998979" h="665480">
                  <a:moveTo>
                    <a:pt x="1235952" y="274319"/>
                  </a:moveTo>
                  <a:lnTo>
                    <a:pt x="1235193" y="274319"/>
                  </a:lnTo>
                  <a:lnTo>
                    <a:pt x="1234434" y="275589"/>
                  </a:lnTo>
                  <a:lnTo>
                    <a:pt x="1235952" y="275589"/>
                  </a:lnTo>
                  <a:lnTo>
                    <a:pt x="1235952" y="274319"/>
                  </a:lnTo>
                  <a:close/>
                </a:path>
                <a:path w="1998979" h="665480">
                  <a:moveTo>
                    <a:pt x="1235952" y="269239"/>
                  </a:moveTo>
                  <a:lnTo>
                    <a:pt x="1235193" y="270509"/>
                  </a:lnTo>
                  <a:lnTo>
                    <a:pt x="1235952" y="270509"/>
                  </a:lnTo>
                  <a:lnTo>
                    <a:pt x="1235952" y="269239"/>
                  </a:lnTo>
                  <a:close/>
                </a:path>
                <a:path w="1998979" h="665480">
                  <a:moveTo>
                    <a:pt x="1275356" y="264159"/>
                  </a:moveTo>
                  <a:lnTo>
                    <a:pt x="1273839" y="264159"/>
                  </a:lnTo>
                  <a:lnTo>
                    <a:pt x="1273839" y="269239"/>
                  </a:lnTo>
                  <a:lnTo>
                    <a:pt x="1235952" y="269239"/>
                  </a:lnTo>
                  <a:lnTo>
                    <a:pt x="1235952" y="270509"/>
                  </a:lnTo>
                  <a:lnTo>
                    <a:pt x="1275356" y="270509"/>
                  </a:lnTo>
                  <a:lnTo>
                    <a:pt x="1275356" y="265429"/>
                  </a:lnTo>
                  <a:lnTo>
                    <a:pt x="1274598" y="265429"/>
                  </a:lnTo>
                  <a:lnTo>
                    <a:pt x="1275356" y="264159"/>
                  </a:lnTo>
                  <a:close/>
                </a:path>
                <a:path w="1998979" h="665480">
                  <a:moveTo>
                    <a:pt x="1275356" y="264159"/>
                  </a:moveTo>
                  <a:lnTo>
                    <a:pt x="1274598" y="265429"/>
                  </a:lnTo>
                  <a:lnTo>
                    <a:pt x="1275356" y="265429"/>
                  </a:lnTo>
                  <a:lnTo>
                    <a:pt x="1275356" y="264159"/>
                  </a:lnTo>
                  <a:close/>
                </a:path>
                <a:path w="1998979" h="665480">
                  <a:moveTo>
                    <a:pt x="1326399" y="257809"/>
                  </a:moveTo>
                  <a:lnTo>
                    <a:pt x="1314381" y="257809"/>
                  </a:lnTo>
                  <a:lnTo>
                    <a:pt x="1314381" y="264159"/>
                  </a:lnTo>
                  <a:lnTo>
                    <a:pt x="1275356" y="264159"/>
                  </a:lnTo>
                  <a:lnTo>
                    <a:pt x="1275356" y="265429"/>
                  </a:lnTo>
                  <a:lnTo>
                    <a:pt x="1315899" y="265429"/>
                  </a:lnTo>
                  <a:lnTo>
                    <a:pt x="1315899" y="260349"/>
                  </a:lnTo>
                  <a:lnTo>
                    <a:pt x="1315140" y="260349"/>
                  </a:lnTo>
                  <a:lnTo>
                    <a:pt x="1315899" y="259079"/>
                  </a:lnTo>
                  <a:lnTo>
                    <a:pt x="1326399" y="259079"/>
                  </a:lnTo>
                  <a:lnTo>
                    <a:pt x="1326399" y="257809"/>
                  </a:lnTo>
                  <a:close/>
                </a:path>
                <a:path w="1998979" h="665480">
                  <a:moveTo>
                    <a:pt x="1315899" y="259079"/>
                  </a:moveTo>
                  <a:lnTo>
                    <a:pt x="1315140" y="260349"/>
                  </a:lnTo>
                  <a:lnTo>
                    <a:pt x="1315899" y="260349"/>
                  </a:lnTo>
                  <a:lnTo>
                    <a:pt x="1315899" y="259079"/>
                  </a:lnTo>
                  <a:close/>
                </a:path>
                <a:path w="1998979" h="665480">
                  <a:moveTo>
                    <a:pt x="1327917" y="257809"/>
                  </a:moveTo>
                  <a:lnTo>
                    <a:pt x="1327158" y="257809"/>
                  </a:lnTo>
                  <a:lnTo>
                    <a:pt x="1326399" y="259079"/>
                  </a:lnTo>
                  <a:lnTo>
                    <a:pt x="1315899" y="259079"/>
                  </a:lnTo>
                  <a:lnTo>
                    <a:pt x="1315899" y="260349"/>
                  </a:lnTo>
                  <a:lnTo>
                    <a:pt x="1327917" y="260349"/>
                  </a:lnTo>
                  <a:lnTo>
                    <a:pt x="1327917" y="257809"/>
                  </a:lnTo>
                  <a:close/>
                </a:path>
                <a:path w="1998979" h="665480">
                  <a:moveTo>
                    <a:pt x="1336265" y="252729"/>
                  </a:moveTo>
                  <a:lnTo>
                    <a:pt x="1326399" y="252729"/>
                  </a:lnTo>
                  <a:lnTo>
                    <a:pt x="1326399" y="259079"/>
                  </a:lnTo>
                  <a:lnTo>
                    <a:pt x="1327158" y="257809"/>
                  </a:lnTo>
                  <a:lnTo>
                    <a:pt x="1327917" y="257809"/>
                  </a:lnTo>
                  <a:lnTo>
                    <a:pt x="1327917" y="253999"/>
                  </a:lnTo>
                  <a:lnTo>
                    <a:pt x="1336265" y="253999"/>
                  </a:lnTo>
                  <a:lnTo>
                    <a:pt x="1336265" y="252729"/>
                  </a:lnTo>
                  <a:close/>
                </a:path>
                <a:path w="1998979" h="665480">
                  <a:moveTo>
                    <a:pt x="1337783" y="247649"/>
                  </a:moveTo>
                  <a:lnTo>
                    <a:pt x="1336265" y="247649"/>
                  </a:lnTo>
                  <a:lnTo>
                    <a:pt x="1336265" y="253999"/>
                  </a:lnTo>
                  <a:lnTo>
                    <a:pt x="1337024" y="252729"/>
                  </a:lnTo>
                  <a:lnTo>
                    <a:pt x="1337783" y="252729"/>
                  </a:lnTo>
                  <a:lnTo>
                    <a:pt x="1337783" y="248919"/>
                  </a:lnTo>
                  <a:lnTo>
                    <a:pt x="1337024" y="248919"/>
                  </a:lnTo>
                  <a:lnTo>
                    <a:pt x="1337783" y="247649"/>
                  </a:lnTo>
                  <a:close/>
                </a:path>
                <a:path w="1998979" h="665480">
                  <a:moveTo>
                    <a:pt x="1337783" y="252729"/>
                  </a:moveTo>
                  <a:lnTo>
                    <a:pt x="1337024" y="252729"/>
                  </a:lnTo>
                  <a:lnTo>
                    <a:pt x="1336265" y="253999"/>
                  </a:lnTo>
                  <a:lnTo>
                    <a:pt x="1337783" y="253999"/>
                  </a:lnTo>
                  <a:lnTo>
                    <a:pt x="1337783" y="252729"/>
                  </a:lnTo>
                  <a:close/>
                </a:path>
                <a:path w="1998979" h="665480">
                  <a:moveTo>
                    <a:pt x="1337783" y="247649"/>
                  </a:moveTo>
                  <a:lnTo>
                    <a:pt x="1337024" y="248919"/>
                  </a:lnTo>
                  <a:lnTo>
                    <a:pt x="1337783" y="248919"/>
                  </a:lnTo>
                  <a:lnTo>
                    <a:pt x="1337783" y="247649"/>
                  </a:lnTo>
                  <a:close/>
                </a:path>
                <a:path w="1998979" h="665480">
                  <a:moveTo>
                    <a:pt x="1386612" y="241299"/>
                  </a:moveTo>
                  <a:lnTo>
                    <a:pt x="1375670" y="241299"/>
                  </a:lnTo>
                  <a:lnTo>
                    <a:pt x="1375670" y="247649"/>
                  </a:lnTo>
                  <a:lnTo>
                    <a:pt x="1337783" y="247649"/>
                  </a:lnTo>
                  <a:lnTo>
                    <a:pt x="1337783" y="248919"/>
                  </a:lnTo>
                  <a:lnTo>
                    <a:pt x="1377188" y="248919"/>
                  </a:lnTo>
                  <a:lnTo>
                    <a:pt x="1377188" y="243839"/>
                  </a:lnTo>
                  <a:lnTo>
                    <a:pt x="1376429" y="243839"/>
                  </a:lnTo>
                  <a:lnTo>
                    <a:pt x="1377188" y="242569"/>
                  </a:lnTo>
                  <a:lnTo>
                    <a:pt x="1386612" y="242569"/>
                  </a:lnTo>
                  <a:lnTo>
                    <a:pt x="1386612" y="241299"/>
                  </a:lnTo>
                  <a:close/>
                </a:path>
                <a:path w="1998979" h="665480">
                  <a:moveTo>
                    <a:pt x="1377188" y="242569"/>
                  </a:moveTo>
                  <a:lnTo>
                    <a:pt x="1376429" y="243839"/>
                  </a:lnTo>
                  <a:lnTo>
                    <a:pt x="1377188" y="243839"/>
                  </a:lnTo>
                  <a:lnTo>
                    <a:pt x="1377188" y="242569"/>
                  </a:lnTo>
                  <a:close/>
                </a:path>
                <a:path w="1998979" h="665480">
                  <a:moveTo>
                    <a:pt x="1388130" y="241299"/>
                  </a:moveTo>
                  <a:lnTo>
                    <a:pt x="1387371" y="241299"/>
                  </a:lnTo>
                  <a:lnTo>
                    <a:pt x="1386612" y="242569"/>
                  </a:lnTo>
                  <a:lnTo>
                    <a:pt x="1377188" y="242569"/>
                  </a:lnTo>
                  <a:lnTo>
                    <a:pt x="1377188" y="243839"/>
                  </a:lnTo>
                  <a:lnTo>
                    <a:pt x="1388130" y="243839"/>
                  </a:lnTo>
                  <a:lnTo>
                    <a:pt x="1388130" y="241299"/>
                  </a:lnTo>
                  <a:close/>
                </a:path>
                <a:path w="1998979" h="665480">
                  <a:moveTo>
                    <a:pt x="1405270" y="236219"/>
                  </a:moveTo>
                  <a:lnTo>
                    <a:pt x="1386612" y="236219"/>
                  </a:lnTo>
                  <a:lnTo>
                    <a:pt x="1386612" y="242569"/>
                  </a:lnTo>
                  <a:lnTo>
                    <a:pt x="1387371" y="241299"/>
                  </a:lnTo>
                  <a:lnTo>
                    <a:pt x="1388130" y="241299"/>
                  </a:lnTo>
                  <a:lnTo>
                    <a:pt x="1388130" y="237489"/>
                  </a:lnTo>
                  <a:lnTo>
                    <a:pt x="1405270" y="237489"/>
                  </a:lnTo>
                  <a:lnTo>
                    <a:pt x="1405270" y="236219"/>
                  </a:lnTo>
                  <a:close/>
                </a:path>
                <a:path w="1998979" h="665480">
                  <a:moveTo>
                    <a:pt x="1406788" y="231139"/>
                  </a:moveTo>
                  <a:lnTo>
                    <a:pt x="1405270" y="231139"/>
                  </a:lnTo>
                  <a:lnTo>
                    <a:pt x="1405270" y="237489"/>
                  </a:lnTo>
                  <a:lnTo>
                    <a:pt x="1406029" y="236219"/>
                  </a:lnTo>
                  <a:lnTo>
                    <a:pt x="1406788" y="236219"/>
                  </a:lnTo>
                  <a:lnTo>
                    <a:pt x="1406788" y="232409"/>
                  </a:lnTo>
                  <a:lnTo>
                    <a:pt x="1406029" y="232409"/>
                  </a:lnTo>
                  <a:lnTo>
                    <a:pt x="1406788" y="231139"/>
                  </a:lnTo>
                  <a:close/>
                </a:path>
                <a:path w="1998979" h="665480">
                  <a:moveTo>
                    <a:pt x="1406788" y="236219"/>
                  </a:moveTo>
                  <a:lnTo>
                    <a:pt x="1406029" y="236219"/>
                  </a:lnTo>
                  <a:lnTo>
                    <a:pt x="1405270" y="237489"/>
                  </a:lnTo>
                  <a:lnTo>
                    <a:pt x="1406788" y="237489"/>
                  </a:lnTo>
                  <a:lnTo>
                    <a:pt x="1406788" y="236219"/>
                  </a:lnTo>
                  <a:close/>
                </a:path>
                <a:path w="1998979" h="665480">
                  <a:moveTo>
                    <a:pt x="1406788" y="231139"/>
                  </a:moveTo>
                  <a:lnTo>
                    <a:pt x="1406029" y="232409"/>
                  </a:lnTo>
                  <a:lnTo>
                    <a:pt x="1406788" y="232409"/>
                  </a:lnTo>
                  <a:lnTo>
                    <a:pt x="1406788" y="231139"/>
                  </a:lnTo>
                  <a:close/>
                </a:path>
                <a:path w="1998979" h="665480">
                  <a:moveTo>
                    <a:pt x="1464345" y="224789"/>
                  </a:moveTo>
                  <a:lnTo>
                    <a:pt x="1447964" y="224789"/>
                  </a:lnTo>
                  <a:lnTo>
                    <a:pt x="1447964" y="231139"/>
                  </a:lnTo>
                  <a:lnTo>
                    <a:pt x="1406788" y="231139"/>
                  </a:lnTo>
                  <a:lnTo>
                    <a:pt x="1406788" y="232409"/>
                  </a:lnTo>
                  <a:lnTo>
                    <a:pt x="1449482" y="232409"/>
                  </a:lnTo>
                  <a:lnTo>
                    <a:pt x="1449482" y="227329"/>
                  </a:lnTo>
                  <a:lnTo>
                    <a:pt x="1448723" y="227329"/>
                  </a:lnTo>
                  <a:lnTo>
                    <a:pt x="1449482" y="226059"/>
                  </a:lnTo>
                  <a:lnTo>
                    <a:pt x="1464345" y="226059"/>
                  </a:lnTo>
                  <a:lnTo>
                    <a:pt x="1464345" y="224789"/>
                  </a:lnTo>
                  <a:close/>
                </a:path>
                <a:path w="1998979" h="665480">
                  <a:moveTo>
                    <a:pt x="1449482" y="226059"/>
                  </a:moveTo>
                  <a:lnTo>
                    <a:pt x="1448723" y="227329"/>
                  </a:lnTo>
                  <a:lnTo>
                    <a:pt x="1449482" y="227329"/>
                  </a:lnTo>
                  <a:lnTo>
                    <a:pt x="1449482" y="226059"/>
                  </a:lnTo>
                  <a:close/>
                </a:path>
                <a:path w="1998979" h="665480">
                  <a:moveTo>
                    <a:pt x="1465863" y="224789"/>
                  </a:moveTo>
                  <a:lnTo>
                    <a:pt x="1465104" y="224789"/>
                  </a:lnTo>
                  <a:lnTo>
                    <a:pt x="1464345" y="226059"/>
                  </a:lnTo>
                  <a:lnTo>
                    <a:pt x="1449482" y="226059"/>
                  </a:lnTo>
                  <a:lnTo>
                    <a:pt x="1449482" y="227329"/>
                  </a:lnTo>
                  <a:lnTo>
                    <a:pt x="1465863" y="227329"/>
                  </a:lnTo>
                  <a:lnTo>
                    <a:pt x="1465863" y="224789"/>
                  </a:lnTo>
                  <a:close/>
                </a:path>
                <a:path w="1998979" h="665480">
                  <a:moveTo>
                    <a:pt x="1468773" y="219709"/>
                  </a:moveTo>
                  <a:lnTo>
                    <a:pt x="1464345" y="219709"/>
                  </a:lnTo>
                  <a:lnTo>
                    <a:pt x="1464345" y="226059"/>
                  </a:lnTo>
                  <a:lnTo>
                    <a:pt x="1465104" y="224789"/>
                  </a:lnTo>
                  <a:lnTo>
                    <a:pt x="1465863" y="224789"/>
                  </a:lnTo>
                  <a:lnTo>
                    <a:pt x="1465863" y="220979"/>
                  </a:lnTo>
                  <a:lnTo>
                    <a:pt x="1468773" y="220979"/>
                  </a:lnTo>
                  <a:lnTo>
                    <a:pt x="1468773" y="219709"/>
                  </a:lnTo>
                  <a:close/>
                </a:path>
                <a:path w="1998979" h="665480">
                  <a:moveTo>
                    <a:pt x="1470291" y="214629"/>
                  </a:moveTo>
                  <a:lnTo>
                    <a:pt x="1468773" y="214629"/>
                  </a:lnTo>
                  <a:lnTo>
                    <a:pt x="1468773" y="220979"/>
                  </a:lnTo>
                  <a:lnTo>
                    <a:pt x="1469532" y="219709"/>
                  </a:lnTo>
                  <a:lnTo>
                    <a:pt x="1470291" y="219709"/>
                  </a:lnTo>
                  <a:lnTo>
                    <a:pt x="1470291" y="215899"/>
                  </a:lnTo>
                  <a:lnTo>
                    <a:pt x="1469532" y="215899"/>
                  </a:lnTo>
                  <a:lnTo>
                    <a:pt x="1470291" y="214629"/>
                  </a:lnTo>
                  <a:close/>
                </a:path>
                <a:path w="1998979" h="665480">
                  <a:moveTo>
                    <a:pt x="1470291" y="219709"/>
                  </a:moveTo>
                  <a:lnTo>
                    <a:pt x="1469532" y="219709"/>
                  </a:lnTo>
                  <a:lnTo>
                    <a:pt x="1468773" y="220979"/>
                  </a:lnTo>
                  <a:lnTo>
                    <a:pt x="1470291" y="220979"/>
                  </a:lnTo>
                  <a:lnTo>
                    <a:pt x="1470291" y="219709"/>
                  </a:lnTo>
                  <a:close/>
                </a:path>
                <a:path w="1998979" h="665480">
                  <a:moveTo>
                    <a:pt x="1470291" y="214629"/>
                  </a:moveTo>
                  <a:lnTo>
                    <a:pt x="1469532" y="215899"/>
                  </a:lnTo>
                  <a:lnTo>
                    <a:pt x="1470291" y="215899"/>
                  </a:lnTo>
                  <a:lnTo>
                    <a:pt x="1470291" y="214629"/>
                  </a:lnTo>
                  <a:close/>
                </a:path>
                <a:path w="1998979" h="665480">
                  <a:moveTo>
                    <a:pt x="1489961" y="209549"/>
                  </a:moveTo>
                  <a:lnTo>
                    <a:pt x="1488443" y="209549"/>
                  </a:lnTo>
                  <a:lnTo>
                    <a:pt x="1488443" y="214629"/>
                  </a:lnTo>
                  <a:lnTo>
                    <a:pt x="1470291" y="214629"/>
                  </a:lnTo>
                  <a:lnTo>
                    <a:pt x="1470291" y="215899"/>
                  </a:lnTo>
                  <a:lnTo>
                    <a:pt x="1489961" y="215899"/>
                  </a:lnTo>
                  <a:lnTo>
                    <a:pt x="1489961" y="210819"/>
                  </a:lnTo>
                  <a:lnTo>
                    <a:pt x="1489202" y="210819"/>
                  </a:lnTo>
                  <a:lnTo>
                    <a:pt x="1489961" y="209549"/>
                  </a:lnTo>
                  <a:close/>
                </a:path>
                <a:path w="1998979" h="665480">
                  <a:moveTo>
                    <a:pt x="1489961" y="209549"/>
                  </a:moveTo>
                  <a:lnTo>
                    <a:pt x="1489202" y="210819"/>
                  </a:lnTo>
                  <a:lnTo>
                    <a:pt x="1489961" y="210819"/>
                  </a:lnTo>
                  <a:lnTo>
                    <a:pt x="1489961" y="209549"/>
                  </a:lnTo>
                  <a:close/>
                </a:path>
                <a:path w="1998979" h="665480">
                  <a:moveTo>
                    <a:pt x="1503813" y="203199"/>
                  </a:moveTo>
                  <a:lnTo>
                    <a:pt x="1490657" y="203199"/>
                  </a:lnTo>
                  <a:lnTo>
                    <a:pt x="1490657" y="209549"/>
                  </a:lnTo>
                  <a:lnTo>
                    <a:pt x="1489961" y="209549"/>
                  </a:lnTo>
                  <a:lnTo>
                    <a:pt x="1489961" y="210819"/>
                  </a:lnTo>
                  <a:lnTo>
                    <a:pt x="1492175" y="210819"/>
                  </a:lnTo>
                  <a:lnTo>
                    <a:pt x="1492175" y="204469"/>
                  </a:lnTo>
                  <a:lnTo>
                    <a:pt x="1503813" y="204469"/>
                  </a:lnTo>
                  <a:lnTo>
                    <a:pt x="1503813" y="203199"/>
                  </a:lnTo>
                  <a:close/>
                </a:path>
                <a:path w="1998979" h="665480">
                  <a:moveTo>
                    <a:pt x="1512541" y="198119"/>
                  </a:moveTo>
                  <a:lnTo>
                    <a:pt x="1503813" y="198119"/>
                  </a:lnTo>
                  <a:lnTo>
                    <a:pt x="1503813" y="204469"/>
                  </a:lnTo>
                  <a:lnTo>
                    <a:pt x="1504572" y="203199"/>
                  </a:lnTo>
                  <a:lnTo>
                    <a:pt x="1505331" y="203199"/>
                  </a:lnTo>
                  <a:lnTo>
                    <a:pt x="1505331" y="199389"/>
                  </a:lnTo>
                  <a:lnTo>
                    <a:pt x="1512541" y="199389"/>
                  </a:lnTo>
                  <a:lnTo>
                    <a:pt x="1512541" y="198119"/>
                  </a:lnTo>
                  <a:close/>
                </a:path>
                <a:path w="1998979" h="665480">
                  <a:moveTo>
                    <a:pt x="1505331" y="203199"/>
                  </a:moveTo>
                  <a:lnTo>
                    <a:pt x="1504572" y="203199"/>
                  </a:lnTo>
                  <a:lnTo>
                    <a:pt x="1503813" y="204469"/>
                  </a:lnTo>
                  <a:lnTo>
                    <a:pt x="1505331" y="204469"/>
                  </a:lnTo>
                  <a:lnTo>
                    <a:pt x="1505331" y="203199"/>
                  </a:lnTo>
                  <a:close/>
                </a:path>
                <a:path w="1998979" h="665480">
                  <a:moveTo>
                    <a:pt x="1514059" y="193039"/>
                  </a:moveTo>
                  <a:lnTo>
                    <a:pt x="1512541" y="193039"/>
                  </a:lnTo>
                  <a:lnTo>
                    <a:pt x="1512541" y="199389"/>
                  </a:lnTo>
                  <a:lnTo>
                    <a:pt x="1513300" y="198119"/>
                  </a:lnTo>
                  <a:lnTo>
                    <a:pt x="1514059" y="198119"/>
                  </a:lnTo>
                  <a:lnTo>
                    <a:pt x="1514059" y="194309"/>
                  </a:lnTo>
                  <a:lnTo>
                    <a:pt x="1513300" y="194309"/>
                  </a:lnTo>
                  <a:lnTo>
                    <a:pt x="1514059" y="193039"/>
                  </a:lnTo>
                  <a:close/>
                </a:path>
                <a:path w="1998979" h="665480">
                  <a:moveTo>
                    <a:pt x="1514059" y="198119"/>
                  </a:moveTo>
                  <a:lnTo>
                    <a:pt x="1513300" y="198119"/>
                  </a:lnTo>
                  <a:lnTo>
                    <a:pt x="1512541" y="199389"/>
                  </a:lnTo>
                  <a:lnTo>
                    <a:pt x="1514059" y="199389"/>
                  </a:lnTo>
                  <a:lnTo>
                    <a:pt x="1514059" y="198119"/>
                  </a:lnTo>
                  <a:close/>
                </a:path>
                <a:path w="1998979" h="665480">
                  <a:moveTo>
                    <a:pt x="1514059" y="193039"/>
                  </a:moveTo>
                  <a:lnTo>
                    <a:pt x="1513300" y="194309"/>
                  </a:lnTo>
                  <a:lnTo>
                    <a:pt x="1514059" y="194309"/>
                  </a:lnTo>
                  <a:lnTo>
                    <a:pt x="1514059" y="193039"/>
                  </a:lnTo>
                  <a:close/>
                </a:path>
                <a:path w="1998979" h="665480">
                  <a:moveTo>
                    <a:pt x="1539928" y="186689"/>
                  </a:moveTo>
                  <a:lnTo>
                    <a:pt x="1536639" y="186689"/>
                  </a:lnTo>
                  <a:lnTo>
                    <a:pt x="1536639" y="193039"/>
                  </a:lnTo>
                  <a:lnTo>
                    <a:pt x="1514059" y="193039"/>
                  </a:lnTo>
                  <a:lnTo>
                    <a:pt x="1514059" y="194309"/>
                  </a:lnTo>
                  <a:lnTo>
                    <a:pt x="1538157" y="194309"/>
                  </a:lnTo>
                  <a:lnTo>
                    <a:pt x="1538157" y="189229"/>
                  </a:lnTo>
                  <a:lnTo>
                    <a:pt x="1537398" y="189229"/>
                  </a:lnTo>
                  <a:lnTo>
                    <a:pt x="1538157" y="187959"/>
                  </a:lnTo>
                  <a:lnTo>
                    <a:pt x="1539928" y="187959"/>
                  </a:lnTo>
                  <a:lnTo>
                    <a:pt x="1539928" y="186689"/>
                  </a:lnTo>
                  <a:close/>
                </a:path>
                <a:path w="1998979" h="665480">
                  <a:moveTo>
                    <a:pt x="1538157" y="187959"/>
                  </a:moveTo>
                  <a:lnTo>
                    <a:pt x="1537398" y="189229"/>
                  </a:lnTo>
                  <a:lnTo>
                    <a:pt x="1538157" y="189229"/>
                  </a:lnTo>
                  <a:lnTo>
                    <a:pt x="1538157" y="187959"/>
                  </a:lnTo>
                  <a:close/>
                </a:path>
                <a:path w="1998979" h="665480">
                  <a:moveTo>
                    <a:pt x="1541446" y="186689"/>
                  </a:moveTo>
                  <a:lnTo>
                    <a:pt x="1540687" y="186689"/>
                  </a:lnTo>
                  <a:lnTo>
                    <a:pt x="1539928" y="187959"/>
                  </a:lnTo>
                  <a:lnTo>
                    <a:pt x="1538157" y="187959"/>
                  </a:lnTo>
                  <a:lnTo>
                    <a:pt x="1538157" y="189229"/>
                  </a:lnTo>
                  <a:lnTo>
                    <a:pt x="1541446" y="189229"/>
                  </a:lnTo>
                  <a:lnTo>
                    <a:pt x="1541446" y="186689"/>
                  </a:lnTo>
                  <a:close/>
                </a:path>
                <a:path w="1998979" h="665480">
                  <a:moveTo>
                    <a:pt x="1550870" y="181609"/>
                  </a:moveTo>
                  <a:lnTo>
                    <a:pt x="1539928" y="181609"/>
                  </a:lnTo>
                  <a:lnTo>
                    <a:pt x="1539928" y="187959"/>
                  </a:lnTo>
                  <a:lnTo>
                    <a:pt x="1540687" y="186689"/>
                  </a:lnTo>
                  <a:lnTo>
                    <a:pt x="1541446" y="186689"/>
                  </a:lnTo>
                  <a:lnTo>
                    <a:pt x="1541446" y="182879"/>
                  </a:lnTo>
                  <a:lnTo>
                    <a:pt x="1550870" y="182879"/>
                  </a:lnTo>
                  <a:lnTo>
                    <a:pt x="1550870" y="181609"/>
                  </a:lnTo>
                  <a:close/>
                </a:path>
                <a:path w="1998979" h="665480">
                  <a:moveTo>
                    <a:pt x="1552388" y="176529"/>
                  </a:moveTo>
                  <a:lnTo>
                    <a:pt x="1550870" y="176529"/>
                  </a:lnTo>
                  <a:lnTo>
                    <a:pt x="1550870" y="182879"/>
                  </a:lnTo>
                  <a:lnTo>
                    <a:pt x="1551629" y="181609"/>
                  </a:lnTo>
                  <a:lnTo>
                    <a:pt x="1552388" y="181609"/>
                  </a:lnTo>
                  <a:lnTo>
                    <a:pt x="1552388" y="177799"/>
                  </a:lnTo>
                  <a:lnTo>
                    <a:pt x="1551629" y="177799"/>
                  </a:lnTo>
                  <a:lnTo>
                    <a:pt x="1552388" y="176529"/>
                  </a:lnTo>
                  <a:close/>
                </a:path>
                <a:path w="1998979" h="665480">
                  <a:moveTo>
                    <a:pt x="1552388" y="181609"/>
                  </a:moveTo>
                  <a:lnTo>
                    <a:pt x="1551629" y="181609"/>
                  </a:lnTo>
                  <a:lnTo>
                    <a:pt x="1550870" y="182879"/>
                  </a:lnTo>
                  <a:lnTo>
                    <a:pt x="1552388" y="182879"/>
                  </a:lnTo>
                  <a:lnTo>
                    <a:pt x="1552388" y="181609"/>
                  </a:lnTo>
                  <a:close/>
                </a:path>
                <a:path w="1998979" h="665480">
                  <a:moveTo>
                    <a:pt x="1552388" y="176529"/>
                  </a:moveTo>
                  <a:lnTo>
                    <a:pt x="1551629" y="177799"/>
                  </a:lnTo>
                  <a:lnTo>
                    <a:pt x="1552388" y="177799"/>
                  </a:lnTo>
                  <a:lnTo>
                    <a:pt x="1552388" y="176529"/>
                  </a:lnTo>
                  <a:close/>
                </a:path>
                <a:path w="1998979" h="665480">
                  <a:moveTo>
                    <a:pt x="1565101" y="170179"/>
                  </a:moveTo>
                  <a:lnTo>
                    <a:pt x="1561812" y="170179"/>
                  </a:lnTo>
                  <a:lnTo>
                    <a:pt x="1561812" y="176529"/>
                  </a:lnTo>
                  <a:lnTo>
                    <a:pt x="1552388" y="176529"/>
                  </a:lnTo>
                  <a:lnTo>
                    <a:pt x="1552388" y="177799"/>
                  </a:lnTo>
                  <a:lnTo>
                    <a:pt x="1563330" y="177799"/>
                  </a:lnTo>
                  <a:lnTo>
                    <a:pt x="1563330" y="172719"/>
                  </a:lnTo>
                  <a:lnTo>
                    <a:pt x="1562571" y="172719"/>
                  </a:lnTo>
                  <a:lnTo>
                    <a:pt x="1563330" y="171449"/>
                  </a:lnTo>
                  <a:lnTo>
                    <a:pt x="1565101" y="171449"/>
                  </a:lnTo>
                  <a:lnTo>
                    <a:pt x="1565101" y="170179"/>
                  </a:lnTo>
                  <a:close/>
                </a:path>
                <a:path w="1998979" h="665480">
                  <a:moveTo>
                    <a:pt x="1563330" y="171449"/>
                  </a:moveTo>
                  <a:lnTo>
                    <a:pt x="1562571" y="172719"/>
                  </a:lnTo>
                  <a:lnTo>
                    <a:pt x="1563330" y="172719"/>
                  </a:lnTo>
                  <a:lnTo>
                    <a:pt x="1563330" y="171449"/>
                  </a:lnTo>
                  <a:close/>
                </a:path>
                <a:path w="1998979" h="665480">
                  <a:moveTo>
                    <a:pt x="1566619" y="170179"/>
                  </a:moveTo>
                  <a:lnTo>
                    <a:pt x="1565860" y="170179"/>
                  </a:lnTo>
                  <a:lnTo>
                    <a:pt x="1565101" y="171449"/>
                  </a:lnTo>
                  <a:lnTo>
                    <a:pt x="1563330" y="171449"/>
                  </a:lnTo>
                  <a:lnTo>
                    <a:pt x="1563330" y="172719"/>
                  </a:lnTo>
                  <a:lnTo>
                    <a:pt x="1566619" y="172719"/>
                  </a:lnTo>
                  <a:lnTo>
                    <a:pt x="1566619" y="170179"/>
                  </a:lnTo>
                  <a:close/>
                </a:path>
                <a:path w="1998979" h="665480">
                  <a:moveTo>
                    <a:pt x="1576043" y="165099"/>
                  </a:moveTo>
                  <a:lnTo>
                    <a:pt x="1565101" y="165099"/>
                  </a:lnTo>
                  <a:lnTo>
                    <a:pt x="1565101" y="171449"/>
                  </a:lnTo>
                  <a:lnTo>
                    <a:pt x="1565860" y="170179"/>
                  </a:lnTo>
                  <a:lnTo>
                    <a:pt x="1566619" y="170179"/>
                  </a:lnTo>
                  <a:lnTo>
                    <a:pt x="1566619" y="166369"/>
                  </a:lnTo>
                  <a:lnTo>
                    <a:pt x="1576043" y="166369"/>
                  </a:lnTo>
                  <a:lnTo>
                    <a:pt x="1576043" y="165099"/>
                  </a:lnTo>
                  <a:close/>
                </a:path>
                <a:path w="1998979" h="665480">
                  <a:moveTo>
                    <a:pt x="1577561" y="160019"/>
                  </a:moveTo>
                  <a:lnTo>
                    <a:pt x="1576043" y="160019"/>
                  </a:lnTo>
                  <a:lnTo>
                    <a:pt x="1576043" y="166369"/>
                  </a:lnTo>
                  <a:lnTo>
                    <a:pt x="1576802" y="165099"/>
                  </a:lnTo>
                  <a:lnTo>
                    <a:pt x="1577561" y="165099"/>
                  </a:lnTo>
                  <a:lnTo>
                    <a:pt x="1577561" y="161289"/>
                  </a:lnTo>
                  <a:lnTo>
                    <a:pt x="1576802" y="161289"/>
                  </a:lnTo>
                  <a:lnTo>
                    <a:pt x="1577561" y="160019"/>
                  </a:lnTo>
                  <a:close/>
                </a:path>
                <a:path w="1998979" h="665480">
                  <a:moveTo>
                    <a:pt x="1577561" y="165099"/>
                  </a:moveTo>
                  <a:lnTo>
                    <a:pt x="1576802" y="165099"/>
                  </a:lnTo>
                  <a:lnTo>
                    <a:pt x="1576043" y="166369"/>
                  </a:lnTo>
                  <a:lnTo>
                    <a:pt x="1577561" y="166369"/>
                  </a:lnTo>
                  <a:lnTo>
                    <a:pt x="1577561" y="165099"/>
                  </a:lnTo>
                  <a:close/>
                </a:path>
                <a:path w="1998979" h="665480">
                  <a:moveTo>
                    <a:pt x="1577561" y="160019"/>
                  </a:moveTo>
                  <a:lnTo>
                    <a:pt x="1576802" y="161289"/>
                  </a:lnTo>
                  <a:lnTo>
                    <a:pt x="1577561" y="161289"/>
                  </a:lnTo>
                  <a:lnTo>
                    <a:pt x="1577561" y="160019"/>
                  </a:lnTo>
                  <a:close/>
                </a:path>
                <a:path w="1998979" h="665480">
                  <a:moveTo>
                    <a:pt x="1608933" y="153669"/>
                  </a:moveTo>
                  <a:lnTo>
                    <a:pt x="1592488" y="153669"/>
                  </a:lnTo>
                  <a:lnTo>
                    <a:pt x="1592488" y="160019"/>
                  </a:lnTo>
                  <a:lnTo>
                    <a:pt x="1577561" y="160019"/>
                  </a:lnTo>
                  <a:lnTo>
                    <a:pt x="1577561" y="161289"/>
                  </a:lnTo>
                  <a:lnTo>
                    <a:pt x="1594006" y="161289"/>
                  </a:lnTo>
                  <a:lnTo>
                    <a:pt x="1594006" y="156209"/>
                  </a:lnTo>
                  <a:lnTo>
                    <a:pt x="1593247" y="156209"/>
                  </a:lnTo>
                  <a:lnTo>
                    <a:pt x="1594006" y="154939"/>
                  </a:lnTo>
                  <a:lnTo>
                    <a:pt x="1608933" y="154939"/>
                  </a:lnTo>
                  <a:lnTo>
                    <a:pt x="1608933" y="153669"/>
                  </a:lnTo>
                  <a:close/>
                </a:path>
                <a:path w="1998979" h="665480">
                  <a:moveTo>
                    <a:pt x="1594006" y="154939"/>
                  </a:moveTo>
                  <a:lnTo>
                    <a:pt x="1593247" y="156209"/>
                  </a:lnTo>
                  <a:lnTo>
                    <a:pt x="1594006" y="156209"/>
                  </a:lnTo>
                  <a:lnTo>
                    <a:pt x="1594006" y="154939"/>
                  </a:lnTo>
                  <a:close/>
                </a:path>
                <a:path w="1998979" h="665480">
                  <a:moveTo>
                    <a:pt x="1610451" y="153669"/>
                  </a:moveTo>
                  <a:lnTo>
                    <a:pt x="1609692" y="153669"/>
                  </a:lnTo>
                  <a:lnTo>
                    <a:pt x="1608933" y="154939"/>
                  </a:lnTo>
                  <a:lnTo>
                    <a:pt x="1594006" y="154939"/>
                  </a:lnTo>
                  <a:lnTo>
                    <a:pt x="1594006" y="156209"/>
                  </a:lnTo>
                  <a:lnTo>
                    <a:pt x="1610451" y="156209"/>
                  </a:lnTo>
                  <a:lnTo>
                    <a:pt x="1610451" y="153669"/>
                  </a:lnTo>
                  <a:close/>
                </a:path>
                <a:path w="1998979" h="665480">
                  <a:moveTo>
                    <a:pt x="1612222" y="148589"/>
                  </a:moveTo>
                  <a:lnTo>
                    <a:pt x="1608933" y="148589"/>
                  </a:lnTo>
                  <a:lnTo>
                    <a:pt x="1608933" y="154939"/>
                  </a:lnTo>
                  <a:lnTo>
                    <a:pt x="1609692" y="153669"/>
                  </a:lnTo>
                  <a:lnTo>
                    <a:pt x="1610451" y="153669"/>
                  </a:lnTo>
                  <a:lnTo>
                    <a:pt x="1610451" y="149859"/>
                  </a:lnTo>
                  <a:lnTo>
                    <a:pt x="1612222" y="149859"/>
                  </a:lnTo>
                  <a:lnTo>
                    <a:pt x="1612222" y="148589"/>
                  </a:lnTo>
                  <a:close/>
                </a:path>
                <a:path w="1998979" h="665480">
                  <a:moveTo>
                    <a:pt x="1613740" y="143509"/>
                  </a:moveTo>
                  <a:lnTo>
                    <a:pt x="1612222" y="143509"/>
                  </a:lnTo>
                  <a:lnTo>
                    <a:pt x="1612222" y="149859"/>
                  </a:lnTo>
                  <a:lnTo>
                    <a:pt x="1612981" y="148589"/>
                  </a:lnTo>
                  <a:lnTo>
                    <a:pt x="1613740" y="148589"/>
                  </a:lnTo>
                  <a:lnTo>
                    <a:pt x="1613740" y="144779"/>
                  </a:lnTo>
                  <a:lnTo>
                    <a:pt x="1612981" y="144779"/>
                  </a:lnTo>
                  <a:lnTo>
                    <a:pt x="1613740" y="143509"/>
                  </a:lnTo>
                  <a:close/>
                </a:path>
                <a:path w="1998979" h="665480">
                  <a:moveTo>
                    <a:pt x="1613740" y="148589"/>
                  </a:moveTo>
                  <a:lnTo>
                    <a:pt x="1612981" y="148589"/>
                  </a:lnTo>
                  <a:lnTo>
                    <a:pt x="1612222" y="149859"/>
                  </a:lnTo>
                  <a:lnTo>
                    <a:pt x="1613740" y="149859"/>
                  </a:lnTo>
                  <a:lnTo>
                    <a:pt x="1613740" y="148589"/>
                  </a:lnTo>
                  <a:close/>
                </a:path>
                <a:path w="1998979" h="665480">
                  <a:moveTo>
                    <a:pt x="1613740" y="143509"/>
                  </a:moveTo>
                  <a:lnTo>
                    <a:pt x="1612981" y="144779"/>
                  </a:lnTo>
                  <a:lnTo>
                    <a:pt x="1613740" y="144779"/>
                  </a:lnTo>
                  <a:lnTo>
                    <a:pt x="1613740" y="143509"/>
                  </a:lnTo>
                  <a:close/>
                </a:path>
                <a:path w="1998979" h="665480">
                  <a:moveTo>
                    <a:pt x="1627971" y="132079"/>
                  </a:moveTo>
                  <a:lnTo>
                    <a:pt x="1626453" y="132079"/>
                  </a:lnTo>
                  <a:lnTo>
                    <a:pt x="1626453" y="143509"/>
                  </a:lnTo>
                  <a:lnTo>
                    <a:pt x="1613740" y="143509"/>
                  </a:lnTo>
                  <a:lnTo>
                    <a:pt x="1613740" y="144779"/>
                  </a:lnTo>
                  <a:lnTo>
                    <a:pt x="1627971" y="144779"/>
                  </a:lnTo>
                  <a:lnTo>
                    <a:pt x="1627971" y="133349"/>
                  </a:lnTo>
                  <a:lnTo>
                    <a:pt x="1627212" y="133349"/>
                  </a:lnTo>
                  <a:lnTo>
                    <a:pt x="1627971" y="132079"/>
                  </a:lnTo>
                  <a:close/>
                </a:path>
                <a:path w="1998979" h="665480">
                  <a:moveTo>
                    <a:pt x="1627971" y="132079"/>
                  </a:moveTo>
                  <a:lnTo>
                    <a:pt x="1627212" y="133349"/>
                  </a:lnTo>
                  <a:lnTo>
                    <a:pt x="1627971" y="133349"/>
                  </a:lnTo>
                  <a:lnTo>
                    <a:pt x="1627971" y="132079"/>
                  </a:lnTo>
                  <a:close/>
                </a:path>
                <a:path w="1998979" h="665480">
                  <a:moveTo>
                    <a:pt x="1646123" y="125729"/>
                  </a:moveTo>
                  <a:lnTo>
                    <a:pt x="1645048" y="125729"/>
                  </a:lnTo>
                  <a:lnTo>
                    <a:pt x="1645048" y="132079"/>
                  </a:lnTo>
                  <a:lnTo>
                    <a:pt x="1627971" y="132079"/>
                  </a:lnTo>
                  <a:lnTo>
                    <a:pt x="1627971" y="133349"/>
                  </a:lnTo>
                  <a:lnTo>
                    <a:pt x="1646566" y="133349"/>
                  </a:lnTo>
                  <a:lnTo>
                    <a:pt x="1646566" y="126999"/>
                  </a:lnTo>
                  <a:lnTo>
                    <a:pt x="1646123" y="126999"/>
                  </a:lnTo>
                  <a:lnTo>
                    <a:pt x="1646123" y="125729"/>
                  </a:lnTo>
                  <a:close/>
                </a:path>
                <a:path w="1998979" h="665480">
                  <a:moveTo>
                    <a:pt x="1647641" y="120649"/>
                  </a:moveTo>
                  <a:lnTo>
                    <a:pt x="1646123" y="120649"/>
                  </a:lnTo>
                  <a:lnTo>
                    <a:pt x="1646123" y="126999"/>
                  </a:lnTo>
                  <a:lnTo>
                    <a:pt x="1646882" y="125729"/>
                  </a:lnTo>
                  <a:lnTo>
                    <a:pt x="1647641" y="125729"/>
                  </a:lnTo>
                  <a:lnTo>
                    <a:pt x="1647641" y="121919"/>
                  </a:lnTo>
                  <a:lnTo>
                    <a:pt x="1646882" y="121919"/>
                  </a:lnTo>
                  <a:lnTo>
                    <a:pt x="1647641" y="120649"/>
                  </a:lnTo>
                  <a:close/>
                </a:path>
                <a:path w="1998979" h="665480">
                  <a:moveTo>
                    <a:pt x="1647641" y="125729"/>
                  </a:moveTo>
                  <a:lnTo>
                    <a:pt x="1646882" y="125729"/>
                  </a:lnTo>
                  <a:lnTo>
                    <a:pt x="1646123" y="126999"/>
                  </a:lnTo>
                  <a:lnTo>
                    <a:pt x="1647641" y="126999"/>
                  </a:lnTo>
                  <a:lnTo>
                    <a:pt x="1647641" y="125729"/>
                  </a:lnTo>
                  <a:close/>
                </a:path>
                <a:path w="1998979" h="665480">
                  <a:moveTo>
                    <a:pt x="1647641" y="120649"/>
                  </a:moveTo>
                  <a:lnTo>
                    <a:pt x="1646882" y="121919"/>
                  </a:lnTo>
                  <a:lnTo>
                    <a:pt x="1647641" y="121919"/>
                  </a:lnTo>
                  <a:lnTo>
                    <a:pt x="1647641" y="120649"/>
                  </a:lnTo>
                  <a:close/>
                </a:path>
                <a:path w="1998979" h="665480">
                  <a:moveTo>
                    <a:pt x="1706337" y="114299"/>
                  </a:moveTo>
                  <a:lnTo>
                    <a:pt x="1692106" y="114299"/>
                  </a:lnTo>
                  <a:lnTo>
                    <a:pt x="1692106" y="120649"/>
                  </a:lnTo>
                  <a:lnTo>
                    <a:pt x="1647641" y="120649"/>
                  </a:lnTo>
                  <a:lnTo>
                    <a:pt x="1647641" y="121919"/>
                  </a:lnTo>
                  <a:lnTo>
                    <a:pt x="1693623" y="121919"/>
                  </a:lnTo>
                  <a:lnTo>
                    <a:pt x="1693623" y="115569"/>
                  </a:lnTo>
                  <a:lnTo>
                    <a:pt x="1706337" y="115569"/>
                  </a:lnTo>
                  <a:lnTo>
                    <a:pt x="1706337" y="114299"/>
                  </a:lnTo>
                  <a:close/>
                </a:path>
                <a:path w="1998979" h="665480">
                  <a:moveTo>
                    <a:pt x="1708550" y="107949"/>
                  </a:moveTo>
                  <a:lnTo>
                    <a:pt x="1706337" y="107949"/>
                  </a:lnTo>
                  <a:lnTo>
                    <a:pt x="1706337" y="115569"/>
                  </a:lnTo>
                  <a:lnTo>
                    <a:pt x="1707096" y="114299"/>
                  </a:lnTo>
                  <a:lnTo>
                    <a:pt x="1707855" y="114299"/>
                  </a:lnTo>
                  <a:lnTo>
                    <a:pt x="1707855" y="109219"/>
                  </a:lnTo>
                  <a:lnTo>
                    <a:pt x="1708550" y="109219"/>
                  </a:lnTo>
                  <a:lnTo>
                    <a:pt x="1708550" y="107949"/>
                  </a:lnTo>
                  <a:close/>
                </a:path>
                <a:path w="1998979" h="665480">
                  <a:moveTo>
                    <a:pt x="1707855" y="114299"/>
                  </a:moveTo>
                  <a:lnTo>
                    <a:pt x="1707096" y="114299"/>
                  </a:lnTo>
                  <a:lnTo>
                    <a:pt x="1706337" y="115569"/>
                  </a:lnTo>
                  <a:lnTo>
                    <a:pt x="1707855" y="115569"/>
                  </a:lnTo>
                  <a:lnTo>
                    <a:pt x="1707855" y="114299"/>
                  </a:lnTo>
                  <a:close/>
                </a:path>
                <a:path w="1998979" h="665480">
                  <a:moveTo>
                    <a:pt x="1709626" y="101599"/>
                  </a:moveTo>
                  <a:lnTo>
                    <a:pt x="1708550" y="101599"/>
                  </a:lnTo>
                  <a:lnTo>
                    <a:pt x="1708550" y="109219"/>
                  </a:lnTo>
                  <a:lnTo>
                    <a:pt x="1709309" y="107949"/>
                  </a:lnTo>
                  <a:lnTo>
                    <a:pt x="1710068" y="107949"/>
                  </a:lnTo>
                  <a:lnTo>
                    <a:pt x="1710068" y="102869"/>
                  </a:lnTo>
                  <a:lnTo>
                    <a:pt x="1709626" y="102869"/>
                  </a:lnTo>
                  <a:lnTo>
                    <a:pt x="1709626" y="101599"/>
                  </a:lnTo>
                  <a:close/>
                </a:path>
                <a:path w="1998979" h="665480">
                  <a:moveTo>
                    <a:pt x="1710068" y="107949"/>
                  </a:moveTo>
                  <a:lnTo>
                    <a:pt x="1709309" y="107949"/>
                  </a:lnTo>
                  <a:lnTo>
                    <a:pt x="1708550" y="109219"/>
                  </a:lnTo>
                  <a:lnTo>
                    <a:pt x="1710068" y="109219"/>
                  </a:lnTo>
                  <a:lnTo>
                    <a:pt x="1710068" y="107949"/>
                  </a:lnTo>
                  <a:close/>
                </a:path>
                <a:path w="1998979" h="665480">
                  <a:moveTo>
                    <a:pt x="1714053" y="95249"/>
                  </a:moveTo>
                  <a:lnTo>
                    <a:pt x="1709626" y="95249"/>
                  </a:lnTo>
                  <a:lnTo>
                    <a:pt x="1709626" y="102869"/>
                  </a:lnTo>
                  <a:lnTo>
                    <a:pt x="1710385" y="101599"/>
                  </a:lnTo>
                  <a:lnTo>
                    <a:pt x="1711144" y="101599"/>
                  </a:lnTo>
                  <a:lnTo>
                    <a:pt x="1711144" y="97789"/>
                  </a:lnTo>
                  <a:lnTo>
                    <a:pt x="1710385" y="97789"/>
                  </a:lnTo>
                  <a:lnTo>
                    <a:pt x="1711144" y="96519"/>
                  </a:lnTo>
                  <a:lnTo>
                    <a:pt x="1714053" y="96519"/>
                  </a:lnTo>
                  <a:lnTo>
                    <a:pt x="1714053" y="95249"/>
                  </a:lnTo>
                  <a:close/>
                </a:path>
                <a:path w="1998979" h="665480">
                  <a:moveTo>
                    <a:pt x="1711144" y="101599"/>
                  </a:moveTo>
                  <a:lnTo>
                    <a:pt x="1710385" y="101599"/>
                  </a:lnTo>
                  <a:lnTo>
                    <a:pt x="1709626" y="102869"/>
                  </a:lnTo>
                  <a:lnTo>
                    <a:pt x="1711144" y="102869"/>
                  </a:lnTo>
                  <a:lnTo>
                    <a:pt x="1711144" y="101599"/>
                  </a:lnTo>
                  <a:close/>
                </a:path>
                <a:path w="1998979" h="665480">
                  <a:moveTo>
                    <a:pt x="1711144" y="96519"/>
                  </a:moveTo>
                  <a:lnTo>
                    <a:pt x="1710385" y="97789"/>
                  </a:lnTo>
                  <a:lnTo>
                    <a:pt x="1711144" y="97789"/>
                  </a:lnTo>
                  <a:lnTo>
                    <a:pt x="1711144" y="96519"/>
                  </a:lnTo>
                  <a:close/>
                </a:path>
                <a:path w="1998979" h="665480">
                  <a:moveTo>
                    <a:pt x="1715571" y="95249"/>
                  </a:moveTo>
                  <a:lnTo>
                    <a:pt x="1714812" y="95249"/>
                  </a:lnTo>
                  <a:lnTo>
                    <a:pt x="1714053" y="96519"/>
                  </a:lnTo>
                  <a:lnTo>
                    <a:pt x="1711144" y="96519"/>
                  </a:lnTo>
                  <a:lnTo>
                    <a:pt x="1711144" y="97789"/>
                  </a:lnTo>
                  <a:lnTo>
                    <a:pt x="1715571" y="97789"/>
                  </a:lnTo>
                  <a:lnTo>
                    <a:pt x="1715571" y="95249"/>
                  </a:lnTo>
                  <a:close/>
                </a:path>
                <a:path w="1998979" h="665480">
                  <a:moveTo>
                    <a:pt x="1715571" y="90169"/>
                  </a:moveTo>
                  <a:lnTo>
                    <a:pt x="1714053" y="90169"/>
                  </a:lnTo>
                  <a:lnTo>
                    <a:pt x="1714053" y="96519"/>
                  </a:lnTo>
                  <a:lnTo>
                    <a:pt x="1714812" y="95249"/>
                  </a:lnTo>
                  <a:lnTo>
                    <a:pt x="1715571" y="95249"/>
                  </a:lnTo>
                  <a:lnTo>
                    <a:pt x="1715571" y="91439"/>
                  </a:lnTo>
                  <a:lnTo>
                    <a:pt x="1714812" y="91439"/>
                  </a:lnTo>
                  <a:lnTo>
                    <a:pt x="1715571" y="90169"/>
                  </a:lnTo>
                  <a:close/>
                </a:path>
                <a:path w="1998979" h="665480">
                  <a:moveTo>
                    <a:pt x="1715571" y="90169"/>
                  </a:moveTo>
                  <a:lnTo>
                    <a:pt x="1714812" y="91439"/>
                  </a:lnTo>
                  <a:lnTo>
                    <a:pt x="1715571" y="91439"/>
                  </a:lnTo>
                  <a:lnTo>
                    <a:pt x="1715571" y="90169"/>
                  </a:lnTo>
                  <a:close/>
                </a:path>
                <a:path w="1998979" h="665480">
                  <a:moveTo>
                    <a:pt x="1717721" y="83819"/>
                  </a:moveTo>
                  <a:lnTo>
                    <a:pt x="1716203" y="83819"/>
                  </a:lnTo>
                  <a:lnTo>
                    <a:pt x="1716203" y="90169"/>
                  </a:lnTo>
                  <a:lnTo>
                    <a:pt x="1715571" y="90169"/>
                  </a:lnTo>
                  <a:lnTo>
                    <a:pt x="1715571" y="91439"/>
                  </a:lnTo>
                  <a:lnTo>
                    <a:pt x="1717721" y="91439"/>
                  </a:lnTo>
                  <a:lnTo>
                    <a:pt x="1717721" y="85089"/>
                  </a:lnTo>
                  <a:lnTo>
                    <a:pt x="1716962" y="85089"/>
                  </a:lnTo>
                  <a:lnTo>
                    <a:pt x="1717721" y="83819"/>
                  </a:lnTo>
                  <a:close/>
                </a:path>
                <a:path w="1998979" h="665480">
                  <a:moveTo>
                    <a:pt x="1717721" y="83819"/>
                  </a:moveTo>
                  <a:lnTo>
                    <a:pt x="1716962" y="85089"/>
                  </a:lnTo>
                  <a:lnTo>
                    <a:pt x="1717721" y="85089"/>
                  </a:lnTo>
                  <a:lnTo>
                    <a:pt x="1717721" y="83819"/>
                  </a:lnTo>
                  <a:close/>
                </a:path>
                <a:path w="1998979" h="665480">
                  <a:moveTo>
                    <a:pt x="1722781" y="77469"/>
                  </a:moveTo>
                  <a:lnTo>
                    <a:pt x="1721706" y="77469"/>
                  </a:lnTo>
                  <a:lnTo>
                    <a:pt x="1721706" y="83819"/>
                  </a:lnTo>
                  <a:lnTo>
                    <a:pt x="1717721" y="83819"/>
                  </a:lnTo>
                  <a:lnTo>
                    <a:pt x="1717721" y="85089"/>
                  </a:lnTo>
                  <a:lnTo>
                    <a:pt x="1723224" y="85089"/>
                  </a:lnTo>
                  <a:lnTo>
                    <a:pt x="1723224" y="78739"/>
                  </a:lnTo>
                  <a:lnTo>
                    <a:pt x="1722781" y="78739"/>
                  </a:lnTo>
                  <a:lnTo>
                    <a:pt x="1722781" y="77469"/>
                  </a:lnTo>
                  <a:close/>
                </a:path>
                <a:path w="1998979" h="665480">
                  <a:moveTo>
                    <a:pt x="1752382" y="71119"/>
                  </a:moveTo>
                  <a:lnTo>
                    <a:pt x="1722781" y="71119"/>
                  </a:lnTo>
                  <a:lnTo>
                    <a:pt x="1722781" y="78739"/>
                  </a:lnTo>
                  <a:lnTo>
                    <a:pt x="1723540" y="77469"/>
                  </a:lnTo>
                  <a:lnTo>
                    <a:pt x="1724299" y="77469"/>
                  </a:lnTo>
                  <a:lnTo>
                    <a:pt x="1724299" y="72389"/>
                  </a:lnTo>
                  <a:lnTo>
                    <a:pt x="1752382" y="72389"/>
                  </a:lnTo>
                  <a:lnTo>
                    <a:pt x="1752382" y="71119"/>
                  </a:lnTo>
                  <a:close/>
                </a:path>
                <a:path w="1998979" h="665480">
                  <a:moveTo>
                    <a:pt x="1724299" y="77469"/>
                  </a:moveTo>
                  <a:lnTo>
                    <a:pt x="1723540" y="77469"/>
                  </a:lnTo>
                  <a:lnTo>
                    <a:pt x="1722781" y="78739"/>
                  </a:lnTo>
                  <a:lnTo>
                    <a:pt x="1724299" y="78739"/>
                  </a:lnTo>
                  <a:lnTo>
                    <a:pt x="1724299" y="77469"/>
                  </a:lnTo>
                  <a:close/>
                </a:path>
                <a:path w="1998979" h="665480">
                  <a:moveTo>
                    <a:pt x="1773191" y="64769"/>
                  </a:moveTo>
                  <a:lnTo>
                    <a:pt x="1752382" y="64769"/>
                  </a:lnTo>
                  <a:lnTo>
                    <a:pt x="1752382" y="72389"/>
                  </a:lnTo>
                  <a:lnTo>
                    <a:pt x="1753141" y="71119"/>
                  </a:lnTo>
                  <a:lnTo>
                    <a:pt x="1753900" y="71119"/>
                  </a:lnTo>
                  <a:lnTo>
                    <a:pt x="1753900" y="67309"/>
                  </a:lnTo>
                  <a:lnTo>
                    <a:pt x="1753141" y="67309"/>
                  </a:lnTo>
                  <a:lnTo>
                    <a:pt x="1753900" y="66039"/>
                  </a:lnTo>
                  <a:lnTo>
                    <a:pt x="1773191" y="66039"/>
                  </a:lnTo>
                  <a:lnTo>
                    <a:pt x="1773191" y="64769"/>
                  </a:lnTo>
                  <a:close/>
                </a:path>
                <a:path w="1998979" h="665480">
                  <a:moveTo>
                    <a:pt x="1753900" y="71119"/>
                  </a:moveTo>
                  <a:lnTo>
                    <a:pt x="1753141" y="71119"/>
                  </a:lnTo>
                  <a:lnTo>
                    <a:pt x="1752382" y="72389"/>
                  </a:lnTo>
                  <a:lnTo>
                    <a:pt x="1753900" y="72389"/>
                  </a:lnTo>
                  <a:lnTo>
                    <a:pt x="1753900" y="71119"/>
                  </a:lnTo>
                  <a:close/>
                </a:path>
                <a:path w="1998979" h="665480">
                  <a:moveTo>
                    <a:pt x="1753900" y="66039"/>
                  </a:moveTo>
                  <a:lnTo>
                    <a:pt x="1753141" y="67309"/>
                  </a:lnTo>
                  <a:lnTo>
                    <a:pt x="1753900" y="67309"/>
                  </a:lnTo>
                  <a:lnTo>
                    <a:pt x="1753900" y="66039"/>
                  </a:lnTo>
                  <a:close/>
                </a:path>
                <a:path w="1998979" h="665480">
                  <a:moveTo>
                    <a:pt x="1774709" y="64769"/>
                  </a:moveTo>
                  <a:lnTo>
                    <a:pt x="1773950" y="64769"/>
                  </a:lnTo>
                  <a:lnTo>
                    <a:pt x="1773191" y="66039"/>
                  </a:lnTo>
                  <a:lnTo>
                    <a:pt x="1753900" y="66039"/>
                  </a:lnTo>
                  <a:lnTo>
                    <a:pt x="1753900" y="67309"/>
                  </a:lnTo>
                  <a:lnTo>
                    <a:pt x="1774709" y="67309"/>
                  </a:lnTo>
                  <a:lnTo>
                    <a:pt x="1774709" y="64769"/>
                  </a:lnTo>
                  <a:close/>
                </a:path>
                <a:path w="1998979" h="665480">
                  <a:moveTo>
                    <a:pt x="1790711" y="58419"/>
                  </a:moveTo>
                  <a:lnTo>
                    <a:pt x="1773191" y="58419"/>
                  </a:lnTo>
                  <a:lnTo>
                    <a:pt x="1773191" y="66039"/>
                  </a:lnTo>
                  <a:lnTo>
                    <a:pt x="1773950" y="64769"/>
                  </a:lnTo>
                  <a:lnTo>
                    <a:pt x="1774709" y="64769"/>
                  </a:lnTo>
                  <a:lnTo>
                    <a:pt x="1774709" y="60959"/>
                  </a:lnTo>
                  <a:lnTo>
                    <a:pt x="1773950" y="60959"/>
                  </a:lnTo>
                  <a:lnTo>
                    <a:pt x="1774709" y="59689"/>
                  </a:lnTo>
                  <a:lnTo>
                    <a:pt x="1790711" y="59689"/>
                  </a:lnTo>
                  <a:lnTo>
                    <a:pt x="1790711" y="58419"/>
                  </a:lnTo>
                  <a:close/>
                </a:path>
                <a:path w="1998979" h="665480">
                  <a:moveTo>
                    <a:pt x="1774709" y="59689"/>
                  </a:moveTo>
                  <a:lnTo>
                    <a:pt x="1773950" y="60959"/>
                  </a:lnTo>
                  <a:lnTo>
                    <a:pt x="1774709" y="60959"/>
                  </a:lnTo>
                  <a:lnTo>
                    <a:pt x="1774709" y="59689"/>
                  </a:lnTo>
                  <a:close/>
                </a:path>
                <a:path w="1998979" h="665480">
                  <a:moveTo>
                    <a:pt x="1792229" y="58419"/>
                  </a:moveTo>
                  <a:lnTo>
                    <a:pt x="1791470" y="58419"/>
                  </a:lnTo>
                  <a:lnTo>
                    <a:pt x="1790711" y="59689"/>
                  </a:lnTo>
                  <a:lnTo>
                    <a:pt x="1774709" y="59689"/>
                  </a:lnTo>
                  <a:lnTo>
                    <a:pt x="1774709" y="60959"/>
                  </a:lnTo>
                  <a:lnTo>
                    <a:pt x="1792229" y="60959"/>
                  </a:lnTo>
                  <a:lnTo>
                    <a:pt x="1792229" y="58419"/>
                  </a:lnTo>
                  <a:close/>
                </a:path>
                <a:path w="1998979" h="665480">
                  <a:moveTo>
                    <a:pt x="1792229" y="53339"/>
                  </a:moveTo>
                  <a:lnTo>
                    <a:pt x="1790711" y="53339"/>
                  </a:lnTo>
                  <a:lnTo>
                    <a:pt x="1790711" y="59689"/>
                  </a:lnTo>
                  <a:lnTo>
                    <a:pt x="1791470" y="58419"/>
                  </a:lnTo>
                  <a:lnTo>
                    <a:pt x="1792229" y="58419"/>
                  </a:lnTo>
                  <a:lnTo>
                    <a:pt x="1792229" y="54609"/>
                  </a:lnTo>
                  <a:lnTo>
                    <a:pt x="1791470" y="54609"/>
                  </a:lnTo>
                  <a:lnTo>
                    <a:pt x="1792229" y="53339"/>
                  </a:lnTo>
                  <a:close/>
                </a:path>
                <a:path w="1998979" h="665480">
                  <a:moveTo>
                    <a:pt x="1792229" y="53339"/>
                  </a:moveTo>
                  <a:lnTo>
                    <a:pt x="1791470" y="54609"/>
                  </a:lnTo>
                  <a:lnTo>
                    <a:pt x="1792229" y="54609"/>
                  </a:lnTo>
                  <a:lnTo>
                    <a:pt x="1792229" y="53339"/>
                  </a:lnTo>
                  <a:close/>
                </a:path>
                <a:path w="1998979" h="665480">
                  <a:moveTo>
                    <a:pt x="1815188" y="46989"/>
                  </a:moveTo>
                  <a:lnTo>
                    <a:pt x="1813670" y="46989"/>
                  </a:lnTo>
                  <a:lnTo>
                    <a:pt x="1813670" y="53339"/>
                  </a:lnTo>
                  <a:lnTo>
                    <a:pt x="1792229" y="53339"/>
                  </a:lnTo>
                  <a:lnTo>
                    <a:pt x="1792229" y="54609"/>
                  </a:lnTo>
                  <a:lnTo>
                    <a:pt x="1815188" y="54609"/>
                  </a:lnTo>
                  <a:lnTo>
                    <a:pt x="1815188" y="48259"/>
                  </a:lnTo>
                  <a:lnTo>
                    <a:pt x="1814429" y="48259"/>
                  </a:lnTo>
                  <a:lnTo>
                    <a:pt x="1815188" y="46989"/>
                  </a:lnTo>
                  <a:close/>
                </a:path>
                <a:path w="1998979" h="665480">
                  <a:moveTo>
                    <a:pt x="1815188" y="46989"/>
                  </a:moveTo>
                  <a:lnTo>
                    <a:pt x="1814429" y="48259"/>
                  </a:lnTo>
                  <a:lnTo>
                    <a:pt x="1815188" y="48259"/>
                  </a:lnTo>
                  <a:lnTo>
                    <a:pt x="1815188" y="46989"/>
                  </a:lnTo>
                  <a:close/>
                </a:path>
                <a:path w="1998979" h="665480">
                  <a:moveTo>
                    <a:pt x="1835997" y="40639"/>
                  </a:moveTo>
                  <a:lnTo>
                    <a:pt x="1834479" y="40639"/>
                  </a:lnTo>
                  <a:lnTo>
                    <a:pt x="1834479" y="46989"/>
                  </a:lnTo>
                  <a:lnTo>
                    <a:pt x="1815188" y="46989"/>
                  </a:lnTo>
                  <a:lnTo>
                    <a:pt x="1815188" y="48259"/>
                  </a:lnTo>
                  <a:lnTo>
                    <a:pt x="1835997" y="48259"/>
                  </a:lnTo>
                  <a:lnTo>
                    <a:pt x="1835997" y="41909"/>
                  </a:lnTo>
                  <a:lnTo>
                    <a:pt x="1835238" y="41909"/>
                  </a:lnTo>
                  <a:lnTo>
                    <a:pt x="1835997" y="40639"/>
                  </a:lnTo>
                  <a:close/>
                </a:path>
                <a:path w="1998979" h="665480">
                  <a:moveTo>
                    <a:pt x="1835997" y="40639"/>
                  </a:moveTo>
                  <a:lnTo>
                    <a:pt x="1835238" y="41909"/>
                  </a:lnTo>
                  <a:lnTo>
                    <a:pt x="1835997" y="41909"/>
                  </a:lnTo>
                  <a:lnTo>
                    <a:pt x="1835997" y="40639"/>
                  </a:lnTo>
                  <a:close/>
                </a:path>
                <a:path w="1998979" h="665480">
                  <a:moveTo>
                    <a:pt x="1900575" y="34289"/>
                  </a:moveTo>
                  <a:lnTo>
                    <a:pt x="1899057" y="34289"/>
                  </a:lnTo>
                  <a:lnTo>
                    <a:pt x="1899057" y="40639"/>
                  </a:lnTo>
                  <a:lnTo>
                    <a:pt x="1835997" y="40639"/>
                  </a:lnTo>
                  <a:lnTo>
                    <a:pt x="1835997" y="41909"/>
                  </a:lnTo>
                  <a:lnTo>
                    <a:pt x="1900575" y="41909"/>
                  </a:lnTo>
                  <a:lnTo>
                    <a:pt x="1900575" y="35559"/>
                  </a:lnTo>
                  <a:lnTo>
                    <a:pt x="1899816" y="35559"/>
                  </a:lnTo>
                  <a:lnTo>
                    <a:pt x="1900575" y="34289"/>
                  </a:lnTo>
                  <a:close/>
                </a:path>
                <a:path w="1998979" h="665480">
                  <a:moveTo>
                    <a:pt x="1900575" y="34289"/>
                  </a:moveTo>
                  <a:lnTo>
                    <a:pt x="1899816" y="35559"/>
                  </a:lnTo>
                  <a:lnTo>
                    <a:pt x="1900575" y="35559"/>
                  </a:lnTo>
                  <a:lnTo>
                    <a:pt x="1900575" y="34289"/>
                  </a:lnTo>
                  <a:close/>
                </a:path>
                <a:path w="1998979" h="665480">
                  <a:moveTo>
                    <a:pt x="1911580" y="27939"/>
                  </a:moveTo>
                  <a:lnTo>
                    <a:pt x="1910062" y="27939"/>
                  </a:lnTo>
                  <a:lnTo>
                    <a:pt x="1910062" y="34289"/>
                  </a:lnTo>
                  <a:lnTo>
                    <a:pt x="1900575" y="34289"/>
                  </a:lnTo>
                  <a:lnTo>
                    <a:pt x="1900575" y="35559"/>
                  </a:lnTo>
                  <a:lnTo>
                    <a:pt x="1911580" y="35559"/>
                  </a:lnTo>
                  <a:lnTo>
                    <a:pt x="1911580" y="29209"/>
                  </a:lnTo>
                  <a:lnTo>
                    <a:pt x="1910821" y="29209"/>
                  </a:lnTo>
                  <a:lnTo>
                    <a:pt x="1911580" y="27939"/>
                  </a:lnTo>
                  <a:close/>
                </a:path>
                <a:path w="1998979" h="665480">
                  <a:moveTo>
                    <a:pt x="1911580" y="27939"/>
                  </a:moveTo>
                  <a:lnTo>
                    <a:pt x="1910821" y="29209"/>
                  </a:lnTo>
                  <a:lnTo>
                    <a:pt x="1911580" y="29209"/>
                  </a:lnTo>
                  <a:lnTo>
                    <a:pt x="1911580" y="27939"/>
                  </a:lnTo>
                  <a:close/>
                </a:path>
                <a:path w="1998979" h="665480">
                  <a:moveTo>
                    <a:pt x="1949909" y="21589"/>
                  </a:moveTo>
                  <a:lnTo>
                    <a:pt x="1948391" y="21589"/>
                  </a:lnTo>
                  <a:lnTo>
                    <a:pt x="1948391" y="27939"/>
                  </a:lnTo>
                  <a:lnTo>
                    <a:pt x="1911580" y="27939"/>
                  </a:lnTo>
                  <a:lnTo>
                    <a:pt x="1911580" y="29209"/>
                  </a:lnTo>
                  <a:lnTo>
                    <a:pt x="1949909" y="29209"/>
                  </a:lnTo>
                  <a:lnTo>
                    <a:pt x="1949909" y="22859"/>
                  </a:lnTo>
                  <a:lnTo>
                    <a:pt x="1949150" y="22859"/>
                  </a:lnTo>
                  <a:lnTo>
                    <a:pt x="1949909" y="21589"/>
                  </a:lnTo>
                  <a:close/>
                </a:path>
                <a:path w="1998979" h="665480">
                  <a:moveTo>
                    <a:pt x="1949909" y="21589"/>
                  </a:moveTo>
                  <a:lnTo>
                    <a:pt x="1949150" y="22859"/>
                  </a:lnTo>
                  <a:lnTo>
                    <a:pt x="1949909" y="22859"/>
                  </a:lnTo>
                  <a:lnTo>
                    <a:pt x="1949909" y="21589"/>
                  </a:lnTo>
                  <a:close/>
                </a:path>
                <a:path w="1998979" h="665480">
                  <a:moveTo>
                    <a:pt x="1953831" y="13969"/>
                  </a:moveTo>
                  <a:lnTo>
                    <a:pt x="1949467" y="13969"/>
                  </a:lnTo>
                  <a:lnTo>
                    <a:pt x="1949467" y="21589"/>
                  </a:lnTo>
                  <a:lnTo>
                    <a:pt x="1949909" y="21589"/>
                  </a:lnTo>
                  <a:lnTo>
                    <a:pt x="1949909" y="22859"/>
                  </a:lnTo>
                  <a:lnTo>
                    <a:pt x="1950985" y="22859"/>
                  </a:lnTo>
                  <a:lnTo>
                    <a:pt x="1950985" y="15239"/>
                  </a:lnTo>
                  <a:lnTo>
                    <a:pt x="1953831" y="15239"/>
                  </a:lnTo>
                  <a:lnTo>
                    <a:pt x="1953831" y="13969"/>
                  </a:lnTo>
                  <a:close/>
                </a:path>
                <a:path w="1998979" h="665480">
                  <a:moveTo>
                    <a:pt x="1955349" y="7619"/>
                  </a:moveTo>
                  <a:lnTo>
                    <a:pt x="1953831" y="7619"/>
                  </a:lnTo>
                  <a:lnTo>
                    <a:pt x="1953831" y="15239"/>
                  </a:lnTo>
                  <a:lnTo>
                    <a:pt x="1954590" y="13969"/>
                  </a:lnTo>
                  <a:lnTo>
                    <a:pt x="1955349" y="13969"/>
                  </a:lnTo>
                  <a:lnTo>
                    <a:pt x="1955349" y="8889"/>
                  </a:lnTo>
                  <a:lnTo>
                    <a:pt x="1954590" y="8889"/>
                  </a:lnTo>
                  <a:lnTo>
                    <a:pt x="1955349" y="7619"/>
                  </a:lnTo>
                  <a:close/>
                </a:path>
                <a:path w="1998979" h="665480">
                  <a:moveTo>
                    <a:pt x="1955349" y="13969"/>
                  </a:moveTo>
                  <a:lnTo>
                    <a:pt x="1954590" y="13969"/>
                  </a:lnTo>
                  <a:lnTo>
                    <a:pt x="1953831" y="15239"/>
                  </a:lnTo>
                  <a:lnTo>
                    <a:pt x="1955349" y="15239"/>
                  </a:lnTo>
                  <a:lnTo>
                    <a:pt x="1955349" y="13969"/>
                  </a:lnTo>
                  <a:close/>
                </a:path>
                <a:path w="1998979" h="665480">
                  <a:moveTo>
                    <a:pt x="1955349" y="7619"/>
                  </a:moveTo>
                  <a:lnTo>
                    <a:pt x="1954590" y="8889"/>
                  </a:lnTo>
                  <a:lnTo>
                    <a:pt x="1955349" y="8889"/>
                  </a:lnTo>
                  <a:lnTo>
                    <a:pt x="1955349" y="7619"/>
                  </a:lnTo>
                  <a:close/>
                </a:path>
                <a:path w="1998979" h="665480">
                  <a:moveTo>
                    <a:pt x="1976158" y="0"/>
                  </a:moveTo>
                  <a:lnTo>
                    <a:pt x="1974640" y="0"/>
                  </a:lnTo>
                  <a:lnTo>
                    <a:pt x="1974640" y="7619"/>
                  </a:lnTo>
                  <a:lnTo>
                    <a:pt x="1955349" y="7619"/>
                  </a:lnTo>
                  <a:lnTo>
                    <a:pt x="1955349" y="8889"/>
                  </a:lnTo>
                  <a:lnTo>
                    <a:pt x="1976158" y="8889"/>
                  </a:lnTo>
                  <a:lnTo>
                    <a:pt x="1976158" y="1269"/>
                  </a:lnTo>
                  <a:lnTo>
                    <a:pt x="1975399" y="1269"/>
                  </a:lnTo>
                  <a:lnTo>
                    <a:pt x="1976158" y="0"/>
                  </a:lnTo>
                  <a:close/>
                </a:path>
                <a:path w="1998979" h="665480">
                  <a:moveTo>
                    <a:pt x="1976158" y="0"/>
                  </a:moveTo>
                  <a:lnTo>
                    <a:pt x="1975399" y="1269"/>
                  </a:lnTo>
                  <a:lnTo>
                    <a:pt x="1976158" y="1269"/>
                  </a:lnTo>
                  <a:lnTo>
                    <a:pt x="1976158" y="0"/>
                  </a:lnTo>
                  <a:close/>
                </a:path>
                <a:path w="1998979" h="665480">
                  <a:moveTo>
                    <a:pt x="1998421" y="0"/>
                  </a:moveTo>
                  <a:lnTo>
                    <a:pt x="1976158" y="0"/>
                  </a:lnTo>
                  <a:lnTo>
                    <a:pt x="1976158" y="1269"/>
                  </a:lnTo>
                  <a:lnTo>
                    <a:pt x="1998421" y="1269"/>
                  </a:lnTo>
                  <a:lnTo>
                    <a:pt x="1998421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403027" y="1753000"/>
              <a:ext cx="1998980" cy="482600"/>
            </a:xfrm>
            <a:custGeom>
              <a:avLst/>
              <a:gdLst/>
              <a:ahLst/>
              <a:cxnLst/>
              <a:rect l="l" t="t" r="r" b="b"/>
              <a:pathLst>
                <a:path w="1998979" h="482600">
                  <a:moveTo>
                    <a:pt x="46361" y="480671"/>
                  </a:moveTo>
                  <a:lnTo>
                    <a:pt x="0" y="480671"/>
                  </a:lnTo>
                  <a:lnTo>
                    <a:pt x="0" y="482188"/>
                  </a:lnTo>
                  <a:lnTo>
                    <a:pt x="47879" y="482188"/>
                  </a:lnTo>
                  <a:lnTo>
                    <a:pt x="47879" y="481429"/>
                  </a:lnTo>
                  <a:lnTo>
                    <a:pt x="46361" y="481429"/>
                  </a:lnTo>
                  <a:lnTo>
                    <a:pt x="46361" y="480671"/>
                  </a:lnTo>
                  <a:close/>
                </a:path>
                <a:path w="1998979" h="482600">
                  <a:moveTo>
                    <a:pt x="186521" y="455733"/>
                  </a:moveTo>
                  <a:lnTo>
                    <a:pt x="46361" y="455733"/>
                  </a:lnTo>
                  <a:lnTo>
                    <a:pt x="46361" y="481429"/>
                  </a:lnTo>
                  <a:lnTo>
                    <a:pt x="47120" y="480671"/>
                  </a:lnTo>
                  <a:lnTo>
                    <a:pt x="47879" y="480671"/>
                  </a:lnTo>
                  <a:lnTo>
                    <a:pt x="47879" y="457250"/>
                  </a:lnTo>
                  <a:lnTo>
                    <a:pt x="47120" y="457250"/>
                  </a:lnTo>
                  <a:lnTo>
                    <a:pt x="47879" y="456491"/>
                  </a:lnTo>
                  <a:lnTo>
                    <a:pt x="186521" y="456491"/>
                  </a:lnTo>
                  <a:lnTo>
                    <a:pt x="186521" y="455733"/>
                  </a:lnTo>
                  <a:close/>
                </a:path>
                <a:path w="1998979" h="482600">
                  <a:moveTo>
                    <a:pt x="47879" y="480671"/>
                  </a:moveTo>
                  <a:lnTo>
                    <a:pt x="47120" y="480671"/>
                  </a:lnTo>
                  <a:lnTo>
                    <a:pt x="46361" y="481429"/>
                  </a:lnTo>
                  <a:lnTo>
                    <a:pt x="47879" y="481429"/>
                  </a:lnTo>
                  <a:lnTo>
                    <a:pt x="47879" y="480671"/>
                  </a:lnTo>
                  <a:close/>
                </a:path>
                <a:path w="1998979" h="482600">
                  <a:moveTo>
                    <a:pt x="47879" y="456491"/>
                  </a:moveTo>
                  <a:lnTo>
                    <a:pt x="47120" y="457250"/>
                  </a:lnTo>
                  <a:lnTo>
                    <a:pt x="47879" y="457250"/>
                  </a:lnTo>
                  <a:lnTo>
                    <a:pt x="47879" y="456491"/>
                  </a:lnTo>
                  <a:close/>
                </a:path>
                <a:path w="1998979" h="482600">
                  <a:moveTo>
                    <a:pt x="188039" y="455733"/>
                  </a:moveTo>
                  <a:lnTo>
                    <a:pt x="187280" y="455733"/>
                  </a:lnTo>
                  <a:lnTo>
                    <a:pt x="186521" y="456491"/>
                  </a:lnTo>
                  <a:lnTo>
                    <a:pt x="47879" y="456491"/>
                  </a:lnTo>
                  <a:lnTo>
                    <a:pt x="47879" y="457250"/>
                  </a:lnTo>
                  <a:lnTo>
                    <a:pt x="188039" y="457250"/>
                  </a:lnTo>
                  <a:lnTo>
                    <a:pt x="188039" y="455733"/>
                  </a:lnTo>
                  <a:close/>
                </a:path>
                <a:path w="1998979" h="482600">
                  <a:moveTo>
                    <a:pt x="594922" y="430801"/>
                  </a:moveTo>
                  <a:lnTo>
                    <a:pt x="186521" y="430801"/>
                  </a:lnTo>
                  <a:lnTo>
                    <a:pt x="186521" y="456491"/>
                  </a:lnTo>
                  <a:lnTo>
                    <a:pt x="187280" y="455733"/>
                  </a:lnTo>
                  <a:lnTo>
                    <a:pt x="188039" y="455733"/>
                  </a:lnTo>
                  <a:lnTo>
                    <a:pt x="188039" y="432318"/>
                  </a:lnTo>
                  <a:lnTo>
                    <a:pt x="187280" y="432318"/>
                  </a:lnTo>
                  <a:lnTo>
                    <a:pt x="188039" y="431560"/>
                  </a:lnTo>
                  <a:lnTo>
                    <a:pt x="594922" y="431560"/>
                  </a:lnTo>
                  <a:lnTo>
                    <a:pt x="594922" y="430801"/>
                  </a:lnTo>
                  <a:close/>
                </a:path>
                <a:path w="1998979" h="482600">
                  <a:moveTo>
                    <a:pt x="188039" y="431560"/>
                  </a:moveTo>
                  <a:lnTo>
                    <a:pt x="187280" y="432318"/>
                  </a:lnTo>
                  <a:lnTo>
                    <a:pt x="188039" y="432318"/>
                  </a:lnTo>
                  <a:lnTo>
                    <a:pt x="188039" y="431560"/>
                  </a:lnTo>
                  <a:close/>
                </a:path>
                <a:path w="1998979" h="482600">
                  <a:moveTo>
                    <a:pt x="596440" y="430801"/>
                  </a:moveTo>
                  <a:lnTo>
                    <a:pt x="595681" y="430801"/>
                  </a:lnTo>
                  <a:lnTo>
                    <a:pt x="594922" y="431560"/>
                  </a:lnTo>
                  <a:lnTo>
                    <a:pt x="188039" y="431560"/>
                  </a:lnTo>
                  <a:lnTo>
                    <a:pt x="188039" y="432318"/>
                  </a:lnTo>
                  <a:lnTo>
                    <a:pt x="596440" y="432318"/>
                  </a:lnTo>
                  <a:lnTo>
                    <a:pt x="596440" y="430801"/>
                  </a:lnTo>
                  <a:close/>
                </a:path>
                <a:path w="1998979" h="482600">
                  <a:moveTo>
                    <a:pt x="695678" y="405344"/>
                  </a:moveTo>
                  <a:lnTo>
                    <a:pt x="594922" y="405344"/>
                  </a:lnTo>
                  <a:lnTo>
                    <a:pt x="594922" y="431560"/>
                  </a:lnTo>
                  <a:lnTo>
                    <a:pt x="595681" y="430801"/>
                  </a:lnTo>
                  <a:lnTo>
                    <a:pt x="596440" y="430801"/>
                  </a:lnTo>
                  <a:lnTo>
                    <a:pt x="596440" y="406862"/>
                  </a:lnTo>
                  <a:lnTo>
                    <a:pt x="595681" y="406862"/>
                  </a:lnTo>
                  <a:lnTo>
                    <a:pt x="596440" y="406103"/>
                  </a:lnTo>
                  <a:lnTo>
                    <a:pt x="695678" y="406103"/>
                  </a:lnTo>
                  <a:lnTo>
                    <a:pt x="695678" y="405344"/>
                  </a:lnTo>
                  <a:close/>
                </a:path>
                <a:path w="1998979" h="482600">
                  <a:moveTo>
                    <a:pt x="596440" y="406103"/>
                  </a:moveTo>
                  <a:lnTo>
                    <a:pt x="595681" y="406862"/>
                  </a:lnTo>
                  <a:lnTo>
                    <a:pt x="596440" y="406862"/>
                  </a:lnTo>
                  <a:lnTo>
                    <a:pt x="596440" y="406103"/>
                  </a:lnTo>
                  <a:close/>
                </a:path>
                <a:path w="1998979" h="482600">
                  <a:moveTo>
                    <a:pt x="697196" y="405344"/>
                  </a:moveTo>
                  <a:lnTo>
                    <a:pt x="696437" y="405344"/>
                  </a:lnTo>
                  <a:lnTo>
                    <a:pt x="695678" y="406103"/>
                  </a:lnTo>
                  <a:lnTo>
                    <a:pt x="596440" y="406103"/>
                  </a:lnTo>
                  <a:lnTo>
                    <a:pt x="596440" y="406862"/>
                  </a:lnTo>
                  <a:lnTo>
                    <a:pt x="697196" y="406862"/>
                  </a:lnTo>
                  <a:lnTo>
                    <a:pt x="697196" y="405344"/>
                  </a:lnTo>
                  <a:close/>
                </a:path>
                <a:path w="1998979" h="482600">
                  <a:moveTo>
                    <a:pt x="723064" y="379888"/>
                  </a:moveTo>
                  <a:lnTo>
                    <a:pt x="695678" y="379888"/>
                  </a:lnTo>
                  <a:lnTo>
                    <a:pt x="695678" y="406103"/>
                  </a:lnTo>
                  <a:lnTo>
                    <a:pt x="696437" y="405344"/>
                  </a:lnTo>
                  <a:lnTo>
                    <a:pt x="697196" y="405344"/>
                  </a:lnTo>
                  <a:lnTo>
                    <a:pt x="697196" y="381405"/>
                  </a:lnTo>
                  <a:lnTo>
                    <a:pt x="696437" y="381405"/>
                  </a:lnTo>
                  <a:lnTo>
                    <a:pt x="697196" y="380646"/>
                  </a:lnTo>
                  <a:lnTo>
                    <a:pt x="723064" y="380646"/>
                  </a:lnTo>
                  <a:lnTo>
                    <a:pt x="723064" y="379888"/>
                  </a:lnTo>
                  <a:close/>
                </a:path>
                <a:path w="1998979" h="482600">
                  <a:moveTo>
                    <a:pt x="697196" y="380646"/>
                  </a:moveTo>
                  <a:lnTo>
                    <a:pt x="696437" y="381405"/>
                  </a:lnTo>
                  <a:lnTo>
                    <a:pt x="697196" y="381405"/>
                  </a:lnTo>
                  <a:lnTo>
                    <a:pt x="697196" y="380646"/>
                  </a:lnTo>
                  <a:close/>
                </a:path>
                <a:path w="1998979" h="482600">
                  <a:moveTo>
                    <a:pt x="724582" y="379888"/>
                  </a:moveTo>
                  <a:lnTo>
                    <a:pt x="723823" y="379888"/>
                  </a:lnTo>
                  <a:lnTo>
                    <a:pt x="723064" y="380646"/>
                  </a:lnTo>
                  <a:lnTo>
                    <a:pt x="697196" y="380646"/>
                  </a:lnTo>
                  <a:lnTo>
                    <a:pt x="697196" y="381405"/>
                  </a:lnTo>
                  <a:lnTo>
                    <a:pt x="724582" y="381405"/>
                  </a:lnTo>
                  <a:lnTo>
                    <a:pt x="724582" y="379888"/>
                  </a:lnTo>
                  <a:close/>
                </a:path>
                <a:path w="1998979" h="482600">
                  <a:moveTo>
                    <a:pt x="726353" y="354406"/>
                  </a:moveTo>
                  <a:lnTo>
                    <a:pt x="723064" y="354406"/>
                  </a:lnTo>
                  <a:lnTo>
                    <a:pt x="723064" y="380646"/>
                  </a:lnTo>
                  <a:lnTo>
                    <a:pt x="723823" y="379888"/>
                  </a:lnTo>
                  <a:lnTo>
                    <a:pt x="724582" y="379888"/>
                  </a:lnTo>
                  <a:lnTo>
                    <a:pt x="724582" y="355923"/>
                  </a:lnTo>
                  <a:lnTo>
                    <a:pt x="723823" y="355923"/>
                  </a:lnTo>
                  <a:lnTo>
                    <a:pt x="724582" y="355165"/>
                  </a:lnTo>
                  <a:lnTo>
                    <a:pt x="726353" y="355165"/>
                  </a:lnTo>
                  <a:lnTo>
                    <a:pt x="726353" y="354406"/>
                  </a:lnTo>
                  <a:close/>
                </a:path>
                <a:path w="1998979" h="482600">
                  <a:moveTo>
                    <a:pt x="724582" y="355165"/>
                  </a:moveTo>
                  <a:lnTo>
                    <a:pt x="723823" y="355923"/>
                  </a:lnTo>
                  <a:lnTo>
                    <a:pt x="724582" y="355923"/>
                  </a:lnTo>
                  <a:lnTo>
                    <a:pt x="724582" y="355165"/>
                  </a:lnTo>
                  <a:close/>
                </a:path>
                <a:path w="1998979" h="482600">
                  <a:moveTo>
                    <a:pt x="727871" y="354406"/>
                  </a:moveTo>
                  <a:lnTo>
                    <a:pt x="727112" y="354406"/>
                  </a:lnTo>
                  <a:lnTo>
                    <a:pt x="726353" y="355165"/>
                  </a:lnTo>
                  <a:lnTo>
                    <a:pt x="724582" y="355165"/>
                  </a:lnTo>
                  <a:lnTo>
                    <a:pt x="724582" y="355923"/>
                  </a:lnTo>
                  <a:lnTo>
                    <a:pt x="727871" y="355923"/>
                  </a:lnTo>
                  <a:lnTo>
                    <a:pt x="727871" y="354406"/>
                  </a:lnTo>
                  <a:close/>
                </a:path>
                <a:path w="1998979" h="482600">
                  <a:moveTo>
                    <a:pt x="820531" y="328987"/>
                  </a:moveTo>
                  <a:lnTo>
                    <a:pt x="726353" y="328987"/>
                  </a:lnTo>
                  <a:lnTo>
                    <a:pt x="726353" y="355165"/>
                  </a:lnTo>
                  <a:lnTo>
                    <a:pt x="727112" y="354406"/>
                  </a:lnTo>
                  <a:lnTo>
                    <a:pt x="727871" y="354406"/>
                  </a:lnTo>
                  <a:lnTo>
                    <a:pt x="727871" y="330505"/>
                  </a:lnTo>
                  <a:lnTo>
                    <a:pt x="727112" y="330505"/>
                  </a:lnTo>
                  <a:lnTo>
                    <a:pt x="727871" y="329746"/>
                  </a:lnTo>
                  <a:lnTo>
                    <a:pt x="820531" y="329746"/>
                  </a:lnTo>
                  <a:lnTo>
                    <a:pt x="820531" y="328987"/>
                  </a:lnTo>
                  <a:close/>
                </a:path>
                <a:path w="1998979" h="482600">
                  <a:moveTo>
                    <a:pt x="727871" y="329746"/>
                  </a:moveTo>
                  <a:lnTo>
                    <a:pt x="727112" y="330505"/>
                  </a:lnTo>
                  <a:lnTo>
                    <a:pt x="727871" y="330505"/>
                  </a:lnTo>
                  <a:lnTo>
                    <a:pt x="727871" y="329746"/>
                  </a:lnTo>
                  <a:close/>
                </a:path>
                <a:path w="1998979" h="482600">
                  <a:moveTo>
                    <a:pt x="822049" y="328987"/>
                  </a:moveTo>
                  <a:lnTo>
                    <a:pt x="821290" y="328987"/>
                  </a:lnTo>
                  <a:lnTo>
                    <a:pt x="820531" y="329746"/>
                  </a:lnTo>
                  <a:lnTo>
                    <a:pt x="727871" y="329746"/>
                  </a:lnTo>
                  <a:lnTo>
                    <a:pt x="727871" y="330505"/>
                  </a:lnTo>
                  <a:lnTo>
                    <a:pt x="822049" y="330505"/>
                  </a:lnTo>
                  <a:lnTo>
                    <a:pt x="822049" y="328987"/>
                  </a:lnTo>
                  <a:close/>
                </a:path>
                <a:path w="1998979" h="482600">
                  <a:moveTo>
                    <a:pt x="850069" y="302304"/>
                  </a:moveTo>
                  <a:lnTo>
                    <a:pt x="820531" y="302304"/>
                  </a:lnTo>
                  <a:lnTo>
                    <a:pt x="820531" y="329746"/>
                  </a:lnTo>
                  <a:lnTo>
                    <a:pt x="821290" y="328987"/>
                  </a:lnTo>
                  <a:lnTo>
                    <a:pt x="822049" y="328987"/>
                  </a:lnTo>
                  <a:lnTo>
                    <a:pt x="822049" y="303822"/>
                  </a:lnTo>
                  <a:lnTo>
                    <a:pt x="821290" y="303822"/>
                  </a:lnTo>
                  <a:lnTo>
                    <a:pt x="822049" y="303063"/>
                  </a:lnTo>
                  <a:lnTo>
                    <a:pt x="850069" y="303063"/>
                  </a:lnTo>
                  <a:lnTo>
                    <a:pt x="850069" y="302304"/>
                  </a:lnTo>
                  <a:close/>
                </a:path>
                <a:path w="1998979" h="482600">
                  <a:moveTo>
                    <a:pt x="822049" y="303063"/>
                  </a:moveTo>
                  <a:lnTo>
                    <a:pt x="821290" y="303822"/>
                  </a:lnTo>
                  <a:lnTo>
                    <a:pt x="822049" y="303822"/>
                  </a:lnTo>
                  <a:lnTo>
                    <a:pt x="822049" y="303063"/>
                  </a:lnTo>
                  <a:close/>
                </a:path>
                <a:path w="1998979" h="482600">
                  <a:moveTo>
                    <a:pt x="851587" y="302304"/>
                  </a:moveTo>
                  <a:lnTo>
                    <a:pt x="850828" y="302304"/>
                  </a:lnTo>
                  <a:lnTo>
                    <a:pt x="850069" y="303063"/>
                  </a:lnTo>
                  <a:lnTo>
                    <a:pt x="822049" y="303063"/>
                  </a:lnTo>
                  <a:lnTo>
                    <a:pt x="822049" y="303822"/>
                  </a:lnTo>
                  <a:lnTo>
                    <a:pt x="851587" y="303822"/>
                  </a:lnTo>
                  <a:lnTo>
                    <a:pt x="851587" y="302304"/>
                  </a:lnTo>
                  <a:close/>
                </a:path>
                <a:path w="1998979" h="482600">
                  <a:moveTo>
                    <a:pt x="934380" y="275621"/>
                  </a:moveTo>
                  <a:lnTo>
                    <a:pt x="850069" y="275621"/>
                  </a:lnTo>
                  <a:lnTo>
                    <a:pt x="850069" y="303063"/>
                  </a:lnTo>
                  <a:lnTo>
                    <a:pt x="850828" y="302304"/>
                  </a:lnTo>
                  <a:lnTo>
                    <a:pt x="851587" y="302304"/>
                  </a:lnTo>
                  <a:lnTo>
                    <a:pt x="851587" y="277138"/>
                  </a:lnTo>
                  <a:lnTo>
                    <a:pt x="850828" y="277138"/>
                  </a:lnTo>
                  <a:lnTo>
                    <a:pt x="851587" y="276380"/>
                  </a:lnTo>
                  <a:lnTo>
                    <a:pt x="934380" y="276380"/>
                  </a:lnTo>
                  <a:lnTo>
                    <a:pt x="934380" y="275621"/>
                  </a:lnTo>
                  <a:close/>
                </a:path>
                <a:path w="1998979" h="482600">
                  <a:moveTo>
                    <a:pt x="851587" y="276380"/>
                  </a:moveTo>
                  <a:lnTo>
                    <a:pt x="850828" y="277138"/>
                  </a:lnTo>
                  <a:lnTo>
                    <a:pt x="851587" y="277138"/>
                  </a:lnTo>
                  <a:lnTo>
                    <a:pt x="851587" y="276380"/>
                  </a:lnTo>
                  <a:close/>
                </a:path>
                <a:path w="1998979" h="482600">
                  <a:moveTo>
                    <a:pt x="935898" y="275621"/>
                  </a:moveTo>
                  <a:lnTo>
                    <a:pt x="935139" y="275621"/>
                  </a:lnTo>
                  <a:lnTo>
                    <a:pt x="934380" y="276380"/>
                  </a:lnTo>
                  <a:lnTo>
                    <a:pt x="851587" y="276380"/>
                  </a:lnTo>
                  <a:lnTo>
                    <a:pt x="851587" y="277138"/>
                  </a:lnTo>
                  <a:lnTo>
                    <a:pt x="935898" y="277138"/>
                  </a:lnTo>
                  <a:lnTo>
                    <a:pt x="935898" y="275621"/>
                  </a:lnTo>
                  <a:close/>
                </a:path>
                <a:path w="1998979" h="482600">
                  <a:moveTo>
                    <a:pt x="1120522" y="248305"/>
                  </a:moveTo>
                  <a:lnTo>
                    <a:pt x="934380" y="248305"/>
                  </a:lnTo>
                  <a:lnTo>
                    <a:pt x="934380" y="276380"/>
                  </a:lnTo>
                  <a:lnTo>
                    <a:pt x="935139" y="275621"/>
                  </a:lnTo>
                  <a:lnTo>
                    <a:pt x="935898" y="275621"/>
                  </a:lnTo>
                  <a:lnTo>
                    <a:pt x="935898" y="249823"/>
                  </a:lnTo>
                  <a:lnTo>
                    <a:pt x="935139" y="249823"/>
                  </a:lnTo>
                  <a:lnTo>
                    <a:pt x="935898" y="249064"/>
                  </a:lnTo>
                  <a:lnTo>
                    <a:pt x="1120522" y="249064"/>
                  </a:lnTo>
                  <a:lnTo>
                    <a:pt x="1120522" y="248305"/>
                  </a:lnTo>
                  <a:close/>
                </a:path>
                <a:path w="1998979" h="482600">
                  <a:moveTo>
                    <a:pt x="935898" y="249064"/>
                  </a:moveTo>
                  <a:lnTo>
                    <a:pt x="935139" y="249823"/>
                  </a:lnTo>
                  <a:lnTo>
                    <a:pt x="935898" y="249823"/>
                  </a:lnTo>
                  <a:lnTo>
                    <a:pt x="935898" y="249064"/>
                  </a:lnTo>
                  <a:close/>
                </a:path>
                <a:path w="1998979" h="482600">
                  <a:moveTo>
                    <a:pt x="1122040" y="248305"/>
                  </a:moveTo>
                  <a:lnTo>
                    <a:pt x="1121281" y="248305"/>
                  </a:lnTo>
                  <a:lnTo>
                    <a:pt x="1120522" y="249064"/>
                  </a:lnTo>
                  <a:lnTo>
                    <a:pt x="935898" y="249064"/>
                  </a:lnTo>
                  <a:lnTo>
                    <a:pt x="935898" y="249823"/>
                  </a:lnTo>
                  <a:lnTo>
                    <a:pt x="1122040" y="249823"/>
                  </a:lnTo>
                  <a:lnTo>
                    <a:pt x="1122040" y="248305"/>
                  </a:lnTo>
                  <a:close/>
                </a:path>
                <a:path w="1998979" h="482600">
                  <a:moveTo>
                    <a:pt x="1251954" y="220231"/>
                  </a:moveTo>
                  <a:lnTo>
                    <a:pt x="1120522" y="220231"/>
                  </a:lnTo>
                  <a:lnTo>
                    <a:pt x="1120522" y="249064"/>
                  </a:lnTo>
                  <a:lnTo>
                    <a:pt x="1121281" y="248305"/>
                  </a:lnTo>
                  <a:lnTo>
                    <a:pt x="1122040" y="248305"/>
                  </a:lnTo>
                  <a:lnTo>
                    <a:pt x="1122040" y="221748"/>
                  </a:lnTo>
                  <a:lnTo>
                    <a:pt x="1121281" y="221748"/>
                  </a:lnTo>
                  <a:lnTo>
                    <a:pt x="1122040" y="220990"/>
                  </a:lnTo>
                  <a:lnTo>
                    <a:pt x="1251954" y="220990"/>
                  </a:lnTo>
                  <a:lnTo>
                    <a:pt x="1251954" y="220231"/>
                  </a:lnTo>
                  <a:close/>
                </a:path>
                <a:path w="1998979" h="482600">
                  <a:moveTo>
                    <a:pt x="1122040" y="220990"/>
                  </a:moveTo>
                  <a:lnTo>
                    <a:pt x="1121281" y="221748"/>
                  </a:lnTo>
                  <a:lnTo>
                    <a:pt x="1122040" y="221748"/>
                  </a:lnTo>
                  <a:lnTo>
                    <a:pt x="1122040" y="220990"/>
                  </a:lnTo>
                  <a:close/>
                </a:path>
                <a:path w="1998979" h="482600">
                  <a:moveTo>
                    <a:pt x="1253472" y="220231"/>
                  </a:moveTo>
                  <a:lnTo>
                    <a:pt x="1252713" y="220231"/>
                  </a:lnTo>
                  <a:lnTo>
                    <a:pt x="1251954" y="220990"/>
                  </a:lnTo>
                  <a:lnTo>
                    <a:pt x="1122040" y="220990"/>
                  </a:lnTo>
                  <a:lnTo>
                    <a:pt x="1122040" y="221748"/>
                  </a:lnTo>
                  <a:lnTo>
                    <a:pt x="1253472" y="221748"/>
                  </a:lnTo>
                  <a:lnTo>
                    <a:pt x="1253472" y="220231"/>
                  </a:lnTo>
                  <a:close/>
                </a:path>
                <a:path w="1998979" h="482600">
                  <a:moveTo>
                    <a:pt x="1332977" y="190449"/>
                  </a:moveTo>
                  <a:lnTo>
                    <a:pt x="1251954" y="190449"/>
                  </a:lnTo>
                  <a:lnTo>
                    <a:pt x="1251954" y="220990"/>
                  </a:lnTo>
                  <a:lnTo>
                    <a:pt x="1252713" y="220231"/>
                  </a:lnTo>
                  <a:lnTo>
                    <a:pt x="1253472" y="220231"/>
                  </a:lnTo>
                  <a:lnTo>
                    <a:pt x="1253472" y="191967"/>
                  </a:lnTo>
                  <a:lnTo>
                    <a:pt x="1252713" y="191967"/>
                  </a:lnTo>
                  <a:lnTo>
                    <a:pt x="1253472" y="191208"/>
                  </a:lnTo>
                  <a:lnTo>
                    <a:pt x="1332977" y="191208"/>
                  </a:lnTo>
                  <a:lnTo>
                    <a:pt x="1332977" y="190449"/>
                  </a:lnTo>
                  <a:close/>
                </a:path>
                <a:path w="1998979" h="482600">
                  <a:moveTo>
                    <a:pt x="1253472" y="191208"/>
                  </a:moveTo>
                  <a:lnTo>
                    <a:pt x="1252713" y="191967"/>
                  </a:lnTo>
                  <a:lnTo>
                    <a:pt x="1253472" y="191967"/>
                  </a:lnTo>
                  <a:lnTo>
                    <a:pt x="1253472" y="191208"/>
                  </a:lnTo>
                  <a:close/>
                </a:path>
                <a:path w="1998979" h="482600">
                  <a:moveTo>
                    <a:pt x="1334495" y="190449"/>
                  </a:moveTo>
                  <a:lnTo>
                    <a:pt x="1333736" y="190449"/>
                  </a:lnTo>
                  <a:lnTo>
                    <a:pt x="1332977" y="191208"/>
                  </a:lnTo>
                  <a:lnTo>
                    <a:pt x="1253472" y="191208"/>
                  </a:lnTo>
                  <a:lnTo>
                    <a:pt x="1253472" y="191967"/>
                  </a:lnTo>
                  <a:lnTo>
                    <a:pt x="1334495" y="191967"/>
                  </a:lnTo>
                  <a:lnTo>
                    <a:pt x="1334495" y="190449"/>
                  </a:lnTo>
                  <a:close/>
                </a:path>
                <a:path w="1998979" h="482600">
                  <a:moveTo>
                    <a:pt x="1495021" y="159783"/>
                  </a:moveTo>
                  <a:lnTo>
                    <a:pt x="1332977" y="159783"/>
                  </a:lnTo>
                  <a:lnTo>
                    <a:pt x="1332977" y="191208"/>
                  </a:lnTo>
                  <a:lnTo>
                    <a:pt x="1333736" y="190449"/>
                  </a:lnTo>
                  <a:lnTo>
                    <a:pt x="1334495" y="190449"/>
                  </a:lnTo>
                  <a:lnTo>
                    <a:pt x="1334495" y="161300"/>
                  </a:lnTo>
                  <a:lnTo>
                    <a:pt x="1333736" y="161300"/>
                  </a:lnTo>
                  <a:lnTo>
                    <a:pt x="1334495" y="160541"/>
                  </a:lnTo>
                  <a:lnTo>
                    <a:pt x="1495021" y="160541"/>
                  </a:lnTo>
                  <a:lnTo>
                    <a:pt x="1495021" y="159783"/>
                  </a:lnTo>
                  <a:close/>
                </a:path>
                <a:path w="1998979" h="482600">
                  <a:moveTo>
                    <a:pt x="1334495" y="160541"/>
                  </a:moveTo>
                  <a:lnTo>
                    <a:pt x="1333736" y="161300"/>
                  </a:lnTo>
                  <a:lnTo>
                    <a:pt x="1334495" y="161300"/>
                  </a:lnTo>
                  <a:lnTo>
                    <a:pt x="1334495" y="160541"/>
                  </a:lnTo>
                  <a:close/>
                </a:path>
                <a:path w="1998979" h="482600">
                  <a:moveTo>
                    <a:pt x="1496539" y="159783"/>
                  </a:moveTo>
                  <a:lnTo>
                    <a:pt x="1495780" y="159783"/>
                  </a:lnTo>
                  <a:lnTo>
                    <a:pt x="1495021" y="160541"/>
                  </a:lnTo>
                  <a:lnTo>
                    <a:pt x="1334495" y="160541"/>
                  </a:lnTo>
                  <a:lnTo>
                    <a:pt x="1334495" y="161300"/>
                  </a:lnTo>
                  <a:lnTo>
                    <a:pt x="1496539" y="161300"/>
                  </a:lnTo>
                  <a:lnTo>
                    <a:pt x="1496539" y="159783"/>
                  </a:lnTo>
                  <a:close/>
                </a:path>
                <a:path w="1998979" h="482600">
                  <a:moveTo>
                    <a:pt x="1526772" y="129116"/>
                  </a:moveTo>
                  <a:lnTo>
                    <a:pt x="1495021" y="129116"/>
                  </a:lnTo>
                  <a:lnTo>
                    <a:pt x="1495021" y="160541"/>
                  </a:lnTo>
                  <a:lnTo>
                    <a:pt x="1495780" y="159783"/>
                  </a:lnTo>
                  <a:lnTo>
                    <a:pt x="1496539" y="159783"/>
                  </a:lnTo>
                  <a:lnTo>
                    <a:pt x="1496539" y="130633"/>
                  </a:lnTo>
                  <a:lnTo>
                    <a:pt x="1495780" y="130633"/>
                  </a:lnTo>
                  <a:lnTo>
                    <a:pt x="1496539" y="129875"/>
                  </a:lnTo>
                  <a:lnTo>
                    <a:pt x="1526772" y="129875"/>
                  </a:lnTo>
                  <a:lnTo>
                    <a:pt x="1526772" y="129116"/>
                  </a:lnTo>
                  <a:close/>
                </a:path>
                <a:path w="1998979" h="482600">
                  <a:moveTo>
                    <a:pt x="1496539" y="129875"/>
                  </a:moveTo>
                  <a:lnTo>
                    <a:pt x="1495780" y="130633"/>
                  </a:lnTo>
                  <a:lnTo>
                    <a:pt x="1496539" y="130633"/>
                  </a:lnTo>
                  <a:lnTo>
                    <a:pt x="1496539" y="129875"/>
                  </a:lnTo>
                  <a:close/>
                </a:path>
                <a:path w="1998979" h="482600">
                  <a:moveTo>
                    <a:pt x="1528290" y="129116"/>
                  </a:moveTo>
                  <a:lnTo>
                    <a:pt x="1527531" y="129116"/>
                  </a:lnTo>
                  <a:lnTo>
                    <a:pt x="1526772" y="129875"/>
                  </a:lnTo>
                  <a:lnTo>
                    <a:pt x="1496539" y="129875"/>
                  </a:lnTo>
                  <a:lnTo>
                    <a:pt x="1496539" y="130633"/>
                  </a:lnTo>
                  <a:lnTo>
                    <a:pt x="1528290" y="130633"/>
                  </a:lnTo>
                  <a:lnTo>
                    <a:pt x="1528290" y="129116"/>
                  </a:lnTo>
                  <a:close/>
                </a:path>
                <a:path w="1998979" h="482600">
                  <a:moveTo>
                    <a:pt x="1559662" y="98449"/>
                  </a:moveTo>
                  <a:lnTo>
                    <a:pt x="1526772" y="98449"/>
                  </a:lnTo>
                  <a:lnTo>
                    <a:pt x="1526772" y="129875"/>
                  </a:lnTo>
                  <a:lnTo>
                    <a:pt x="1527531" y="129116"/>
                  </a:lnTo>
                  <a:lnTo>
                    <a:pt x="1528290" y="129116"/>
                  </a:lnTo>
                  <a:lnTo>
                    <a:pt x="1528290" y="99967"/>
                  </a:lnTo>
                  <a:lnTo>
                    <a:pt x="1527531" y="99967"/>
                  </a:lnTo>
                  <a:lnTo>
                    <a:pt x="1528290" y="99208"/>
                  </a:lnTo>
                  <a:lnTo>
                    <a:pt x="1559662" y="99208"/>
                  </a:lnTo>
                  <a:lnTo>
                    <a:pt x="1559662" y="98449"/>
                  </a:lnTo>
                  <a:close/>
                </a:path>
                <a:path w="1998979" h="482600">
                  <a:moveTo>
                    <a:pt x="1528290" y="99208"/>
                  </a:moveTo>
                  <a:lnTo>
                    <a:pt x="1527531" y="99967"/>
                  </a:lnTo>
                  <a:lnTo>
                    <a:pt x="1528290" y="99967"/>
                  </a:lnTo>
                  <a:lnTo>
                    <a:pt x="1528290" y="99208"/>
                  </a:lnTo>
                  <a:close/>
                </a:path>
                <a:path w="1998979" h="482600">
                  <a:moveTo>
                    <a:pt x="1561180" y="98449"/>
                  </a:moveTo>
                  <a:lnTo>
                    <a:pt x="1560421" y="98449"/>
                  </a:lnTo>
                  <a:lnTo>
                    <a:pt x="1559662" y="99208"/>
                  </a:lnTo>
                  <a:lnTo>
                    <a:pt x="1528290" y="99208"/>
                  </a:lnTo>
                  <a:lnTo>
                    <a:pt x="1528290" y="99967"/>
                  </a:lnTo>
                  <a:lnTo>
                    <a:pt x="1561180" y="99967"/>
                  </a:lnTo>
                  <a:lnTo>
                    <a:pt x="1561180" y="98449"/>
                  </a:lnTo>
                  <a:close/>
                </a:path>
                <a:path w="1998979" h="482600">
                  <a:moveTo>
                    <a:pt x="1744666" y="67782"/>
                  </a:moveTo>
                  <a:lnTo>
                    <a:pt x="1559662" y="67782"/>
                  </a:lnTo>
                  <a:lnTo>
                    <a:pt x="1559662" y="99208"/>
                  </a:lnTo>
                  <a:lnTo>
                    <a:pt x="1560421" y="98449"/>
                  </a:lnTo>
                  <a:lnTo>
                    <a:pt x="1561180" y="98449"/>
                  </a:lnTo>
                  <a:lnTo>
                    <a:pt x="1561180" y="69300"/>
                  </a:lnTo>
                  <a:lnTo>
                    <a:pt x="1560421" y="69300"/>
                  </a:lnTo>
                  <a:lnTo>
                    <a:pt x="1561180" y="68541"/>
                  </a:lnTo>
                  <a:lnTo>
                    <a:pt x="1744666" y="68541"/>
                  </a:lnTo>
                  <a:lnTo>
                    <a:pt x="1744666" y="67782"/>
                  </a:lnTo>
                  <a:close/>
                </a:path>
                <a:path w="1998979" h="482600">
                  <a:moveTo>
                    <a:pt x="1561180" y="68541"/>
                  </a:moveTo>
                  <a:lnTo>
                    <a:pt x="1560421" y="69300"/>
                  </a:lnTo>
                  <a:lnTo>
                    <a:pt x="1561180" y="69300"/>
                  </a:lnTo>
                  <a:lnTo>
                    <a:pt x="1561180" y="68541"/>
                  </a:lnTo>
                  <a:close/>
                </a:path>
                <a:path w="1998979" h="482600">
                  <a:moveTo>
                    <a:pt x="1746184" y="67782"/>
                  </a:moveTo>
                  <a:lnTo>
                    <a:pt x="1745425" y="67782"/>
                  </a:lnTo>
                  <a:lnTo>
                    <a:pt x="1744666" y="68541"/>
                  </a:lnTo>
                  <a:lnTo>
                    <a:pt x="1561180" y="68541"/>
                  </a:lnTo>
                  <a:lnTo>
                    <a:pt x="1561180" y="69300"/>
                  </a:lnTo>
                  <a:lnTo>
                    <a:pt x="1746184" y="69300"/>
                  </a:lnTo>
                  <a:lnTo>
                    <a:pt x="1746184" y="67782"/>
                  </a:lnTo>
                  <a:close/>
                </a:path>
                <a:path w="1998979" h="482600">
                  <a:moveTo>
                    <a:pt x="1905635" y="35978"/>
                  </a:moveTo>
                  <a:lnTo>
                    <a:pt x="1744666" y="35978"/>
                  </a:lnTo>
                  <a:lnTo>
                    <a:pt x="1744666" y="68541"/>
                  </a:lnTo>
                  <a:lnTo>
                    <a:pt x="1745425" y="67782"/>
                  </a:lnTo>
                  <a:lnTo>
                    <a:pt x="1746184" y="67782"/>
                  </a:lnTo>
                  <a:lnTo>
                    <a:pt x="1746184" y="37495"/>
                  </a:lnTo>
                  <a:lnTo>
                    <a:pt x="1745425" y="37495"/>
                  </a:lnTo>
                  <a:lnTo>
                    <a:pt x="1746184" y="36736"/>
                  </a:lnTo>
                  <a:lnTo>
                    <a:pt x="1905635" y="36736"/>
                  </a:lnTo>
                  <a:lnTo>
                    <a:pt x="1905635" y="35978"/>
                  </a:lnTo>
                  <a:close/>
                </a:path>
                <a:path w="1998979" h="482600">
                  <a:moveTo>
                    <a:pt x="1746184" y="36736"/>
                  </a:moveTo>
                  <a:lnTo>
                    <a:pt x="1745425" y="37495"/>
                  </a:lnTo>
                  <a:lnTo>
                    <a:pt x="1746184" y="37495"/>
                  </a:lnTo>
                  <a:lnTo>
                    <a:pt x="1746184" y="36736"/>
                  </a:lnTo>
                  <a:close/>
                </a:path>
                <a:path w="1998979" h="482600">
                  <a:moveTo>
                    <a:pt x="1907153" y="35978"/>
                  </a:moveTo>
                  <a:lnTo>
                    <a:pt x="1906394" y="35978"/>
                  </a:lnTo>
                  <a:lnTo>
                    <a:pt x="1905635" y="36736"/>
                  </a:lnTo>
                  <a:lnTo>
                    <a:pt x="1746184" y="36736"/>
                  </a:lnTo>
                  <a:lnTo>
                    <a:pt x="1746184" y="37495"/>
                  </a:lnTo>
                  <a:lnTo>
                    <a:pt x="1907153" y="37495"/>
                  </a:lnTo>
                  <a:lnTo>
                    <a:pt x="1907153" y="35978"/>
                  </a:lnTo>
                  <a:close/>
                </a:path>
                <a:path w="1998979" h="482600">
                  <a:moveTo>
                    <a:pt x="1998421" y="0"/>
                  </a:moveTo>
                  <a:lnTo>
                    <a:pt x="1905635" y="0"/>
                  </a:lnTo>
                  <a:lnTo>
                    <a:pt x="1905635" y="36736"/>
                  </a:lnTo>
                  <a:lnTo>
                    <a:pt x="1906394" y="35978"/>
                  </a:lnTo>
                  <a:lnTo>
                    <a:pt x="1907153" y="35978"/>
                  </a:lnTo>
                  <a:lnTo>
                    <a:pt x="1907153" y="1517"/>
                  </a:lnTo>
                  <a:lnTo>
                    <a:pt x="1906394" y="1517"/>
                  </a:lnTo>
                  <a:lnTo>
                    <a:pt x="1907153" y="758"/>
                  </a:lnTo>
                  <a:lnTo>
                    <a:pt x="1998421" y="758"/>
                  </a:lnTo>
                  <a:lnTo>
                    <a:pt x="1998421" y="0"/>
                  </a:lnTo>
                  <a:close/>
                </a:path>
                <a:path w="1998979" h="482600">
                  <a:moveTo>
                    <a:pt x="1907153" y="758"/>
                  </a:moveTo>
                  <a:lnTo>
                    <a:pt x="1906394" y="1517"/>
                  </a:lnTo>
                  <a:lnTo>
                    <a:pt x="1907153" y="1517"/>
                  </a:lnTo>
                  <a:lnTo>
                    <a:pt x="1907153" y="758"/>
                  </a:lnTo>
                  <a:close/>
                </a:path>
                <a:path w="1998979" h="482600">
                  <a:moveTo>
                    <a:pt x="1998421" y="758"/>
                  </a:moveTo>
                  <a:lnTo>
                    <a:pt x="1907153" y="758"/>
                  </a:lnTo>
                  <a:lnTo>
                    <a:pt x="1907153" y="1517"/>
                  </a:lnTo>
                  <a:lnTo>
                    <a:pt x="1998421" y="1517"/>
                  </a:lnTo>
                  <a:lnTo>
                    <a:pt x="1998421" y="758"/>
                  </a:lnTo>
                  <a:close/>
                </a:path>
              </a:pathLst>
            </a:custGeom>
            <a:solidFill>
              <a:srgbClr val="8000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313081" y="2234430"/>
              <a:ext cx="2178685" cy="28575"/>
            </a:xfrm>
            <a:custGeom>
              <a:avLst/>
              <a:gdLst/>
              <a:ahLst/>
              <a:cxnLst/>
              <a:rect l="l" t="t" r="r" b="b"/>
              <a:pathLst>
                <a:path w="2178684" h="28575">
                  <a:moveTo>
                    <a:pt x="0" y="0"/>
                  </a:moveTo>
                  <a:lnTo>
                    <a:pt x="2178309" y="0"/>
                  </a:lnTo>
                </a:path>
                <a:path w="2178684" h="28575">
                  <a:moveTo>
                    <a:pt x="89946" y="0"/>
                  </a:moveTo>
                  <a:lnTo>
                    <a:pt x="89946" y="2845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6373756" y="2270341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6802699" y="223443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6773428" y="2270341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1</a:t>
            </a:r>
            <a:endParaRPr sz="450">
              <a:latin typeface="Arial"/>
              <a:cs typeface="Arial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7202434" y="223443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7173100" y="2270341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2</a:t>
            </a:r>
            <a:endParaRPr sz="450">
              <a:latin typeface="Arial"/>
              <a:cs typeface="Arial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7602106" y="223443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7572771" y="2270341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3</a:t>
            </a:r>
            <a:endParaRPr sz="450">
              <a:latin typeface="Arial"/>
              <a:cs typeface="Arial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8001778" y="223443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7972443" y="2270341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4</a:t>
            </a:r>
            <a:endParaRPr sz="45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8401449" y="223443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8372115" y="2270341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5</a:t>
            </a:r>
            <a:endParaRPr sz="45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313639" y="2369929"/>
            <a:ext cx="1809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10" b="1">
                <a:latin typeface="Arial"/>
                <a:cs typeface="Arial"/>
              </a:rPr>
              <a:t>Years</a:t>
            </a:r>
            <a:endParaRPr sz="450">
              <a:latin typeface="Arial"/>
              <a:cs typeface="Arial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6284580" y="943777"/>
            <a:ext cx="28575" cy="1290955"/>
          </a:xfrm>
          <a:custGeom>
            <a:avLst/>
            <a:gdLst/>
            <a:ahLst/>
            <a:cxnLst/>
            <a:rect l="l" t="t" r="r" b="b"/>
            <a:pathLst>
              <a:path w="28575" h="1290955">
                <a:moveTo>
                  <a:pt x="28500" y="1290652"/>
                </a:moveTo>
                <a:lnTo>
                  <a:pt x="28499" y="0"/>
                </a:lnTo>
              </a:path>
              <a:path w="28575" h="1290955">
                <a:moveTo>
                  <a:pt x="28500" y="1290652"/>
                </a:moveTo>
                <a:lnTo>
                  <a:pt x="0" y="12906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6178170" y="2188534"/>
            <a:ext cx="10922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0%</a:t>
            </a:r>
            <a:endParaRPr sz="450">
              <a:latin typeface="Arial"/>
              <a:cs typeface="Arial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6284580" y="210728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6144964" y="2061365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10%</a:t>
            </a:r>
            <a:endParaRPr sz="450">
              <a:latin typeface="Arial"/>
              <a:cs typeface="Arial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6284580" y="198006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6144964" y="1934164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20%</a:t>
            </a:r>
            <a:endParaRPr sz="450">
              <a:latin typeface="Arial"/>
              <a:cs typeface="Arial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6284580" y="185290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6144964" y="1807008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30%</a:t>
            </a:r>
            <a:endParaRPr sz="450">
              <a:latin typeface="Arial"/>
              <a:cs typeface="Arial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6284580" y="1725748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6144964" y="1679852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40%</a:t>
            </a:r>
            <a:endParaRPr sz="450">
              <a:latin typeface="Arial"/>
              <a:cs typeface="Arial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6284580" y="159859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6144964" y="1552695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50%</a:t>
            </a:r>
            <a:endParaRPr sz="450">
              <a:latin typeface="Arial"/>
              <a:cs typeface="Arial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6284580" y="147137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6144964" y="1425476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60%</a:t>
            </a:r>
            <a:endParaRPr sz="450">
              <a:latin typeface="Arial"/>
              <a:cs typeface="Arial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6284580" y="134421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6144964" y="1298319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70%</a:t>
            </a:r>
            <a:endParaRPr sz="450">
              <a:latin typeface="Arial"/>
              <a:cs typeface="Arial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6284580" y="1217059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6144964" y="1171163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80%</a:t>
            </a:r>
            <a:endParaRPr sz="450">
              <a:latin typeface="Arial"/>
              <a:cs typeface="Arial"/>
            </a:endParaRPr>
          </a:p>
        </p:txBody>
      </p:sp>
      <p:sp>
        <p:nvSpPr>
          <p:cNvPr id="43" name="object 43" descr=""/>
          <p:cNvSpPr/>
          <p:nvPr/>
        </p:nvSpPr>
        <p:spPr>
          <a:xfrm>
            <a:off x="6284580" y="108990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 txBox="1"/>
          <p:nvPr/>
        </p:nvSpPr>
        <p:spPr>
          <a:xfrm>
            <a:off x="6144964" y="1044007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90%</a:t>
            </a:r>
            <a:endParaRPr sz="450">
              <a:latin typeface="Arial"/>
              <a:cs typeface="Arial"/>
            </a:endParaRPr>
          </a:p>
        </p:txBody>
      </p:sp>
      <p:sp>
        <p:nvSpPr>
          <p:cNvPr id="45" name="object 45" descr=""/>
          <p:cNvSpPr/>
          <p:nvPr/>
        </p:nvSpPr>
        <p:spPr>
          <a:xfrm>
            <a:off x="6284580" y="96268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 txBox="1"/>
          <p:nvPr/>
        </p:nvSpPr>
        <p:spPr>
          <a:xfrm>
            <a:off x="6111758" y="916787"/>
            <a:ext cx="17589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0" b="1">
                <a:latin typeface="Arial"/>
                <a:cs typeface="Arial"/>
              </a:rPr>
              <a:t>100%</a:t>
            </a:r>
            <a:endParaRPr sz="45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5763664" y="1496625"/>
            <a:ext cx="89535" cy="183515"/>
          </a:xfrm>
          <a:prstGeom prst="rect">
            <a:avLst/>
          </a:prstGeom>
        </p:spPr>
        <p:txBody>
          <a:bodyPr wrap="square" lIns="0" tIns="698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450" spc="-10" b="1">
                <a:latin typeface="Arial"/>
                <a:cs typeface="Arial"/>
              </a:rPr>
              <a:t>Death</a:t>
            </a:r>
            <a:endParaRPr sz="450">
              <a:latin typeface="Arial"/>
              <a:cs typeface="Arial"/>
            </a:endParaRPr>
          </a:p>
        </p:txBody>
      </p:sp>
      <p:sp>
        <p:nvSpPr>
          <p:cNvPr id="48" name="object 48" descr=""/>
          <p:cNvSpPr/>
          <p:nvPr/>
        </p:nvSpPr>
        <p:spPr>
          <a:xfrm>
            <a:off x="5758941" y="924813"/>
            <a:ext cx="2747010" cy="1835785"/>
          </a:xfrm>
          <a:custGeom>
            <a:avLst/>
            <a:gdLst/>
            <a:ahLst/>
            <a:cxnLst/>
            <a:rect l="l" t="t" r="r" b="b"/>
            <a:pathLst>
              <a:path w="2747009" h="1835785">
                <a:moveTo>
                  <a:pt x="0" y="1835276"/>
                </a:moveTo>
                <a:lnTo>
                  <a:pt x="2746629" y="1835276"/>
                </a:lnTo>
                <a:lnTo>
                  <a:pt x="2746629" y="0"/>
                </a:lnTo>
                <a:lnTo>
                  <a:pt x="0" y="0"/>
                </a:lnTo>
                <a:lnTo>
                  <a:pt x="0" y="1835276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 descr=""/>
          <p:cNvSpPr/>
          <p:nvPr/>
        </p:nvSpPr>
        <p:spPr>
          <a:xfrm>
            <a:off x="5763767" y="2831591"/>
            <a:ext cx="2737485" cy="1826260"/>
          </a:xfrm>
          <a:custGeom>
            <a:avLst/>
            <a:gdLst/>
            <a:ahLst/>
            <a:cxnLst/>
            <a:rect l="l" t="t" r="r" b="b"/>
            <a:pathLst>
              <a:path w="2737484" h="1826260">
                <a:moveTo>
                  <a:pt x="2737104" y="0"/>
                </a:moveTo>
                <a:lnTo>
                  <a:pt x="0" y="0"/>
                </a:lnTo>
                <a:lnTo>
                  <a:pt x="0" y="1825752"/>
                </a:lnTo>
                <a:lnTo>
                  <a:pt x="2737104" y="1825752"/>
                </a:lnTo>
                <a:lnTo>
                  <a:pt x="273710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 txBox="1"/>
          <p:nvPr/>
        </p:nvSpPr>
        <p:spPr>
          <a:xfrm>
            <a:off x="6740222" y="4499365"/>
            <a:ext cx="12382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224</a:t>
            </a:r>
            <a:endParaRPr sz="45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49</a:t>
            </a:r>
            <a:endParaRPr sz="45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7139894" y="4499365"/>
            <a:ext cx="12382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199</a:t>
            </a:r>
            <a:endParaRPr sz="45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43</a:t>
            </a:r>
            <a:endParaRPr sz="45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7539566" y="4499365"/>
            <a:ext cx="12382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163</a:t>
            </a:r>
            <a:endParaRPr sz="45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33</a:t>
            </a:r>
            <a:endParaRPr sz="45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7939237" y="4499365"/>
            <a:ext cx="12382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127</a:t>
            </a:r>
            <a:endParaRPr sz="450"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27</a:t>
            </a:r>
            <a:endParaRPr sz="45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8355544" y="4499365"/>
            <a:ext cx="90805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60</a:t>
            </a:r>
            <a:endParaRPr sz="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16</a:t>
            </a:r>
            <a:endParaRPr sz="45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5763250" y="4499365"/>
            <a:ext cx="701040" cy="163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450" spc="-20" b="1">
                <a:solidFill>
                  <a:srgbClr val="008000"/>
                </a:solidFill>
                <a:latin typeface="Arial"/>
                <a:cs typeface="Arial"/>
              </a:rPr>
              <a:t>No</a:t>
            </a:r>
            <a:r>
              <a:rPr dirty="0" sz="450" spc="-3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spc="-20" b="1">
                <a:solidFill>
                  <a:srgbClr val="008000"/>
                </a:solidFill>
                <a:latin typeface="Arial"/>
                <a:cs typeface="Arial"/>
              </a:rPr>
              <a:t>RLM</a:t>
            </a:r>
            <a:r>
              <a:rPr dirty="0" sz="450" spc="-1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at</a:t>
            </a:r>
            <a:r>
              <a:rPr dirty="0" sz="450" spc="-2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30</a:t>
            </a:r>
            <a:r>
              <a:rPr dirty="0" sz="450" spc="-1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days</a:t>
            </a:r>
            <a:r>
              <a:rPr dirty="0" sz="450" spc="204" b="1">
                <a:solidFill>
                  <a:srgbClr val="008000"/>
                </a:solidFill>
                <a:latin typeface="Arial"/>
                <a:cs typeface="Arial"/>
              </a:rPr>
              <a:t>  </a:t>
            </a: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270</a:t>
            </a:r>
            <a:endParaRPr sz="450">
              <a:latin typeface="Arial"/>
              <a:cs typeface="Arial"/>
            </a:endParaRPr>
          </a:p>
          <a:p>
            <a:pPr algn="r" marR="21590">
              <a:lnSpc>
                <a:spcPct val="100000"/>
              </a:lnSpc>
              <a:spcBef>
                <a:spcPts val="15"/>
              </a:spcBef>
            </a:pPr>
            <a:r>
              <a:rPr dirty="0" sz="450" spc="-20" b="1">
                <a:solidFill>
                  <a:srgbClr val="800080"/>
                </a:solidFill>
                <a:latin typeface="Arial"/>
                <a:cs typeface="Arial"/>
              </a:rPr>
              <a:t>RLM</a:t>
            </a:r>
            <a:r>
              <a:rPr dirty="0" sz="450" spc="-15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at</a:t>
            </a:r>
            <a:r>
              <a:rPr dirty="0" sz="450" spc="-20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30</a:t>
            </a:r>
            <a:r>
              <a:rPr dirty="0" sz="450" spc="-10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days</a:t>
            </a:r>
            <a:r>
              <a:rPr dirty="0" sz="450" spc="265" b="1">
                <a:solidFill>
                  <a:srgbClr val="800080"/>
                </a:solidFill>
                <a:latin typeface="Arial"/>
                <a:cs typeface="Arial"/>
              </a:rPr>
              <a:t>  </a:t>
            </a: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51</a:t>
            </a:r>
            <a:endParaRPr sz="450">
              <a:latin typeface="Arial"/>
              <a:cs typeface="Arial"/>
            </a:endParaRPr>
          </a:p>
        </p:txBody>
      </p:sp>
      <p:grpSp>
        <p:nvGrpSpPr>
          <p:cNvPr id="56" name="object 56" descr=""/>
          <p:cNvGrpSpPr/>
          <p:nvPr/>
        </p:nvGrpSpPr>
        <p:grpSpPr>
          <a:xfrm>
            <a:off x="6312446" y="3943282"/>
            <a:ext cx="2179955" cy="222250"/>
            <a:chOff x="6312446" y="3943282"/>
            <a:chExt cx="2179955" cy="222250"/>
          </a:xfrm>
        </p:grpSpPr>
        <p:sp>
          <p:nvSpPr>
            <p:cNvPr id="57" name="object 57" descr=""/>
            <p:cNvSpPr/>
            <p:nvPr/>
          </p:nvSpPr>
          <p:spPr>
            <a:xfrm>
              <a:off x="6402268" y="3943282"/>
              <a:ext cx="1999614" cy="193675"/>
            </a:xfrm>
            <a:custGeom>
              <a:avLst/>
              <a:gdLst/>
              <a:ahLst/>
              <a:cxnLst/>
              <a:rect l="l" t="t" r="r" b="b"/>
              <a:pathLst>
                <a:path w="1999615" h="193675">
                  <a:moveTo>
                    <a:pt x="1138" y="187629"/>
                  </a:moveTo>
                  <a:lnTo>
                    <a:pt x="0" y="187629"/>
                  </a:lnTo>
                  <a:lnTo>
                    <a:pt x="0" y="193099"/>
                  </a:lnTo>
                  <a:lnTo>
                    <a:pt x="1517" y="193099"/>
                  </a:lnTo>
                  <a:lnTo>
                    <a:pt x="1517" y="189147"/>
                  </a:lnTo>
                  <a:lnTo>
                    <a:pt x="758" y="189147"/>
                  </a:lnTo>
                  <a:lnTo>
                    <a:pt x="1517" y="188388"/>
                  </a:lnTo>
                  <a:lnTo>
                    <a:pt x="1138" y="188388"/>
                  </a:lnTo>
                  <a:lnTo>
                    <a:pt x="1138" y="187629"/>
                  </a:lnTo>
                  <a:close/>
                </a:path>
                <a:path w="1999615" h="193675">
                  <a:moveTo>
                    <a:pt x="1517" y="188388"/>
                  </a:moveTo>
                  <a:lnTo>
                    <a:pt x="758" y="189147"/>
                  </a:lnTo>
                  <a:lnTo>
                    <a:pt x="1517" y="189147"/>
                  </a:lnTo>
                  <a:lnTo>
                    <a:pt x="1517" y="188388"/>
                  </a:lnTo>
                  <a:close/>
                </a:path>
                <a:path w="1999615" h="193675">
                  <a:moveTo>
                    <a:pt x="2656" y="187629"/>
                  </a:moveTo>
                  <a:lnTo>
                    <a:pt x="1897" y="187629"/>
                  </a:lnTo>
                  <a:lnTo>
                    <a:pt x="1138" y="188388"/>
                  </a:lnTo>
                  <a:lnTo>
                    <a:pt x="1517" y="188388"/>
                  </a:lnTo>
                  <a:lnTo>
                    <a:pt x="1517" y="189147"/>
                  </a:lnTo>
                  <a:lnTo>
                    <a:pt x="2656" y="189147"/>
                  </a:lnTo>
                  <a:lnTo>
                    <a:pt x="2656" y="187629"/>
                  </a:lnTo>
                  <a:close/>
                </a:path>
                <a:path w="1999615" h="193675">
                  <a:moveTo>
                    <a:pt x="3288" y="182919"/>
                  </a:moveTo>
                  <a:lnTo>
                    <a:pt x="1138" y="182919"/>
                  </a:lnTo>
                  <a:lnTo>
                    <a:pt x="1138" y="188388"/>
                  </a:lnTo>
                  <a:lnTo>
                    <a:pt x="1897" y="187629"/>
                  </a:lnTo>
                  <a:lnTo>
                    <a:pt x="2656" y="187629"/>
                  </a:lnTo>
                  <a:lnTo>
                    <a:pt x="2656" y="184436"/>
                  </a:lnTo>
                  <a:lnTo>
                    <a:pt x="1897" y="184436"/>
                  </a:lnTo>
                  <a:lnTo>
                    <a:pt x="2656" y="183677"/>
                  </a:lnTo>
                  <a:lnTo>
                    <a:pt x="3288" y="183677"/>
                  </a:lnTo>
                  <a:lnTo>
                    <a:pt x="3288" y="182919"/>
                  </a:lnTo>
                  <a:close/>
                </a:path>
                <a:path w="1999615" h="193675">
                  <a:moveTo>
                    <a:pt x="2656" y="183677"/>
                  </a:moveTo>
                  <a:lnTo>
                    <a:pt x="1897" y="184436"/>
                  </a:lnTo>
                  <a:lnTo>
                    <a:pt x="2656" y="184436"/>
                  </a:lnTo>
                  <a:lnTo>
                    <a:pt x="2656" y="183677"/>
                  </a:lnTo>
                  <a:close/>
                </a:path>
                <a:path w="1999615" h="193675">
                  <a:moveTo>
                    <a:pt x="4806" y="182919"/>
                  </a:moveTo>
                  <a:lnTo>
                    <a:pt x="4047" y="182919"/>
                  </a:lnTo>
                  <a:lnTo>
                    <a:pt x="3288" y="183677"/>
                  </a:lnTo>
                  <a:lnTo>
                    <a:pt x="2656" y="183677"/>
                  </a:lnTo>
                  <a:lnTo>
                    <a:pt x="2656" y="184436"/>
                  </a:lnTo>
                  <a:lnTo>
                    <a:pt x="4806" y="184436"/>
                  </a:lnTo>
                  <a:lnTo>
                    <a:pt x="4806" y="182919"/>
                  </a:lnTo>
                  <a:close/>
                </a:path>
                <a:path w="1999615" h="193675">
                  <a:moveTo>
                    <a:pt x="14294" y="178208"/>
                  </a:moveTo>
                  <a:lnTo>
                    <a:pt x="3288" y="178208"/>
                  </a:lnTo>
                  <a:lnTo>
                    <a:pt x="3288" y="183677"/>
                  </a:lnTo>
                  <a:lnTo>
                    <a:pt x="4047" y="182919"/>
                  </a:lnTo>
                  <a:lnTo>
                    <a:pt x="4806" y="182919"/>
                  </a:lnTo>
                  <a:lnTo>
                    <a:pt x="4806" y="179726"/>
                  </a:lnTo>
                  <a:lnTo>
                    <a:pt x="4047" y="179726"/>
                  </a:lnTo>
                  <a:lnTo>
                    <a:pt x="4806" y="178967"/>
                  </a:lnTo>
                  <a:lnTo>
                    <a:pt x="14294" y="178967"/>
                  </a:lnTo>
                  <a:lnTo>
                    <a:pt x="14294" y="178208"/>
                  </a:lnTo>
                  <a:close/>
                </a:path>
                <a:path w="1999615" h="193675">
                  <a:moveTo>
                    <a:pt x="4806" y="178967"/>
                  </a:moveTo>
                  <a:lnTo>
                    <a:pt x="4047" y="179726"/>
                  </a:lnTo>
                  <a:lnTo>
                    <a:pt x="4806" y="179726"/>
                  </a:lnTo>
                  <a:lnTo>
                    <a:pt x="4806" y="178967"/>
                  </a:lnTo>
                  <a:close/>
                </a:path>
                <a:path w="1999615" h="193675">
                  <a:moveTo>
                    <a:pt x="15812" y="178208"/>
                  </a:moveTo>
                  <a:lnTo>
                    <a:pt x="15053" y="178208"/>
                  </a:lnTo>
                  <a:lnTo>
                    <a:pt x="14294" y="178967"/>
                  </a:lnTo>
                  <a:lnTo>
                    <a:pt x="4806" y="178967"/>
                  </a:lnTo>
                  <a:lnTo>
                    <a:pt x="4806" y="179726"/>
                  </a:lnTo>
                  <a:lnTo>
                    <a:pt x="15812" y="179726"/>
                  </a:lnTo>
                  <a:lnTo>
                    <a:pt x="15812" y="178208"/>
                  </a:lnTo>
                  <a:close/>
                </a:path>
                <a:path w="1999615" h="193675">
                  <a:moveTo>
                    <a:pt x="43831" y="173497"/>
                  </a:moveTo>
                  <a:lnTo>
                    <a:pt x="14294" y="173497"/>
                  </a:lnTo>
                  <a:lnTo>
                    <a:pt x="14294" y="178967"/>
                  </a:lnTo>
                  <a:lnTo>
                    <a:pt x="15053" y="178208"/>
                  </a:lnTo>
                  <a:lnTo>
                    <a:pt x="15812" y="178208"/>
                  </a:lnTo>
                  <a:lnTo>
                    <a:pt x="15812" y="175015"/>
                  </a:lnTo>
                  <a:lnTo>
                    <a:pt x="15053" y="175015"/>
                  </a:lnTo>
                  <a:lnTo>
                    <a:pt x="15812" y="174256"/>
                  </a:lnTo>
                  <a:lnTo>
                    <a:pt x="43831" y="174256"/>
                  </a:lnTo>
                  <a:lnTo>
                    <a:pt x="43831" y="173497"/>
                  </a:lnTo>
                  <a:close/>
                </a:path>
                <a:path w="1999615" h="193675">
                  <a:moveTo>
                    <a:pt x="15812" y="174256"/>
                  </a:moveTo>
                  <a:lnTo>
                    <a:pt x="15053" y="175015"/>
                  </a:lnTo>
                  <a:lnTo>
                    <a:pt x="15812" y="175015"/>
                  </a:lnTo>
                  <a:lnTo>
                    <a:pt x="15812" y="174256"/>
                  </a:lnTo>
                  <a:close/>
                </a:path>
                <a:path w="1999615" h="193675">
                  <a:moveTo>
                    <a:pt x="45349" y="173497"/>
                  </a:moveTo>
                  <a:lnTo>
                    <a:pt x="44590" y="173497"/>
                  </a:lnTo>
                  <a:lnTo>
                    <a:pt x="43831" y="174256"/>
                  </a:lnTo>
                  <a:lnTo>
                    <a:pt x="15812" y="174256"/>
                  </a:lnTo>
                  <a:lnTo>
                    <a:pt x="15812" y="175015"/>
                  </a:lnTo>
                  <a:lnTo>
                    <a:pt x="45349" y="175015"/>
                  </a:lnTo>
                  <a:lnTo>
                    <a:pt x="45349" y="173497"/>
                  </a:lnTo>
                  <a:close/>
                </a:path>
                <a:path w="1999615" h="193675">
                  <a:moveTo>
                    <a:pt x="51484" y="168774"/>
                  </a:moveTo>
                  <a:lnTo>
                    <a:pt x="43831" y="168774"/>
                  </a:lnTo>
                  <a:lnTo>
                    <a:pt x="43831" y="174256"/>
                  </a:lnTo>
                  <a:lnTo>
                    <a:pt x="44590" y="173497"/>
                  </a:lnTo>
                  <a:lnTo>
                    <a:pt x="45349" y="173497"/>
                  </a:lnTo>
                  <a:lnTo>
                    <a:pt x="45349" y="170292"/>
                  </a:lnTo>
                  <a:lnTo>
                    <a:pt x="44590" y="170292"/>
                  </a:lnTo>
                  <a:lnTo>
                    <a:pt x="45349" y="169533"/>
                  </a:lnTo>
                  <a:lnTo>
                    <a:pt x="51484" y="169533"/>
                  </a:lnTo>
                  <a:lnTo>
                    <a:pt x="51484" y="168774"/>
                  </a:lnTo>
                  <a:close/>
                </a:path>
                <a:path w="1999615" h="193675">
                  <a:moveTo>
                    <a:pt x="45349" y="169533"/>
                  </a:moveTo>
                  <a:lnTo>
                    <a:pt x="44590" y="170292"/>
                  </a:lnTo>
                  <a:lnTo>
                    <a:pt x="45349" y="170292"/>
                  </a:lnTo>
                  <a:lnTo>
                    <a:pt x="45349" y="169533"/>
                  </a:lnTo>
                  <a:close/>
                </a:path>
                <a:path w="1999615" h="193675">
                  <a:moveTo>
                    <a:pt x="53002" y="168774"/>
                  </a:moveTo>
                  <a:lnTo>
                    <a:pt x="52243" y="168774"/>
                  </a:lnTo>
                  <a:lnTo>
                    <a:pt x="51484" y="169533"/>
                  </a:lnTo>
                  <a:lnTo>
                    <a:pt x="45349" y="169533"/>
                  </a:lnTo>
                  <a:lnTo>
                    <a:pt x="45349" y="170292"/>
                  </a:lnTo>
                  <a:lnTo>
                    <a:pt x="53002" y="170292"/>
                  </a:lnTo>
                  <a:lnTo>
                    <a:pt x="53002" y="168774"/>
                  </a:lnTo>
                  <a:close/>
                </a:path>
                <a:path w="1999615" h="193675">
                  <a:moveTo>
                    <a:pt x="53698" y="164044"/>
                  </a:moveTo>
                  <a:lnTo>
                    <a:pt x="51484" y="164044"/>
                  </a:lnTo>
                  <a:lnTo>
                    <a:pt x="51484" y="169533"/>
                  </a:lnTo>
                  <a:lnTo>
                    <a:pt x="52243" y="168774"/>
                  </a:lnTo>
                  <a:lnTo>
                    <a:pt x="53002" y="168774"/>
                  </a:lnTo>
                  <a:lnTo>
                    <a:pt x="53002" y="165562"/>
                  </a:lnTo>
                  <a:lnTo>
                    <a:pt x="52243" y="165562"/>
                  </a:lnTo>
                  <a:lnTo>
                    <a:pt x="53002" y="164803"/>
                  </a:lnTo>
                  <a:lnTo>
                    <a:pt x="53698" y="164803"/>
                  </a:lnTo>
                  <a:lnTo>
                    <a:pt x="53698" y="164044"/>
                  </a:lnTo>
                  <a:close/>
                </a:path>
                <a:path w="1999615" h="193675">
                  <a:moveTo>
                    <a:pt x="53002" y="164803"/>
                  </a:moveTo>
                  <a:lnTo>
                    <a:pt x="52243" y="165562"/>
                  </a:lnTo>
                  <a:lnTo>
                    <a:pt x="53002" y="165562"/>
                  </a:lnTo>
                  <a:lnTo>
                    <a:pt x="53002" y="164803"/>
                  </a:lnTo>
                  <a:close/>
                </a:path>
                <a:path w="1999615" h="193675">
                  <a:moveTo>
                    <a:pt x="55216" y="164044"/>
                  </a:moveTo>
                  <a:lnTo>
                    <a:pt x="54457" y="164044"/>
                  </a:lnTo>
                  <a:lnTo>
                    <a:pt x="53698" y="164803"/>
                  </a:lnTo>
                  <a:lnTo>
                    <a:pt x="53002" y="164803"/>
                  </a:lnTo>
                  <a:lnTo>
                    <a:pt x="53002" y="165562"/>
                  </a:lnTo>
                  <a:lnTo>
                    <a:pt x="55216" y="165562"/>
                  </a:lnTo>
                  <a:lnTo>
                    <a:pt x="55216" y="164044"/>
                  </a:lnTo>
                  <a:close/>
                </a:path>
                <a:path w="1999615" h="193675">
                  <a:moveTo>
                    <a:pt x="110622" y="159315"/>
                  </a:moveTo>
                  <a:lnTo>
                    <a:pt x="53698" y="159315"/>
                  </a:lnTo>
                  <a:lnTo>
                    <a:pt x="53698" y="164803"/>
                  </a:lnTo>
                  <a:lnTo>
                    <a:pt x="54457" y="164044"/>
                  </a:lnTo>
                  <a:lnTo>
                    <a:pt x="55216" y="164044"/>
                  </a:lnTo>
                  <a:lnTo>
                    <a:pt x="55216" y="160832"/>
                  </a:lnTo>
                  <a:lnTo>
                    <a:pt x="54457" y="160832"/>
                  </a:lnTo>
                  <a:lnTo>
                    <a:pt x="55216" y="160074"/>
                  </a:lnTo>
                  <a:lnTo>
                    <a:pt x="110622" y="160074"/>
                  </a:lnTo>
                  <a:lnTo>
                    <a:pt x="110622" y="159315"/>
                  </a:lnTo>
                  <a:close/>
                </a:path>
                <a:path w="1999615" h="193675">
                  <a:moveTo>
                    <a:pt x="55216" y="160074"/>
                  </a:moveTo>
                  <a:lnTo>
                    <a:pt x="54457" y="160832"/>
                  </a:lnTo>
                  <a:lnTo>
                    <a:pt x="55216" y="160832"/>
                  </a:lnTo>
                  <a:lnTo>
                    <a:pt x="55216" y="160074"/>
                  </a:lnTo>
                  <a:close/>
                </a:path>
                <a:path w="1999615" h="193675">
                  <a:moveTo>
                    <a:pt x="112140" y="159315"/>
                  </a:moveTo>
                  <a:lnTo>
                    <a:pt x="111381" y="159315"/>
                  </a:lnTo>
                  <a:lnTo>
                    <a:pt x="110622" y="160074"/>
                  </a:lnTo>
                  <a:lnTo>
                    <a:pt x="55216" y="160074"/>
                  </a:lnTo>
                  <a:lnTo>
                    <a:pt x="55216" y="160832"/>
                  </a:lnTo>
                  <a:lnTo>
                    <a:pt x="112140" y="160832"/>
                  </a:lnTo>
                  <a:lnTo>
                    <a:pt x="112140" y="159315"/>
                  </a:lnTo>
                  <a:close/>
                </a:path>
                <a:path w="1999615" h="193675">
                  <a:moveTo>
                    <a:pt x="178489" y="154478"/>
                  </a:moveTo>
                  <a:lnTo>
                    <a:pt x="110622" y="154478"/>
                  </a:lnTo>
                  <a:lnTo>
                    <a:pt x="110622" y="160074"/>
                  </a:lnTo>
                  <a:lnTo>
                    <a:pt x="111381" y="159315"/>
                  </a:lnTo>
                  <a:lnTo>
                    <a:pt x="112140" y="159315"/>
                  </a:lnTo>
                  <a:lnTo>
                    <a:pt x="112140" y="155995"/>
                  </a:lnTo>
                  <a:lnTo>
                    <a:pt x="111381" y="155995"/>
                  </a:lnTo>
                  <a:lnTo>
                    <a:pt x="112140" y="155236"/>
                  </a:lnTo>
                  <a:lnTo>
                    <a:pt x="178489" y="155236"/>
                  </a:lnTo>
                  <a:lnTo>
                    <a:pt x="178489" y="154478"/>
                  </a:lnTo>
                  <a:close/>
                </a:path>
                <a:path w="1999615" h="193675">
                  <a:moveTo>
                    <a:pt x="112140" y="155236"/>
                  </a:moveTo>
                  <a:lnTo>
                    <a:pt x="111381" y="155995"/>
                  </a:lnTo>
                  <a:lnTo>
                    <a:pt x="112140" y="155995"/>
                  </a:lnTo>
                  <a:lnTo>
                    <a:pt x="112140" y="155236"/>
                  </a:lnTo>
                  <a:close/>
                </a:path>
                <a:path w="1999615" h="193675">
                  <a:moveTo>
                    <a:pt x="180007" y="154478"/>
                  </a:moveTo>
                  <a:lnTo>
                    <a:pt x="179248" y="154478"/>
                  </a:lnTo>
                  <a:lnTo>
                    <a:pt x="178489" y="155236"/>
                  </a:lnTo>
                  <a:lnTo>
                    <a:pt x="112140" y="155236"/>
                  </a:lnTo>
                  <a:lnTo>
                    <a:pt x="112140" y="155995"/>
                  </a:lnTo>
                  <a:lnTo>
                    <a:pt x="180007" y="155995"/>
                  </a:lnTo>
                  <a:lnTo>
                    <a:pt x="180007" y="154478"/>
                  </a:lnTo>
                  <a:close/>
                </a:path>
                <a:path w="1999615" h="193675">
                  <a:moveTo>
                    <a:pt x="213529" y="149565"/>
                  </a:moveTo>
                  <a:lnTo>
                    <a:pt x="178489" y="149565"/>
                  </a:lnTo>
                  <a:lnTo>
                    <a:pt x="178489" y="155236"/>
                  </a:lnTo>
                  <a:lnTo>
                    <a:pt x="179248" y="154478"/>
                  </a:lnTo>
                  <a:lnTo>
                    <a:pt x="180007" y="154478"/>
                  </a:lnTo>
                  <a:lnTo>
                    <a:pt x="180007" y="151082"/>
                  </a:lnTo>
                  <a:lnTo>
                    <a:pt x="179248" y="151082"/>
                  </a:lnTo>
                  <a:lnTo>
                    <a:pt x="180007" y="150323"/>
                  </a:lnTo>
                  <a:lnTo>
                    <a:pt x="213529" y="150323"/>
                  </a:lnTo>
                  <a:lnTo>
                    <a:pt x="213529" y="149565"/>
                  </a:lnTo>
                  <a:close/>
                </a:path>
                <a:path w="1999615" h="193675">
                  <a:moveTo>
                    <a:pt x="180007" y="150323"/>
                  </a:moveTo>
                  <a:lnTo>
                    <a:pt x="179248" y="151082"/>
                  </a:lnTo>
                  <a:lnTo>
                    <a:pt x="180007" y="151082"/>
                  </a:lnTo>
                  <a:lnTo>
                    <a:pt x="180007" y="150323"/>
                  </a:lnTo>
                  <a:close/>
                </a:path>
                <a:path w="1999615" h="193675">
                  <a:moveTo>
                    <a:pt x="215047" y="149565"/>
                  </a:moveTo>
                  <a:lnTo>
                    <a:pt x="214288" y="149565"/>
                  </a:lnTo>
                  <a:lnTo>
                    <a:pt x="213529" y="150323"/>
                  </a:lnTo>
                  <a:lnTo>
                    <a:pt x="180007" y="150323"/>
                  </a:lnTo>
                  <a:lnTo>
                    <a:pt x="180007" y="151082"/>
                  </a:lnTo>
                  <a:lnTo>
                    <a:pt x="215047" y="151082"/>
                  </a:lnTo>
                  <a:lnTo>
                    <a:pt x="215047" y="149565"/>
                  </a:lnTo>
                  <a:close/>
                </a:path>
                <a:path w="1999615" h="193675">
                  <a:moveTo>
                    <a:pt x="300054" y="144569"/>
                  </a:moveTo>
                  <a:lnTo>
                    <a:pt x="213529" y="144569"/>
                  </a:lnTo>
                  <a:lnTo>
                    <a:pt x="213529" y="150323"/>
                  </a:lnTo>
                  <a:lnTo>
                    <a:pt x="214288" y="149565"/>
                  </a:lnTo>
                  <a:lnTo>
                    <a:pt x="215047" y="149565"/>
                  </a:lnTo>
                  <a:lnTo>
                    <a:pt x="215047" y="146087"/>
                  </a:lnTo>
                  <a:lnTo>
                    <a:pt x="214288" y="146087"/>
                  </a:lnTo>
                  <a:lnTo>
                    <a:pt x="215047" y="145328"/>
                  </a:lnTo>
                  <a:lnTo>
                    <a:pt x="300054" y="145328"/>
                  </a:lnTo>
                  <a:lnTo>
                    <a:pt x="300054" y="144569"/>
                  </a:lnTo>
                  <a:close/>
                </a:path>
                <a:path w="1999615" h="193675">
                  <a:moveTo>
                    <a:pt x="215047" y="145328"/>
                  </a:moveTo>
                  <a:lnTo>
                    <a:pt x="214288" y="146087"/>
                  </a:lnTo>
                  <a:lnTo>
                    <a:pt x="215047" y="146087"/>
                  </a:lnTo>
                  <a:lnTo>
                    <a:pt x="215047" y="145328"/>
                  </a:lnTo>
                  <a:close/>
                </a:path>
                <a:path w="1999615" h="193675">
                  <a:moveTo>
                    <a:pt x="301572" y="144569"/>
                  </a:moveTo>
                  <a:lnTo>
                    <a:pt x="300813" y="144569"/>
                  </a:lnTo>
                  <a:lnTo>
                    <a:pt x="300054" y="145328"/>
                  </a:lnTo>
                  <a:lnTo>
                    <a:pt x="215047" y="145328"/>
                  </a:lnTo>
                  <a:lnTo>
                    <a:pt x="215047" y="146087"/>
                  </a:lnTo>
                  <a:lnTo>
                    <a:pt x="301572" y="146087"/>
                  </a:lnTo>
                  <a:lnTo>
                    <a:pt x="301572" y="144569"/>
                  </a:lnTo>
                  <a:close/>
                </a:path>
                <a:path w="1999615" h="193675">
                  <a:moveTo>
                    <a:pt x="331805" y="139378"/>
                  </a:moveTo>
                  <a:lnTo>
                    <a:pt x="300054" y="139378"/>
                  </a:lnTo>
                  <a:lnTo>
                    <a:pt x="300054" y="145328"/>
                  </a:lnTo>
                  <a:lnTo>
                    <a:pt x="300813" y="144569"/>
                  </a:lnTo>
                  <a:lnTo>
                    <a:pt x="301572" y="144569"/>
                  </a:lnTo>
                  <a:lnTo>
                    <a:pt x="301572" y="140896"/>
                  </a:lnTo>
                  <a:lnTo>
                    <a:pt x="300813" y="140896"/>
                  </a:lnTo>
                  <a:lnTo>
                    <a:pt x="301572" y="140137"/>
                  </a:lnTo>
                  <a:lnTo>
                    <a:pt x="331805" y="140137"/>
                  </a:lnTo>
                  <a:lnTo>
                    <a:pt x="331805" y="139378"/>
                  </a:lnTo>
                  <a:close/>
                </a:path>
                <a:path w="1999615" h="193675">
                  <a:moveTo>
                    <a:pt x="301572" y="140137"/>
                  </a:moveTo>
                  <a:lnTo>
                    <a:pt x="300813" y="140896"/>
                  </a:lnTo>
                  <a:lnTo>
                    <a:pt x="301572" y="140896"/>
                  </a:lnTo>
                  <a:lnTo>
                    <a:pt x="301572" y="140137"/>
                  </a:lnTo>
                  <a:close/>
                </a:path>
                <a:path w="1999615" h="193675">
                  <a:moveTo>
                    <a:pt x="333323" y="139378"/>
                  </a:moveTo>
                  <a:lnTo>
                    <a:pt x="332564" y="139378"/>
                  </a:lnTo>
                  <a:lnTo>
                    <a:pt x="331805" y="140137"/>
                  </a:lnTo>
                  <a:lnTo>
                    <a:pt x="301572" y="140137"/>
                  </a:lnTo>
                  <a:lnTo>
                    <a:pt x="301572" y="140896"/>
                  </a:lnTo>
                  <a:lnTo>
                    <a:pt x="333323" y="140896"/>
                  </a:lnTo>
                  <a:lnTo>
                    <a:pt x="333323" y="139378"/>
                  </a:lnTo>
                  <a:close/>
                </a:path>
                <a:path w="1999615" h="193675">
                  <a:moveTo>
                    <a:pt x="374498" y="134105"/>
                  </a:moveTo>
                  <a:lnTo>
                    <a:pt x="331805" y="134105"/>
                  </a:lnTo>
                  <a:lnTo>
                    <a:pt x="331805" y="140137"/>
                  </a:lnTo>
                  <a:lnTo>
                    <a:pt x="332564" y="139378"/>
                  </a:lnTo>
                  <a:lnTo>
                    <a:pt x="333323" y="139378"/>
                  </a:lnTo>
                  <a:lnTo>
                    <a:pt x="333323" y="135622"/>
                  </a:lnTo>
                  <a:lnTo>
                    <a:pt x="332564" y="135622"/>
                  </a:lnTo>
                  <a:lnTo>
                    <a:pt x="333323" y="134864"/>
                  </a:lnTo>
                  <a:lnTo>
                    <a:pt x="374498" y="134864"/>
                  </a:lnTo>
                  <a:lnTo>
                    <a:pt x="374498" y="134105"/>
                  </a:lnTo>
                  <a:close/>
                </a:path>
                <a:path w="1999615" h="193675">
                  <a:moveTo>
                    <a:pt x="333323" y="134864"/>
                  </a:moveTo>
                  <a:lnTo>
                    <a:pt x="332564" y="135622"/>
                  </a:lnTo>
                  <a:lnTo>
                    <a:pt x="333323" y="135622"/>
                  </a:lnTo>
                  <a:lnTo>
                    <a:pt x="333323" y="134864"/>
                  </a:lnTo>
                  <a:close/>
                </a:path>
                <a:path w="1999615" h="193675">
                  <a:moveTo>
                    <a:pt x="376016" y="134105"/>
                  </a:moveTo>
                  <a:lnTo>
                    <a:pt x="375257" y="134105"/>
                  </a:lnTo>
                  <a:lnTo>
                    <a:pt x="374498" y="134864"/>
                  </a:lnTo>
                  <a:lnTo>
                    <a:pt x="333323" y="134864"/>
                  </a:lnTo>
                  <a:lnTo>
                    <a:pt x="333323" y="135622"/>
                  </a:lnTo>
                  <a:lnTo>
                    <a:pt x="376016" y="135622"/>
                  </a:lnTo>
                  <a:lnTo>
                    <a:pt x="376016" y="134105"/>
                  </a:lnTo>
                  <a:close/>
                </a:path>
                <a:path w="1999615" h="193675">
                  <a:moveTo>
                    <a:pt x="385440" y="128781"/>
                  </a:moveTo>
                  <a:lnTo>
                    <a:pt x="374498" y="128781"/>
                  </a:lnTo>
                  <a:lnTo>
                    <a:pt x="374498" y="134864"/>
                  </a:lnTo>
                  <a:lnTo>
                    <a:pt x="375257" y="134105"/>
                  </a:lnTo>
                  <a:lnTo>
                    <a:pt x="376016" y="134105"/>
                  </a:lnTo>
                  <a:lnTo>
                    <a:pt x="376016" y="130298"/>
                  </a:lnTo>
                  <a:lnTo>
                    <a:pt x="375257" y="130298"/>
                  </a:lnTo>
                  <a:lnTo>
                    <a:pt x="376016" y="129540"/>
                  </a:lnTo>
                  <a:lnTo>
                    <a:pt x="385440" y="129540"/>
                  </a:lnTo>
                  <a:lnTo>
                    <a:pt x="385440" y="128781"/>
                  </a:lnTo>
                  <a:close/>
                </a:path>
                <a:path w="1999615" h="193675">
                  <a:moveTo>
                    <a:pt x="376016" y="129540"/>
                  </a:moveTo>
                  <a:lnTo>
                    <a:pt x="375257" y="130298"/>
                  </a:lnTo>
                  <a:lnTo>
                    <a:pt x="376016" y="130298"/>
                  </a:lnTo>
                  <a:lnTo>
                    <a:pt x="376016" y="129540"/>
                  </a:lnTo>
                  <a:close/>
                </a:path>
                <a:path w="1999615" h="193675">
                  <a:moveTo>
                    <a:pt x="386958" y="128781"/>
                  </a:moveTo>
                  <a:lnTo>
                    <a:pt x="386199" y="128781"/>
                  </a:lnTo>
                  <a:lnTo>
                    <a:pt x="385440" y="129540"/>
                  </a:lnTo>
                  <a:lnTo>
                    <a:pt x="376016" y="129540"/>
                  </a:lnTo>
                  <a:lnTo>
                    <a:pt x="376016" y="130298"/>
                  </a:lnTo>
                  <a:lnTo>
                    <a:pt x="386958" y="130298"/>
                  </a:lnTo>
                  <a:lnTo>
                    <a:pt x="386958" y="128781"/>
                  </a:lnTo>
                  <a:close/>
                </a:path>
                <a:path w="1999615" h="193675">
                  <a:moveTo>
                    <a:pt x="489485" y="123457"/>
                  </a:moveTo>
                  <a:lnTo>
                    <a:pt x="385440" y="123457"/>
                  </a:lnTo>
                  <a:lnTo>
                    <a:pt x="385440" y="129540"/>
                  </a:lnTo>
                  <a:lnTo>
                    <a:pt x="386199" y="128781"/>
                  </a:lnTo>
                  <a:lnTo>
                    <a:pt x="386958" y="128781"/>
                  </a:lnTo>
                  <a:lnTo>
                    <a:pt x="386958" y="124974"/>
                  </a:lnTo>
                  <a:lnTo>
                    <a:pt x="386199" y="124974"/>
                  </a:lnTo>
                  <a:lnTo>
                    <a:pt x="386958" y="124216"/>
                  </a:lnTo>
                  <a:lnTo>
                    <a:pt x="489485" y="124216"/>
                  </a:lnTo>
                  <a:lnTo>
                    <a:pt x="489485" y="123457"/>
                  </a:lnTo>
                  <a:close/>
                </a:path>
                <a:path w="1999615" h="193675">
                  <a:moveTo>
                    <a:pt x="386958" y="124216"/>
                  </a:moveTo>
                  <a:lnTo>
                    <a:pt x="386199" y="124974"/>
                  </a:lnTo>
                  <a:lnTo>
                    <a:pt x="386958" y="124974"/>
                  </a:lnTo>
                  <a:lnTo>
                    <a:pt x="386958" y="124216"/>
                  </a:lnTo>
                  <a:close/>
                </a:path>
                <a:path w="1999615" h="193675">
                  <a:moveTo>
                    <a:pt x="491003" y="123457"/>
                  </a:moveTo>
                  <a:lnTo>
                    <a:pt x="490244" y="123457"/>
                  </a:lnTo>
                  <a:lnTo>
                    <a:pt x="489485" y="124216"/>
                  </a:lnTo>
                  <a:lnTo>
                    <a:pt x="386958" y="124216"/>
                  </a:lnTo>
                  <a:lnTo>
                    <a:pt x="386958" y="124974"/>
                  </a:lnTo>
                  <a:lnTo>
                    <a:pt x="491003" y="124974"/>
                  </a:lnTo>
                  <a:lnTo>
                    <a:pt x="491003" y="123457"/>
                  </a:lnTo>
                  <a:close/>
                </a:path>
                <a:path w="1999615" h="193675">
                  <a:moveTo>
                    <a:pt x="785112" y="117943"/>
                  </a:moveTo>
                  <a:lnTo>
                    <a:pt x="489485" y="117943"/>
                  </a:lnTo>
                  <a:lnTo>
                    <a:pt x="489485" y="124216"/>
                  </a:lnTo>
                  <a:lnTo>
                    <a:pt x="490244" y="123457"/>
                  </a:lnTo>
                  <a:lnTo>
                    <a:pt x="491003" y="123457"/>
                  </a:lnTo>
                  <a:lnTo>
                    <a:pt x="491003" y="119461"/>
                  </a:lnTo>
                  <a:lnTo>
                    <a:pt x="490244" y="119461"/>
                  </a:lnTo>
                  <a:lnTo>
                    <a:pt x="491003" y="118702"/>
                  </a:lnTo>
                  <a:lnTo>
                    <a:pt x="785112" y="118702"/>
                  </a:lnTo>
                  <a:lnTo>
                    <a:pt x="785112" y="117943"/>
                  </a:lnTo>
                  <a:close/>
                </a:path>
                <a:path w="1999615" h="193675">
                  <a:moveTo>
                    <a:pt x="491003" y="118702"/>
                  </a:moveTo>
                  <a:lnTo>
                    <a:pt x="490244" y="119461"/>
                  </a:lnTo>
                  <a:lnTo>
                    <a:pt x="491003" y="119461"/>
                  </a:lnTo>
                  <a:lnTo>
                    <a:pt x="491003" y="118702"/>
                  </a:lnTo>
                  <a:close/>
                </a:path>
                <a:path w="1999615" h="193675">
                  <a:moveTo>
                    <a:pt x="786630" y="117943"/>
                  </a:moveTo>
                  <a:lnTo>
                    <a:pt x="785871" y="117943"/>
                  </a:lnTo>
                  <a:lnTo>
                    <a:pt x="785112" y="118702"/>
                  </a:lnTo>
                  <a:lnTo>
                    <a:pt x="491003" y="118702"/>
                  </a:lnTo>
                  <a:lnTo>
                    <a:pt x="491003" y="119461"/>
                  </a:lnTo>
                  <a:lnTo>
                    <a:pt x="786630" y="119461"/>
                  </a:lnTo>
                  <a:lnTo>
                    <a:pt x="786630" y="117943"/>
                  </a:lnTo>
                  <a:close/>
                </a:path>
                <a:path w="1999615" h="193675">
                  <a:moveTo>
                    <a:pt x="790615" y="112044"/>
                  </a:moveTo>
                  <a:lnTo>
                    <a:pt x="785112" y="112044"/>
                  </a:lnTo>
                  <a:lnTo>
                    <a:pt x="785112" y="118702"/>
                  </a:lnTo>
                  <a:lnTo>
                    <a:pt x="785871" y="117943"/>
                  </a:lnTo>
                  <a:lnTo>
                    <a:pt x="786630" y="117943"/>
                  </a:lnTo>
                  <a:lnTo>
                    <a:pt x="786630" y="113561"/>
                  </a:lnTo>
                  <a:lnTo>
                    <a:pt x="785871" y="113561"/>
                  </a:lnTo>
                  <a:lnTo>
                    <a:pt x="786630" y="112803"/>
                  </a:lnTo>
                  <a:lnTo>
                    <a:pt x="790615" y="112803"/>
                  </a:lnTo>
                  <a:lnTo>
                    <a:pt x="790615" y="112044"/>
                  </a:lnTo>
                  <a:close/>
                </a:path>
                <a:path w="1999615" h="193675">
                  <a:moveTo>
                    <a:pt x="786630" y="112803"/>
                  </a:moveTo>
                  <a:lnTo>
                    <a:pt x="785871" y="113561"/>
                  </a:lnTo>
                  <a:lnTo>
                    <a:pt x="786630" y="113561"/>
                  </a:lnTo>
                  <a:lnTo>
                    <a:pt x="786630" y="112803"/>
                  </a:lnTo>
                  <a:close/>
                </a:path>
                <a:path w="1999615" h="193675">
                  <a:moveTo>
                    <a:pt x="792133" y="112044"/>
                  </a:moveTo>
                  <a:lnTo>
                    <a:pt x="791374" y="112044"/>
                  </a:lnTo>
                  <a:lnTo>
                    <a:pt x="790615" y="112803"/>
                  </a:lnTo>
                  <a:lnTo>
                    <a:pt x="786630" y="112803"/>
                  </a:lnTo>
                  <a:lnTo>
                    <a:pt x="786630" y="113561"/>
                  </a:lnTo>
                  <a:lnTo>
                    <a:pt x="792133" y="113561"/>
                  </a:lnTo>
                  <a:lnTo>
                    <a:pt x="792133" y="112044"/>
                  </a:lnTo>
                  <a:close/>
                </a:path>
                <a:path w="1999615" h="193675">
                  <a:moveTo>
                    <a:pt x="796117" y="106119"/>
                  </a:moveTo>
                  <a:lnTo>
                    <a:pt x="790615" y="106119"/>
                  </a:lnTo>
                  <a:lnTo>
                    <a:pt x="790615" y="112803"/>
                  </a:lnTo>
                  <a:lnTo>
                    <a:pt x="791374" y="112044"/>
                  </a:lnTo>
                  <a:lnTo>
                    <a:pt x="792133" y="112044"/>
                  </a:lnTo>
                  <a:lnTo>
                    <a:pt x="792133" y="107637"/>
                  </a:lnTo>
                  <a:lnTo>
                    <a:pt x="791374" y="107637"/>
                  </a:lnTo>
                  <a:lnTo>
                    <a:pt x="792133" y="106878"/>
                  </a:lnTo>
                  <a:lnTo>
                    <a:pt x="796117" y="106878"/>
                  </a:lnTo>
                  <a:lnTo>
                    <a:pt x="796117" y="106119"/>
                  </a:lnTo>
                  <a:close/>
                </a:path>
                <a:path w="1999615" h="193675">
                  <a:moveTo>
                    <a:pt x="792133" y="106878"/>
                  </a:moveTo>
                  <a:lnTo>
                    <a:pt x="791374" y="107637"/>
                  </a:lnTo>
                  <a:lnTo>
                    <a:pt x="792133" y="107637"/>
                  </a:lnTo>
                  <a:lnTo>
                    <a:pt x="792133" y="106878"/>
                  </a:lnTo>
                  <a:close/>
                </a:path>
                <a:path w="1999615" h="193675">
                  <a:moveTo>
                    <a:pt x="797635" y="106119"/>
                  </a:moveTo>
                  <a:lnTo>
                    <a:pt x="796876" y="106119"/>
                  </a:lnTo>
                  <a:lnTo>
                    <a:pt x="796117" y="106878"/>
                  </a:lnTo>
                  <a:lnTo>
                    <a:pt x="792133" y="106878"/>
                  </a:lnTo>
                  <a:lnTo>
                    <a:pt x="792133" y="107637"/>
                  </a:lnTo>
                  <a:lnTo>
                    <a:pt x="797635" y="107637"/>
                  </a:lnTo>
                  <a:lnTo>
                    <a:pt x="797635" y="106119"/>
                  </a:lnTo>
                  <a:close/>
                </a:path>
                <a:path w="1999615" h="193675">
                  <a:moveTo>
                    <a:pt x="885868" y="100188"/>
                  </a:moveTo>
                  <a:lnTo>
                    <a:pt x="796117" y="100188"/>
                  </a:lnTo>
                  <a:lnTo>
                    <a:pt x="796117" y="106878"/>
                  </a:lnTo>
                  <a:lnTo>
                    <a:pt x="796876" y="106119"/>
                  </a:lnTo>
                  <a:lnTo>
                    <a:pt x="797635" y="106119"/>
                  </a:lnTo>
                  <a:lnTo>
                    <a:pt x="797635" y="101706"/>
                  </a:lnTo>
                  <a:lnTo>
                    <a:pt x="796876" y="101706"/>
                  </a:lnTo>
                  <a:lnTo>
                    <a:pt x="797635" y="100947"/>
                  </a:lnTo>
                  <a:lnTo>
                    <a:pt x="885868" y="100947"/>
                  </a:lnTo>
                  <a:lnTo>
                    <a:pt x="885868" y="100188"/>
                  </a:lnTo>
                  <a:close/>
                </a:path>
                <a:path w="1999615" h="193675">
                  <a:moveTo>
                    <a:pt x="797635" y="100947"/>
                  </a:moveTo>
                  <a:lnTo>
                    <a:pt x="796876" y="101706"/>
                  </a:lnTo>
                  <a:lnTo>
                    <a:pt x="797635" y="101706"/>
                  </a:lnTo>
                  <a:lnTo>
                    <a:pt x="797635" y="100947"/>
                  </a:lnTo>
                  <a:close/>
                </a:path>
                <a:path w="1999615" h="193675">
                  <a:moveTo>
                    <a:pt x="887386" y="100188"/>
                  </a:moveTo>
                  <a:lnTo>
                    <a:pt x="886627" y="100188"/>
                  </a:lnTo>
                  <a:lnTo>
                    <a:pt x="885868" y="100947"/>
                  </a:lnTo>
                  <a:lnTo>
                    <a:pt x="797635" y="100947"/>
                  </a:lnTo>
                  <a:lnTo>
                    <a:pt x="797635" y="101706"/>
                  </a:lnTo>
                  <a:lnTo>
                    <a:pt x="887386" y="101706"/>
                  </a:lnTo>
                  <a:lnTo>
                    <a:pt x="887386" y="100188"/>
                  </a:lnTo>
                  <a:close/>
                </a:path>
                <a:path w="1999615" h="193675">
                  <a:moveTo>
                    <a:pt x="1274598" y="94080"/>
                  </a:moveTo>
                  <a:lnTo>
                    <a:pt x="885868" y="94080"/>
                  </a:lnTo>
                  <a:lnTo>
                    <a:pt x="885868" y="100947"/>
                  </a:lnTo>
                  <a:lnTo>
                    <a:pt x="886627" y="100188"/>
                  </a:lnTo>
                  <a:lnTo>
                    <a:pt x="887386" y="100188"/>
                  </a:lnTo>
                  <a:lnTo>
                    <a:pt x="887386" y="95598"/>
                  </a:lnTo>
                  <a:lnTo>
                    <a:pt x="886627" y="95598"/>
                  </a:lnTo>
                  <a:lnTo>
                    <a:pt x="887386" y="94839"/>
                  </a:lnTo>
                  <a:lnTo>
                    <a:pt x="1274598" y="94839"/>
                  </a:lnTo>
                  <a:lnTo>
                    <a:pt x="1274598" y="94080"/>
                  </a:lnTo>
                  <a:close/>
                </a:path>
                <a:path w="1999615" h="193675">
                  <a:moveTo>
                    <a:pt x="887386" y="94839"/>
                  </a:moveTo>
                  <a:lnTo>
                    <a:pt x="886627" y="95598"/>
                  </a:lnTo>
                  <a:lnTo>
                    <a:pt x="887386" y="95598"/>
                  </a:lnTo>
                  <a:lnTo>
                    <a:pt x="887386" y="94839"/>
                  </a:lnTo>
                  <a:close/>
                </a:path>
                <a:path w="1999615" h="193675">
                  <a:moveTo>
                    <a:pt x="1276116" y="94080"/>
                  </a:moveTo>
                  <a:lnTo>
                    <a:pt x="1275357" y="94080"/>
                  </a:lnTo>
                  <a:lnTo>
                    <a:pt x="1274598" y="94839"/>
                  </a:lnTo>
                  <a:lnTo>
                    <a:pt x="887386" y="94839"/>
                  </a:lnTo>
                  <a:lnTo>
                    <a:pt x="887386" y="95598"/>
                  </a:lnTo>
                  <a:lnTo>
                    <a:pt x="1276116" y="95598"/>
                  </a:lnTo>
                  <a:lnTo>
                    <a:pt x="1276116" y="94080"/>
                  </a:lnTo>
                  <a:close/>
                </a:path>
                <a:path w="1999615" h="193675">
                  <a:moveTo>
                    <a:pt x="1316216" y="86600"/>
                  </a:moveTo>
                  <a:lnTo>
                    <a:pt x="1274598" y="86600"/>
                  </a:lnTo>
                  <a:lnTo>
                    <a:pt x="1274598" y="94839"/>
                  </a:lnTo>
                  <a:lnTo>
                    <a:pt x="1275357" y="94080"/>
                  </a:lnTo>
                  <a:lnTo>
                    <a:pt x="1276116" y="94080"/>
                  </a:lnTo>
                  <a:lnTo>
                    <a:pt x="1276116" y="88117"/>
                  </a:lnTo>
                  <a:lnTo>
                    <a:pt x="1275357" y="88117"/>
                  </a:lnTo>
                  <a:lnTo>
                    <a:pt x="1276116" y="87365"/>
                  </a:lnTo>
                  <a:lnTo>
                    <a:pt x="1316216" y="87365"/>
                  </a:lnTo>
                  <a:lnTo>
                    <a:pt x="1316216" y="86600"/>
                  </a:lnTo>
                  <a:close/>
                </a:path>
                <a:path w="1999615" h="193675">
                  <a:moveTo>
                    <a:pt x="1276116" y="87365"/>
                  </a:moveTo>
                  <a:lnTo>
                    <a:pt x="1275357" y="88117"/>
                  </a:lnTo>
                  <a:lnTo>
                    <a:pt x="1276116" y="88117"/>
                  </a:lnTo>
                  <a:lnTo>
                    <a:pt x="1276116" y="87365"/>
                  </a:lnTo>
                  <a:close/>
                </a:path>
                <a:path w="1999615" h="193675">
                  <a:moveTo>
                    <a:pt x="1317734" y="86600"/>
                  </a:moveTo>
                  <a:lnTo>
                    <a:pt x="1316975" y="86600"/>
                  </a:lnTo>
                  <a:lnTo>
                    <a:pt x="1316216" y="87365"/>
                  </a:lnTo>
                  <a:lnTo>
                    <a:pt x="1276116" y="87365"/>
                  </a:lnTo>
                  <a:lnTo>
                    <a:pt x="1276116" y="88117"/>
                  </a:lnTo>
                  <a:lnTo>
                    <a:pt x="1317734" y="88117"/>
                  </a:lnTo>
                  <a:lnTo>
                    <a:pt x="1317734" y="86600"/>
                  </a:lnTo>
                  <a:close/>
                </a:path>
                <a:path w="1999615" h="193675">
                  <a:moveTo>
                    <a:pt x="1399452" y="78911"/>
                  </a:moveTo>
                  <a:lnTo>
                    <a:pt x="1316216" y="78911"/>
                  </a:lnTo>
                  <a:lnTo>
                    <a:pt x="1316216" y="87365"/>
                  </a:lnTo>
                  <a:lnTo>
                    <a:pt x="1316975" y="86600"/>
                  </a:lnTo>
                  <a:lnTo>
                    <a:pt x="1317734" y="86600"/>
                  </a:lnTo>
                  <a:lnTo>
                    <a:pt x="1317734" y="80429"/>
                  </a:lnTo>
                  <a:lnTo>
                    <a:pt x="1316975" y="80429"/>
                  </a:lnTo>
                  <a:lnTo>
                    <a:pt x="1317734" y="79670"/>
                  </a:lnTo>
                  <a:lnTo>
                    <a:pt x="1399452" y="79670"/>
                  </a:lnTo>
                  <a:lnTo>
                    <a:pt x="1399452" y="78911"/>
                  </a:lnTo>
                  <a:close/>
                </a:path>
                <a:path w="1999615" h="193675">
                  <a:moveTo>
                    <a:pt x="1317734" y="79670"/>
                  </a:moveTo>
                  <a:lnTo>
                    <a:pt x="1316975" y="80429"/>
                  </a:lnTo>
                  <a:lnTo>
                    <a:pt x="1317734" y="80429"/>
                  </a:lnTo>
                  <a:lnTo>
                    <a:pt x="1317734" y="79670"/>
                  </a:lnTo>
                  <a:close/>
                </a:path>
                <a:path w="1999615" h="193675">
                  <a:moveTo>
                    <a:pt x="1400969" y="78911"/>
                  </a:moveTo>
                  <a:lnTo>
                    <a:pt x="1400210" y="78911"/>
                  </a:lnTo>
                  <a:lnTo>
                    <a:pt x="1399452" y="79670"/>
                  </a:lnTo>
                  <a:lnTo>
                    <a:pt x="1317734" y="79670"/>
                  </a:lnTo>
                  <a:lnTo>
                    <a:pt x="1317734" y="80429"/>
                  </a:lnTo>
                  <a:lnTo>
                    <a:pt x="1400969" y="80429"/>
                  </a:lnTo>
                  <a:lnTo>
                    <a:pt x="1400969" y="78911"/>
                  </a:lnTo>
                  <a:close/>
                </a:path>
                <a:path w="1999615" h="193675">
                  <a:moveTo>
                    <a:pt x="1468393" y="71070"/>
                  </a:moveTo>
                  <a:lnTo>
                    <a:pt x="1399452" y="71070"/>
                  </a:lnTo>
                  <a:lnTo>
                    <a:pt x="1399452" y="79670"/>
                  </a:lnTo>
                  <a:lnTo>
                    <a:pt x="1400210" y="78911"/>
                  </a:lnTo>
                  <a:lnTo>
                    <a:pt x="1400969" y="78911"/>
                  </a:lnTo>
                  <a:lnTo>
                    <a:pt x="1400969" y="72588"/>
                  </a:lnTo>
                  <a:lnTo>
                    <a:pt x="1400210" y="72588"/>
                  </a:lnTo>
                  <a:lnTo>
                    <a:pt x="1400969" y="71829"/>
                  </a:lnTo>
                  <a:lnTo>
                    <a:pt x="1468393" y="71829"/>
                  </a:lnTo>
                  <a:lnTo>
                    <a:pt x="1468393" y="71070"/>
                  </a:lnTo>
                  <a:close/>
                </a:path>
                <a:path w="1999615" h="193675">
                  <a:moveTo>
                    <a:pt x="1400969" y="71829"/>
                  </a:moveTo>
                  <a:lnTo>
                    <a:pt x="1400210" y="72588"/>
                  </a:lnTo>
                  <a:lnTo>
                    <a:pt x="1400969" y="72588"/>
                  </a:lnTo>
                  <a:lnTo>
                    <a:pt x="1400969" y="71829"/>
                  </a:lnTo>
                  <a:close/>
                </a:path>
                <a:path w="1999615" h="193675">
                  <a:moveTo>
                    <a:pt x="1469911" y="71070"/>
                  </a:moveTo>
                  <a:lnTo>
                    <a:pt x="1469152" y="71070"/>
                  </a:lnTo>
                  <a:lnTo>
                    <a:pt x="1468393" y="71829"/>
                  </a:lnTo>
                  <a:lnTo>
                    <a:pt x="1400969" y="71829"/>
                  </a:lnTo>
                  <a:lnTo>
                    <a:pt x="1400969" y="72588"/>
                  </a:lnTo>
                  <a:lnTo>
                    <a:pt x="1469911" y="72588"/>
                  </a:lnTo>
                  <a:lnTo>
                    <a:pt x="1469911" y="71070"/>
                  </a:lnTo>
                  <a:close/>
                </a:path>
                <a:path w="1999615" h="193675">
                  <a:moveTo>
                    <a:pt x="1488127" y="63103"/>
                  </a:moveTo>
                  <a:lnTo>
                    <a:pt x="1468393" y="63103"/>
                  </a:lnTo>
                  <a:lnTo>
                    <a:pt x="1468393" y="71829"/>
                  </a:lnTo>
                  <a:lnTo>
                    <a:pt x="1469152" y="71070"/>
                  </a:lnTo>
                  <a:lnTo>
                    <a:pt x="1469911" y="71070"/>
                  </a:lnTo>
                  <a:lnTo>
                    <a:pt x="1469911" y="64621"/>
                  </a:lnTo>
                  <a:lnTo>
                    <a:pt x="1469152" y="64621"/>
                  </a:lnTo>
                  <a:lnTo>
                    <a:pt x="1469911" y="63862"/>
                  </a:lnTo>
                  <a:lnTo>
                    <a:pt x="1488127" y="63862"/>
                  </a:lnTo>
                  <a:lnTo>
                    <a:pt x="1488127" y="63103"/>
                  </a:lnTo>
                  <a:close/>
                </a:path>
                <a:path w="1999615" h="193675">
                  <a:moveTo>
                    <a:pt x="1469911" y="63862"/>
                  </a:moveTo>
                  <a:lnTo>
                    <a:pt x="1469152" y="64621"/>
                  </a:lnTo>
                  <a:lnTo>
                    <a:pt x="1469911" y="64621"/>
                  </a:lnTo>
                  <a:lnTo>
                    <a:pt x="1469911" y="63862"/>
                  </a:lnTo>
                  <a:close/>
                </a:path>
                <a:path w="1999615" h="193675">
                  <a:moveTo>
                    <a:pt x="1489645" y="63103"/>
                  </a:moveTo>
                  <a:lnTo>
                    <a:pt x="1488886" y="63103"/>
                  </a:lnTo>
                  <a:lnTo>
                    <a:pt x="1488127" y="63862"/>
                  </a:lnTo>
                  <a:lnTo>
                    <a:pt x="1469911" y="63862"/>
                  </a:lnTo>
                  <a:lnTo>
                    <a:pt x="1469911" y="64621"/>
                  </a:lnTo>
                  <a:lnTo>
                    <a:pt x="1489645" y="64621"/>
                  </a:lnTo>
                  <a:lnTo>
                    <a:pt x="1489645" y="63103"/>
                  </a:lnTo>
                  <a:close/>
                </a:path>
                <a:path w="1999615" h="193675">
                  <a:moveTo>
                    <a:pt x="1495780" y="55200"/>
                  </a:moveTo>
                  <a:lnTo>
                    <a:pt x="1488127" y="55200"/>
                  </a:lnTo>
                  <a:lnTo>
                    <a:pt x="1488127" y="63862"/>
                  </a:lnTo>
                  <a:lnTo>
                    <a:pt x="1488886" y="63103"/>
                  </a:lnTo>
                  <a:lnTo>
                    <a:pt x="1489645" y="63103"/>
                  </a:lnTo>
                  <a:lnTo>
                    <a:pt x="1489645" y="56717"/>
                  </a:lnTo>
                  <a:lnTo>
                    <a:pt x="1488886" y="56717"/>
                  </a:lnTo>
                  <a:lnTo>
                    <a:pt x="1489645" y="55958"/>
                  </a:lnTo>
                  <a:lnTo>
                    <a:pt x="1495780" y="55958"/>
                  </a:lnTo>
                  <a:lnTo>
                    <a:pt x="1495780" y="55200"/>
                  </a:lnTo>
                  <a:close/>
                </a:path>
                <a:path w="1999615" h="193675">
                  <a:moveTo>
                    <a:pt x="1489645" y="55958"/>
                  </a:moveTo>
                  <a:lnTo>
                    <a:pt x="1488886" y="56717"/>
                  </a:lnTo>
                  <a:lnTo>
                    <a:pt x="1489645" y="56717"/>
                  </a:lnTo>
                  <a:lnTo>
                    <a:pt x="1489645" y="55958"/>
                  </a:lnTo>
                  <a:close/>
                </a:path>
                <a:path w="1999615" h="193675">
                  <a:moveTo>
                    <a:pt x="1497298" y="55200"/>
                  </a:moveTo>
                  <a:lnTo>
                    <a:pt x="1496539" y="55200"/>
                  </a:lnTo>
                  <a:lnTo>
                    <a:pt x="1495780" y="55958"/>
                  </a:lnTo>
                  <a:lnTo>
                    <a:pt x="1489645" y="55958"/>
                  </a:lnTo>
                  <a:lnTo>
                    <a:pt x="1489645" y="56717"/>
                  </a:lnTo>
                  <a:lnTo>
                    <a:pt x="1497298" y="56717"/>
                  </a:lnTo>
                  <a:lnTo>
                    <a:pt x="1497298" y="55200"/>
                  </a:lnTo>
                  <a:close/>
                </a:path>
                <a:path w="1999615" h="193675">
                  <a:moveTo>
                    <a:pt x="1513300" y="47106"/>
                  </a:moveTo>
                  <a:lnTo>
                    <a:pt x="1495780" y="47106"/>
                  </a:lnTo>
                  <a:lnTo>
                    <a:pt x="1495780" y="55958"/>
                  </a:lnTo>
                  <a:lnTo>
                    <a:pt x="1496539" y="55200"/>
                  </a:lnTo>
                  <a:lnTo>
                    <a:pt x="1497298" y="55200"/>
                  </a:lnTo>
                  <a:lnTo>
                    <a:pt x="1497298" y="48624"/>
                  </a:lnTo>
                  <a:lnTo>
                    <a:pt x="1496539" y="48624"/>
                  </a:lnTo>
                  <a:lnTo>
                    <a:pt x="1497298" y="47865"/>
                  </a:lnTo>
                  <a:lnTo>
                    <a:pt x="1513300" y="47865"/>
                  </a:lnTo>
                  <a:lnTo>
                    <a:pt x="1513300" y="47106"/>
                  </a:lnTo>
                  <a:close/>
                </a:path>
                <a:path w="1999615" h="193675">
                  <a:moveTo>
                    <a:pt x="1497298" y="47865"/>
                  </a:moveTo>
                  <a:lnTo>
                    <a:pt x="1496539" y="48624"/>
                  </a:lnTo>
                  <a:lnTo>
                    <a:pt x="1497298" y="48624"/>
                  </a:lnTo>
                  <a:lnTo>
                    <a:pt x="1497298" y="47865"/>
                  </a:lnTo>
                  <a:close/>
                </a:path>
                <a:path w="1999615" h="193675">
                  <a:moveTo>
                    <a:pt x="1514818" y="47106"/>
                  </a:moveTo>
                  <a:lnTo>
                    <a:pt x="1514059" y="47106"/>
                  </a:lnTo>
                  <a:lnTo>
                    <a:pt x="1513300" y="47865"/>
                  </a:lnTo>
                  <a:lnTo>
                    <a:pt x="1497298" y="47865"/>
                  </a:lnTo>
                  <a:lnTo>
                    <a:pt x="1497298" y="48624"/>
                  </a:lnTo>
                  <a:lnTo>
                    <a:pt x="1514818" y="48624"/>
                  </a:lnTo>
                  <a:lnTo>
                    <a:pt x="1514818" y="47106"/>
                  </a:lnTo>
                  <a:close/>
                </a:path>
                <a:path w="1999615" h="193675">
                  <a:moveTo>
                    <a:pt x="1527531" y="39013"/>
                  </a:moveTo>
                  <a:lnTo>
                    <a:pt x="1513300" y="39013"/>
                  </a:lnTo>
                  <a:lnTo>
                    <a:pt x="1513300" y="47865"/>
                  </a:lnTo>
                  <a:lnTo>
                    <a:pt x="1514059" y="47106"/>
                  </a:lnTo>
                  <a:lnTo>
                    <a:pt x="1514818" y="47106"/>
                  </a:lnTo>
                  <a:lnTo>
                    <a:pt x="1514818" y="40530"/>
                  </a:lnTo>
                  <a:lnTo>
                    <a:pt x="1514059" y="40530"/>
                  </a:lnTo>
                  <a:lnTo>
                    <a:pt x="1514818" y="39771"/>
                  </a:lnTo>
                  <a:lnTo>
                    <a:pt x="1527531" y="39771"/>
                  </a:lnTo>
                  <a:lnTo>
                    <a:pt x="1527531" y="39013"/>
                  </a:lnTo>
                  <a:close/>
                </a:path>
                <a:path w="1999615" h="193675">
                  <a:moveTo>
                    <a:pt x="1514818" y="39771"/>
                  </a:moveTo>
                  <a:lnTo>
                    <a:pt x="1514059" y="40530"/>
                  </a:lnTo>
                  <a:lnTo>
                    <a:pt x="1514818" y="40530"/>
                  </a:lnTo>
                  <a:lnTo>
                    <a:pt x="1514818" y="39771"/>
                  </a:lnTo>
                  <a:close/>
                </a:path>
                <a:path w="1999615" h="193675">
                  <a:moveTo>
                    <a:pt x="1529049" y="39013"/>
                  </a:moveTo>
                  <a:lnTo>
                    <a:pt x="1528290" y="39013"/>
                  </a:lnTo>
                  <a:lnTo>
                    <a:pt x="1527531" y="39771"/>
                  </a:lnTo>
                  <a:lnTo>
                    <a:pt x="1514818" y="39771"/>
                  </a:lnTo>
                  <a:lnTo>
                    <a:pt x="1514818" y="40530"/>
                  </a:lnTo>
                  <a:lnTo>
                    <a:pt x="1529049" y="40530"/>
                  </a:lnTo>
                  <a:lnTo>
                    <a:pt x="1529049" y="39013"/>
                  </a:lnTo>
                  <a:close/>
                </a:path>
                <a:path w="1999615" h="193675">
                  <a:moveTo>
                    <a:pt x="1563710" y="30919"/>
                  </a:moveTo>
                  <a:lnTo>
                    <a:pt x="1527531" y="30919"/>
                  </a:lnTo>
                  <a:lnTo>
                    <a:pt x="1527531" y="39771"/>
                  </a:lnTo>
                  <a:lnTo>
                    <a:pt x="1528290" y="39013"/>
                  </a:lnTo>
                  <a:lnTo>
                    <a:pt x="1529049" y="39013"/>
                  </a:lnTo>
                  <a:lnTo>
                    <a:pt x="1529049" y="32437"/>
                  </a:lnTo>
                  <a:lnTo>
                    <a:pt x="1528290" y="32437"/>
                  </a:lnTo>
                  <a:lnTo>
                    <a:pt x="1529049" y="31678"/>
                  </a:lnTo>
                  <a:lnTo>
                    <a:pt x="1563710" y="31678"/>
                  </a:lnTo>
                  <a:lnTo>
                    <a:pt x="1563710" y="30919"/>
                  </a:lnTo>
                  <a:close/>
                </a:path>
                <a:path w="1999615" h="193675">
                  <a:moveTo>
                    <a:pt x="1529049" y="31678"/>
                  </a:moveTo>
                  <a:lnTo>
                    <a:pt x="1528290" y="32437"/>
                  </a:lnTo>
                  <a:lnTo>
                    <a:pt x="1529049" y="32437"/>
                  </a:lnTo>
                  <a:lnTo>
                    <a:pt x="1529049" y="31678"/>
                  </a:lnTo>
                  <a:close/>
                </a:path>
                <a:path w="1999615" h="193675">
                  <a:moveTo>
                    <a:pt x="1565228" y="30919"/>
                  </a:moveTo>
                  <a:lnTo>
                    <a:pt x="1564469" y="30919"/>
                  </a:lnTo>
                  <a:lnTo>
                    <a:pt x="1563710" y="31678"/>
                  </a:lnTo>
                  <a:lnTo>
                    <a:pt x="1529049" y="31678"/>
                  </a:lnTo>
                  <a:lnTo>
                    <a:pt x="1529049" y="32437"/>
                  </a:lnTo>
                  <a:lnTo>
                    <a:pt x="1565228" y="32437"/>
                  </a:lnTo>
                  <a:lnTo>
                    <a:pt x="1565228" y="30919"/>
                  </a:lnTo>
                  <a:close/>
                </a:path>
                <a:path w="1999615" h="193675">
                  <a:moveTo>
                    <a:pt x="1835239" y="22510"/>
                  </a:moveTo>
                  <a:lnTo>
                    <a:pt x="1563710" y="22510"/>
                  </a:lnTo>
                  <a:lnTo>
                    <a:pt x="1563710" y="31678"/>
                  </a:lnTo>
                  <a:lnTo>
                    <a:pt x="1564469" y="30919"/>
                  </a:lnTo>
                  <a:lnTo>
                    <a:pt x="1565228" y="30919"/>
                  </a:lnTo>
                  <a:lnTo>
                    <a:pt x="1565228" y="24027"/>
                  </a:lnTo>
                  <a:lnTo>
                    <a:pt x="1564469" y="24027"/>
                  </a:lnTo>
                  <a:lnTo>
                    <a:pt x="1565228" y="23268"/>
                  </a:lnTo>
                  <a:lnTo>
                    <a:pt x="1835239" y="23268"/>
                  </a:lnTo>
                  <a:lnTo>
                    <a:pt x="1835239" y="22510"/>
                  </a:lnTo>
                  <a:close/>
                </a:path>
                <a:path w="1999615" h="193675">
                  <a:moveTo>
                    <a:pt x="1565228" y="23268"/>
                  </a:moveTo>
                  <a:lnTo>
                    <a:pt x="1564469" y="24027"/>
                  </a:lnTo>
                  <a:lnTo>
                    <a:pt x="1565228" y="24027"/>
                  </a:lnTo>
                  <a:lnTo>
                    <a:pt x="1565228" y="23268"/>
                  </a:lnTo>
                  <a:close/>
                </a:path>
                <a:path w="1999615" h="193675">
                  <a:moveTo>
                    <a:pt x="1836757" y="22510"/>
                  </a:moveTo>
                  <a:lnTo>
                    <a:pt x="1835998" y="22510"/>
                  </a:lnTo>
                  <a:lnTo>
                    <a:pt x="1835239" y="23268"/>
                  </a:lnTo>
                  <a:lnTo>
                    <a:pt x="1565228" y="23268"/>
                  </a:lnTo>
                  <a:lnTo>
                    <a:pt x="1565228" y="24027"/>
                  </a:lnTo>
                  <a:lnTo>
                    <a:pt x="1836757" y="24027"/>
                  </a:lnTo>
                  <a:lnTo>
                    <a:pt x="1836757" y="22510"/>
                  </a:lnTo>
                  <a:close/>
                </a:path>
                <a:path w="1999615" h="193675">
                  <a:moveTo>
                    <a:pt x="1837452" y="11255"/>
                  </a:moveTo>
                  <a:lnTo>
                    <a:pt x="1835239" y="11255"/>
                  </a:lnTo>
                  <a:lnTo>
                    <a:pt x="1835239" y="23268"/>
                  </a:lnTo>
                  <a:lnTo>
                    <a:pt x="1835998" y="22510"/>
                  </a:lnTo>
                  <a:lnTo>
                    <a:pt x="1836757" y="22510"/>
                  </a:lnTo>
                  <a:lnTo>
                    <a:pt x="1836757" y="12772"/>
                  </a:lnTo>
                  <a:lnTo>
                    <a:pt x="1835998" y="12772"/>
                  </a:lnTo>
                  <a:lnTo>
                    <a:pt x="1836757" y="12013"/>
                  </a:lnTo>
                  <a:lnTo>
                    <a:pt x="1837452" y="12013"/>
                  </a:lnTo>
                  <a:lnTo>
                    <a:pt x="1837452" y="11255"/>
                  </a:lnTo>
                  <a:close/>
                </a:path>
                <a:path w="1999615" h="193675">
                  <a:moveTo>
                    <a:pt x="1836757" y="12013"/>
                  </a:moveTo>
                  <a:lnTo>
                    <a:pt x="1835998" y="12772"/>
                  </a:lnTo>
                  <a:lnTo>
                    <a:pt x="1836757" y="12772"/>
                  </a:lnTo>
                  <a:lnTo>
                    <a:pt x="1836757" y="12013"/>
                  </a:lnTo>
                  <a:close/>
                </a:path>
                <a:path w="1999615" h="193675">
                  <a:moveTo>
                    <a:pt x="1838970" y="11255"/>
                  </a:moveTo>
                  <a:lnTo>
                    <a:pt x="1838211" y="11255"/>
                  </a:lnTo>
                  <a:lnTo>
                    <a:pt x="1837452" y="12013"/>
                  </a:lnTo>
                  <a:lnTo>
                    <a:pt x="1836757" y="12013"/>
                  </a:lnTo>
                  <a:lnTo>
                    <a:pt x="1836757" y="12772"/>
                  </a:lnTo>
                  <a:lnTo>
                    <a:pt x="1838970" y="12772"/>
                  </a:lnTo>
                  <a:lnTo>
                    <a:pt x="1838970" y="11255"/>
                  </a:lnTo>
                  <a:close/>
                </a:path>
                <a:path w="1999615" h="193675">
                  <a:moveTo>
                    <a:pt x="1999180" y="0"/>
                  </a:moveTo>
                  <a:lnTo>
                    <a:pt x="1837452" y="0"/>
                  </a:lnTo>
                  <a:lnTo>
                    <a:pt x="1837452" y="12013"/>
                  </a:lnTo>
                  <a:lnTo>
                    <a:pt x="1838211" y="11255"/>
                  </a:lnTo>
                  <a:lnTo>
                    <a:pt x="1838970" y="11255"/>
                  </a:lnTo>
                  <a:lnTo>
                    <a:pt x="1838970" y="1517"/>
                  </a:lnTo>
                  <a:lnTo>
                    <a:pt x="1838211" y="1517"/>
                  </a:lnTo>
                  <a:lnTo>
                    <a:pt x="1838970" y="758"/>
                  </a:lnTo>
                  <a:lnTo>
                    <a:pt x="1999180" y="758"/>
                  </a:lnTo>
                  <a:lnTo>
                    <a:pt x="1999180" y="0"/>
                  </a:lnTo>
                  <a:close/>
                </a:path>
                <a:path w="1999615" h="193675">
                  <a:moveTo>
                    <a:pt x="1838970" y="758"/>
                  </a:moveTo>
                  <a:lnTo>
                    <a:pt x="1838211" y="1517"/>
                  </a:lnTo>
                  <a:lnTo>
                    <a:pt x="1838970" y="1517"/>
                  </a:lnTo>
                  <a:lnTo>
                    <a:pt x="1838970" y="758"/>
                  </a:lnTo>
                  <a:close/>
                </a:path>
                <a:path w="1999615" h="193675">
                  <a:moveTo>
                    <a:pt x="1999180" y="758"/>
                  </a:moveTo>
                  <a:lnTo>
                    <a:pt x="1838970" y="758"/>
                  </a:lnTo>
                  <a:lnTo>
                    <a:pt x="1838970" y="1517"/>
                  </a:lnTo>
                  <a:lnTo>
                    <a:pt x="1999180" y="1517"/>
                  </a:lnTo>
                  <a:lnTo>
                    <a:pt x="1999180" y="758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6403022" y="3993235"/>
              <a:ext cx="1998980" cy="143510"/>
            </a:xfrm>
            <a:custGeom>
              <a:avLst/>
              <a:gdLst/>
              <a:ahLst/>
              <a:cxnLst/>
              <a:rect l="l" t="t" r="r" b="b"/>
              <a:pathLst>
                <a:path w="1998979" h="143510">
                  <a:moveTo>
                    <a:pt x="1998421" y="0"/>
                  </a:moveTo>
                  <a:lnTo>
                    <a:pt x="1121981" y="0"/>
                  </a:lnTo>
                  <a:lnTo>
                    <a:pt x="1121981" y="1270"/>
                  </a:lnTo>
                  <a:lnTo>
                    <a:pt x="1121333" y="1917"/>
                  </a:lnTo>
                  <a:lnTo>
                    <a:pt x="1121333" y="1270"/>
                  </a:lnTo>
                  <a:lnTo>
                    <a:pt x="1121981" y="1270"/>
                  </a:lnTo>
                  <a:lnTo>
                    <a:pt x="1121981" y="0"/>
                  </a:lnTo>
                  <a:lnTo>
                    <a:pt x="1120521" y="0"/>
                  </a:lnTo>
                  <a:lnTo>
                    <a:pt x="1120521" y="1270"/>
                  </a:lnTo>
                  <a:lnTo>
                    <a:pt x="1120521" y="2540"/>
                  </a:lnTo>
                  <a:lnTo>
                    <a:pt x="1120521" y="33020"/>
                  </a:lnTo>
                  <a:lnTo>
                    <a:pt x="817689" y="33020"/>
                  </a:lnTo>
                  <a:lnTo>
                    <a:pt x="817689" y="33464"/>
                  </a:lnTo>
                  <a:lnTo>
                    <a:pt x="817499" y="33655"/>
                  </a:lnTo>
                  <a:lnTo>
                    <a:pt x="817499" y="33020"/>
                  </a:lnTo>
                  <a:lnTo>
                    <a:pt x="816165" y="33020"/>
                  </a:lnTo>
                  <a:lnTo>
                    <a:pt x="816165" y="34290"/>
                  </a:lnTo>
                  <a:lnTo>
                    <a:pt x="816165" y="62230"/>
                  </a:lnTo>
                  <a:lnTo>
                    <a:pt x="687324" y="62230"/>
                  </a:lnTo>
                  <a:lnTo>
                    <a:pt x="687324" y="62522"/>
                  </a:lnTo>
                  <a:lnTo>
                    <a:pt x="686993" y="62865"/>
                  </a:lnTo>
                  <a:lnTo>
                    <a:pt x="686993" y="62230"/>
                  </a:lnTo>
                  <a:lnTo>
                    <a:pt x="685812" y="62230"/>
                  </a:lnTo>
                  <a:lnTo>
                    <a:pt x="685812" y="63500"/>
                  </a:lnTo>
                  <a:lnTo>
                    <a:pt x="685812" y="88887"/>
                  </a:lnTo>
                  <a:lnTo>
                    <a:pt x="663930" y="88887"/>
                  </a:lnTo>
                  <a:lnTo>
                    <a:pt x="663930" y="90157"/>
                  </a:lnTo>
                  <a:lnTo>
                    <a:pt x="663930" y="115557"/>
                  </a:lnTo>
                  <a:lnTo>
                    <a:pt x="576326" y="115557"/>
                  </a:lnTo>
                  <a:lnTo>
                    <a:pt x="576326" y="116827"/>
                  </a:lnTo>
                  <a:lnTo>
                    <a:pt x="576326" y="142227"/>
                  </a:lnTo>
                  <a:lnTo>
                    <a:pt x="0" y="142227"/>
                  </a:lnTo>
                  <a:lnTo>
                    <a:pt x="0" y="143497"/>
                  </a:lnTo>
                  <a:lnTo>
                    <a:pt x="576326" y="143497"/>
                  </a:lnTo>
                  <a:lnTo>
                    <a:pt x="576618" y="143497"/>
                  </a:lnTo>
                  <a:lnTo>
                    <a:pt x="576618" y="143154"/>
                  </a:lnTo>
                  <a:lnTo>
                    <a:pt x="577837" y="143154"/>
                  </a:lnTo>
                  <a:lnTo>
                    <a:pt x="577837" y="142392"/>
                  </a:lnTo>
                  <a:lnTo>
                    <a:pt x="577088" y="142392"/>
                  </a:lnTo>
                  <a:lnTo>
                    <a:pt x="576618" y="142862"/>
                  </a:lnTo>
                  <a:lnTo>
                    <a:pt x="576618" y="142227"/>
                  </a:lnTo>
                  <a:lnTo>
                    <a:pt x="577837" y="142227"/>
                  </a:lnTo>
                  <a:lnTo>
                    <a:pt x="577837" y="117424"/>
                  </a:lnTo>
                  <a:lnTo>
                    <a:pt x="577837" y="116827"/>
                  </a:lnTo>
                  <a:lnTo>
                    <a:pt x="663930" y="116827"/>
                  </a:lnTo>
                  <a:lnTo>
                    <a:pt x="664400" y="116827"/>
                  </a:lnTo>
                  <a:lnTo>
                    <a:pt x="665441" y="116827"/>
                  </a:lnTo>
                  <a:lnTo>
                    <a:pt x="665441" y="115557"/>
                  </a:lnTo>
                  <a:lnTo>
                    <a:pt x="665441" y="90347"/>
                  </a:lnTo>
                  <a:lnTo>
                    <a:pt x="665441" y="90157"/>
                  </a:lnTo>
                  <a:lnTo>
                    <a:pt x="685812" y="90157"/>
                  </a:lnTo>
                  <a:lnTo>
                    <a:pt x="687324" y="90157"/>
                  </a:lnTo>
                  <a:lnTo>
                    <a:pt x="687324" y="88887"/>
                  </a:lnTo>
                  <a:lnTo>
                    <a:pt x="687324" y="63500"/>
                  </a:lnTo>
                  <a:lnTo>
                    <a:pt x="686993" y="63500"/>
                  </a:lnTo>
                  <a:lnTo>
                    <a:pt x="686993" y="63284"/>
                  </a:lnTo>
                  <a:lnTo>
                    <a:pt x="687324" y="63284"/>
                  </a:lnTo>
                  <a:lnTo>
                    <a:pt x="687324" y="63500"/>
                  </a:lnTo>
                  <a:lnTo>
                    <a:pt x="817689" y="63500"/>
                  </a:lnTo>
                  <a:lnTo>
                    <a:pt x="817689" y="62230"/>
                  </a:lnTo>
                  <a:lnTo>
                    <a:pt x="817689" y="34290"/>
                  </a:lnTo>
                  <a:lnTo>
                    <a:pt x="817499" y="34290"/>
                  </a:lnTo>
                  <a:lnTo>
                    <a:pt x="817689" y="34226"/>
                  </a:lnTo>
                  <a:lnTo>
                    <a:pt x="1122045" y="34290"/>
                  </a:lnTo>
                  <a:lnTo>
                    <a:pt x="1122045" y="33020"/>
                  </a:lnTo>
                  <a:lnTo>
                    <a:pt x="1122045" y="2540"/>
                  </a:lnTo>
                  <a:lnTo>
                    <a:pt x="1121333" y="2540"/>
                  </a:lnTo>
                  <a:lnTo>
                    <a:pt x="1121333" y="1968"/>
                  </a:lnTo>
                  <a:lnTo>
                    <a:pt x="1122045" y="1968"/>
                  </a:lnTo>
                  <a:lnTo>
                    <a:pt x="1998421" y="1968"/>
                  </a:lnTo>
                  <a:lnTo>
                    <a:pt x="1998421" y="1270"/>
                  </a:lnTo>
                  <a:lnTo>
                    <a:pt x="1998421" y="0"/>
                  </a:lnTo>
                  <a:close/>
                </a:path>
              </a:pathLst>
            </a:custGeom>
            <a:solidFill>
              <a:srgbClr val="8000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6313081" y="4136382"/>
              <a:ext cx="2178685" cy="28575"/>
            </a:xfrm>
            <a:custGeom>
              <a:avLst/>
              <a:gdLst/>
              <a:ahLst/>
              <a:cxnLst/>
              <a:rect l="l" t="t" r="r" b="b"/>
              <a:pathLst>
                <a:path w="2178684" h="28575">
                  <a:moveTo>
                    <a:pt x="0" y="0"/>
                  </a:moveTo>
                  <a:lnTo>
                    <a:pt x="2178309" y="0"/>
                  </a:lnTo>
                </a:path>
                <a:path w="2178684" h="28575">
                  <a:moveTo>
                    <a:pt x="89946" y="0"/>
                  </a:moveTo>
                  <a:lnTo>
                    <a:pt x="89946" y="2845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0" name="object 60" descr=""/>
          <p:cNvSpPr txBox="1"/>
          <p:nvPr/>
        </p:nvSpPr>
        <p:spPr>
          <a:xfrm>
            <a:off x="6373756" y="4172293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</p:txBody>
      </p:sp>
      <p:sp>
        <p:nvSpPr>
          <p:cNvPr id="61" name="object 61" descr=""/>
          <p:cNvSpPr/>
          <p:nvPr/>
        </p:nvSpPr>
        <p:spPr>
          <a:xfrm>
            <a:off x="6802699" y="4136382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 descr=""/>
          <p:cNvSpPr txBox="1"/>
          <p:nvPr/>
        </p:nvSpPr>
        <p:spPr>
          <a:xfrm>
            <a:off x="6773428" y="4172293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1</a:t>
            </a:r>
            <a:endParaRPr sz="450">
              <a:latin typeface="Arial"/>
              <a:cs typeface="Arial"/>
            </a:endParaRPr>
          </a:p>
        </p:txBody>
      </p:sp>
      <p:sp>
        <p:nvSpPr>
          <p:cNvPr id="63" name="object 63" descr=""/>
          <p:cNvSpPr/>
          <p:nvPr/>
        </p:nvSpPr>
        <p:spPr>
          <a:xfrm>
            <a:off x="7202434" y="4136382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 descr=""/>
          <p:cNvSpPr txBox="1"/>
          <p:nvPr/>
        </p:nvSpPr>
        <p:spPr>
          <a:xfrm>
            <a:off x="7173100" y="4172293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2</a:t>
            </a:r>
            <a:endParaRPr sz="450">
              <a:latin typeface="Arial"/>
              <a:cs typeface="Arial"/>
            </a:endParaRPr>
          </a:p>
        </p:txBody>
      </p:sp>
      <p:sp>
        <p:nvSpPr>
          <p:cNvPr id="65" name="object 65" descr=""/>
          <p:cNvSpPr/>
          <p:nvPr/>
        </p:nvSpPr>
        <p:spPr>
          <a:xfrm>
            <a:off x="7602106" y="4136382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 descr=""/>
          <p:cNvSpPr txBox="1"/>
          <p:nvPr/>
        </p:nvSpPr>
        <p:spPr>
          <a:xfrm>
            <a:off x="7572771" y="4172293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3</a:t>
            </a:r>
            <a:endParaRPr sz="450">
              <a:latin typeface="Arial"/>
              <a:cs typeface="Arial"/>
            </a:endParaRPr>
          </a:p>
        </p:txBody>
      </p:sp>
      <p:sp>
        <p:nvSpPr>
          <p:cNvPr id="67" name="object 67" descr=""/>
          <p:cNvSpPr/>
          <p:nvPr/>
        </p:nvSpPr>
        <p:spPr>
          <a:xfrm>
            <a:off x="8001778" y="4136382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 descr=""/>
          <p:cNvSpPr txBox="1"/>
          <p:nvPr/>
        </p:nvSpPr>
        <p:spPr>
          <a:xfrm>
            <a:off x="7972443" y="4172293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4</a:t>
            </a:r>
            <a:endParaRPr sz="450">
              <a:latin typeface="Arial"/>
              <a:cs typeface="Arial"/>
            </a:endParaRPr>
          </a:p>
        </p:txBody>
      </p:sp>
      <p:sp>
        <p:nvSpPr>
          <p:cNvPr id="69" name="object 69" descr=""/>
          <p:cNvSpPr/>
          <p:nvPr/>
        </p:nvSpPr>
        <p:spPr>
          <a:xfrm>
            <a:off x="8401449" y="4136382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4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 descr=""/>
          <p:cNvSpPr txBox="1"/>
          <p:nvPr/>
        </p:nvSpPr>
        <p:spPr>
          <a:xfrm>
            <a:off x="8372115" y="4172293"/>
            <a:ext cx="5715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5" b="1">
                <a:latin typeface="Arial"/>
                <a:cs typeface="Arial"/>
              </a:rPr>
              <a:t>5</a:t>
            </a:r>
            <a:endParaRPr sz="45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7313639" y="4271881"/>
            <a:ext cx="1809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10" b="1">
                <a:latin typeface="Arial"/>
                <a:cs typeface="Arial"/>
              </a:rPr>
              <a:t>Years</a:t>
            </a:r>
            <a:endParaRPr sz="450">
              <a:latin typeface="Arial"/>
              <a:cs typeface="Arial"/>
            </a:endParaRPr>
          </a:p>
        </p:txBody>
      </p:sp>
      <p:sp>
        <p:nvSpPr>
          <p:cNvPr id="72" name="object 72" descr=""/>
          <p:cNvSpPr/>
          <p:nvPr/>
        </p:nvSpPr>
        <p:spPr>
          <a:xfrm>
            <a:off x="6284580" y="2845729"/>
            <a:ext cx="28575" cy="1290955"/>
          </a:xfrm>
          <a:custGeom>
            <a:avLst/>
            <a:gdLst/>
            <a:ahLst/>
            <a:cxnLst/>
            <a:rect l="l" t="t" r="r" b="b"/>
            <a:pathLst>
              <a:path w="28575" h="1290954">
                <a:moveTo>
                  <a:pt x="28500" y="1290652"/>
                </a:moveTo>
                <a:lnTo>
                  <a:pt x="28499" y="0"/>
                </a:lnTo>
              </a:path>
              <a:path w="28575" h="1290954">
                <a:moveTo>
                  <a:pt x="28500" y="1290652"/>
                </a:moveTo>
                <a:lnTo>
                  <a:pt x="0" y="12906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 descr=""/>
          <p:cNvSpPr txBox="1"/>
          <p:nvPr/>
        </p:nvSpPr>
        <p:spPr>
          <a:xfrm>
            <a:off x="6178170" y="4090486"/>
            <a:ext cx="109220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0%</a:t>
            </a:r>
            <a:endParaRPr sz="450">
              <a:latin typeface="Arial"/>
              <a:cs typeface="Arial"/>
            </a:endParaRPr>
          </a:p>
        </p:txBody>
      </p:sp>
      <p:sp>
        <p:nvSpPr>
          <p:cNvPr id="74" name="object 74" descr=""/>
          <p:cNvSpPr/>
          <p:nvPr/>
        </p:nvSpPr>
        <p:spPr>
          <a:xfrm>
            <a:off x="6284580" y="400923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 descr=""/>
          <p:cNvSpPr txBox="1"/>
          <p:nvPr/>
        </p:nvSpPr>
        <p:spPr>
          <a:xfrm>
            <a:off x="6144964" y="3963317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10%</a:t>
            </a:r>
            <a:endParaRPr sz="450">
              <a:latin typeface="Arial"/>
              <a:cs typeface="Arial"/>
            </a:endParaRPr>
          </a:p>
        </p:txBody>
      </p:sp>
      <p:sp>
        <p:nvSpPr>
          <p:cNvPr id="76" name="object 76" descr=""/>
          <p:cNvSpPr/>
          <p:nvPr/>
        </p:nvSpPr>
        <p:spPr>
          <a:xfrm>
            <a:off x="6284580" y="388201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 descr=""/>
          <p:cNvSpPr txBox="1"/>
          <p:nvPr/>
        </p:nvSpPr>
        <p:spPr>
          <a:xfrm>
            <a:off x="6144964" y="3836117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20%</a:t>
            </a:r>
            <a:endParaRPr sz="450">
              <a:latin typeface="Arial"/>
              <a:cs typeface="Arial"/>
            </a:endParaRPr>
          </a:p>
        </p:txBody>
      </p:sp>
      <p:sp>
        <p:nvSpPr>
          <p:cNvPr id="78" name="object 78" descr=""/>
          <p:cNvSpPr/>
          <p:nvPr/>
        </p:nvSpPr>
        <p:spPr>
          <a:xfrm>
            <a:off x="6284580" y="375485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 descr=""/>
          <p:cNvSpPr txBox="1"/>
          <p:nvPr/>
        </p:nvSpPr>
        <p:spPr>
          <a:xfrm>
            <a:off x="6144964" y="3708960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30%</a:t>
            </a:r>
            <a:endParaRPr sz="450">
              <a:latin typeface="Arial"/>
              <a:cs typeface="Arial"/>
            </a:endParaRPr>
          </a:p>
        </p:txBody>
      </p:sp>
      <p:sp>
        <p:nvSpPr>
          <p:cNvPr id="80" name="object 80" descr=""/>
          <p:cNvSpPr/>
          <p:nvPr/>
        </p:nvSpPr>
        <p:spPr>
          <a:xfrm>
            <a:off x="6284580" y="362770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 descr=""/>
          <p:cNvSpPr txBox="1"/>
          <p:nvPr/>
        </p:nvSpPr>
        <p:spPr>
          <a:xfrm>
            <a:off x="6144964" y="3581804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40%</a:t>
            </a:r>
            <a:endParaRPr sz="450">
              <a:latin typeface="Arial"/>
              <a:cs typeface="Arial"/>
            </a:endParaRPr>
          </a:p>
        </p:txBody>
      </p:sp>
      <p:sp>
        <p:nvSpPr>
          <p:cNvPr id="82" name="object 82" descr=""/>
          <p:cNvSpPr/>
          <p:nvPr/>
        </p:nvSpPr>
        <p:spPr>
          <a:xfrm>
            <a:off x="6284580" y="3500543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 descr=""/>
          <p:cNvSpPr txBox="1"/>
          <p:nvPr/>
        </p:nvSpPr>
        <p:spPr>
          <a:xfrm>
            <a:off x="6144964" y="3454648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50%</a:t>
            </a:r>
            <a:endParaRPr sz="450">
              <a:latin typeface="Arial"/>
              <a:cs typeface="Arial"/>
            </a:endParaRPr>
          </a:p>
        </p:txBody>
      </p:sp>
      <p:sp>
        <p:nvSpPr>
          <p:cNvPr id="84" name="object 84" descr=""/>
          <p:cNvSpPr/>
          <p:nvPr/>
        </p:nvSpPr>
        <p:spPr>
          <a:xfrm>
            <a:off x="6284580" y="3373324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 descr=""/>
          <p:cNvSpPr txBox="1"/>
          <p:nvPr/>
        </p:nvSpPr>
        <p:spPr>
          <a:xfrm>
            <a:off x="6144964" y="3327428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60%</a:t>
            </a:r>
            <a:endParaRPr sz="450">
              <a:latin typeface="Arial"/>
              <a:cs typeface="Arial"/>
            </a:endParaRPr>
          </a:p>
        </p:txBody>
      </p:sp>
      <p:sp>
        <p:nvSpPr>
          <p:cNvPr id="86" name="object 86" descr=""/>
          <p:cNvSpPr/>
          <p:nvPr/>
        </p:nvSpPr>
        <p:spPr>
          <a:xfrm>
            <a:off x="6284580" y="324616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 descr=""/>
          <p:cNvSpPr txBox="1"/>
          <p:nvPr/>
        </p:nvSpPr>
        <p:spPr>
          <a:xfrm>
            <a:off x="6144964" y="3200271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70%</a:t>
            </a:r>
            <a:endParaRPr sz="450">
              <a:latin typeface="Arial"/>
              <a:cs typeface="Arial"/>
            </a:endParaRPr>
          </a:p>
        </p:txBody>
      </p:sp>
      <p:sp>
        <p:nvSpPr>
          <p:cNvPr id="88" name="object 88" descr=""/>
          <p:cNvSpPr/>
          <p:nvPr/>
        </p:nvSpPr>
        <p:spPr>
          <a:xfrm>
            <a:off x="6284580" y="3119011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 descr=""/>
          <p:cNvSpPr txBox="1"/>
          <p:nvPr/>
        </p:nvSpPr>
        <p:spPr>
          <a:xfrm>
            <a:off x="6144964" y="3073115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80%</a:t>
            </a:r>
            <a:endParaRPr sz="450">
              <a:latin typeface="Arial"/>
              <a:cs typeface="Arial"/>
            </a:endParaRPr>
          </a:p>
        </p:txBody>
      </p:sp>
      <p:sp>
        <p:nvSpPr>
          <p:cNvPr id="90" name="object 90" descr=""/>
          <p:cNvSpPr/>
          <p:nvPr/>
        </p:nvSpPr>
        <p:spPr>
          <a:xfrm>
            <a:off x="6284580" y="299185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 descr=""/>
          <p:cNvSpPr txBox="1"/>
          <p:nvPr/>
        </p:nvSpPr>
        <p:spPr>
          <a:xfrm>
            <a:off x="6144964" y="2945959"/>
            <a:ext cx="142875" cy="9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50" spc="-25" b="1">
                <a:latin typeface="Arial"/>
                <a:cs typeface="Arial"/>
              </a:rPr>
              <a:t>90%</a:t>
            </a:r>
            <a:endParaRPr sz="450">
              <a:latin typeface="Arial"/>
              <a:cs typeface="Arial"/>
            </a:endParaRPr>
          </a:p>
        </p:txBody>
      </p:sp>
      <p:sp>
        <p:nvSpPr>
          <p:cNvPr id="92" name="object 92" descr=""/>
          <p:cNvSpPr/>
          <p:nvPr/>
        </p:nvSpPr>
        <p:spPr>
          <a:xfrm>
            <a:off x="6284580" y="286463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28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 descr=""/>
          <p:cNvSpPr txBox="1"/>
          <p:nvPr/>
        </p:nvSpPr>
        <p:spPr>
          <a:xfrm>
            <a:off x="5763250" y="2597413"/>
            <a:ext cx="701040" cy="315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450" spc="-20" b="1">
                <a:solidFill>
                  <a:srgbClr val="008000"/>
                </a:solidFill>
                <a:latin typeface="Arial"/>
                <a:cs typeface="Arial"/>
              </a:rPr>
              <a:t>No</a:t>
            </a:r>
            <a:r>
              <a:rPr dirty="0" sz="450" spc="-3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spc="-20" b="1">
                <a:solidFill>
                  <a:srgbClr val="008000"/>
                </a:solidFill>
                <a:latin typeface="Arial"/>
                <a:cs typeface="Arial"/>
              </a:rPr>
              <a:t>RLM</a:t>
            </a:r>
            <a:r>
              <a:rPr dirty="0" sz="450" spc="-1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at</a:t>
            </a:r>
            <a:r>
              <a:rPr dirty="0" sz="450" spc="-2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30</a:t>
            </a:r>
            <a:r>
              <a:rPr dirty="0" sz="450" spc="-1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days</a:t>
            </a:r>
            <a:r>
              <a:rPr dirty="0" sz="450" spc="204" b="1">
                <a:solidFill>
                  <a:srgbClr val="008000"/>
                </a:solidFill>
                <a:latin typeface="Arial"/>
                <a:cs typeface="Arial"/>
              </a:rPr>
              <a:t>  </a:t>
            </a:r>
            <a:r>
              <a:rPr dirty="0" sz="450" spc="-25" b="1">
                <a:solidFill>
                  <a:srgbClr val="008000"/>
                </a:solidFill>
                <a:latin typeface="Arial"/>
                <a:cs typeface="Arial"/>
              </a:rPr>
              <a:t>270</a:t>
            </a:r>
            <a:endParaRPr sz="450">
              <a:latin typeface="Arial"/>
              <a:cs typeface="Arial"/>
            </a:endParaRPr>
          </a:p>
          <a:p>
            <a:pPr algn="r" marR="21590">
              <a:lnSpc>
                <a:spcPct val="100000"/>
              </a:lnSpc>
              <a:spcBef>
                <a:spcPts val="15"/>
              </a:spcBef>
            </a:pPr>
            <a:r>
              <a:rPr dirty="0" sz="450" spc="-20" b="1">
                <a:solidFill>
                  <a:srgbClr val="800080"/>
                </a:solidFill>
                <a:latin typeface="Arial"/>
                <a:cs typeface="Arial"/>
              </a:rPr>
              <a:t>RLM</a:t>
            </a:r>
            <a:r>
              <a:rPr dirty="0" sz="450" spc="-15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at</a:t>
            </a:r>
            <a:r>
              <a:rPr dirty="0" sz="450" spc="-20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30</a:t>
            </a:r>
            <a:r>
              <a:rPr dirty="0" sz="450" spc="-10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days</a:t>
            </a:r>
            <a:r>
              <a:rPr dirty="0" sz="450" spc="265" b="1">
                <a:solidFill>
                  <a:srgbClr val="800080"/>
                </a:solidFill>
                <a:latin typeface="Arial"/>
                <a:cs typeface="Arial"/>
              </a:rPr>
              <a:t>  </a:t>
            </a:r>
            <a:r>
              <a:rPr dirty="0" sz="450" spc="-25" b="1">
                <a:solidFill>
                  <a:srgbClr val="800080"/>
                </a:solidFill>
                <a:latin typeface="Arial"/>
                <a:cs typeface="Arial"/>
              </a:rPr>
              <a:t>51</a:t>
            </a:r>
            <a:endParaRPr sz="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550">
              <a:latin typeface="Arial"/>
              <a:cs typeface="Arial"/>
            </a:endParaRPr>
          </a:p>
          <a:p>
            <a:pPr marL="360680">
              <a:lnSpc>
                <a:spcPct val="100000"/>
              </a:lnSpc>
            </a:pPr>
            <a:r>
              <a:rPr dirty="0" sz="450" spc="-20" b="1">
                <a:latin typeface="Arial"/>
                <a:cs typeface="Arial"/>
              </a:rPr>
              <a:t>100%</a:t>
            </a:r>
            <a:endParaRPr sz="450">
              <a:latin typeface="Arial"/>
              <a:cs typeface="Arial"/>
            </a:endParaRPr>
          </a:p>
        </p:txBody>
      </p:sp>
      <p:sp>
        <p:nvSpPr>
          <p:cNvPr id="94" name="object 94" descr=""/>
          <p:cNvSpPr txBox="1"/>
          <p:nvPr/>
        </p:nvSpPr>
        <p:spPr>
          <a:xfrm>
            <a:off x="5763664" y="3389802"/>
            <a:ext cx="89535" cy="204470"/>
          </a:xfrm>
          <a:prstGeom prst="rect">
            <a:avLst/>
          </a:prstGeom>
        </p:spPr>
        <p:txBody>
          <a:bodyPr wrap="square" lIns="0" tIns="698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450" spc="-10" b="1">
                <a:latin typeface="Arial"/>
                <a:cs typeface="Arial"/>
              </a:rPr>
              <a:t>Stroke</a:t>
            </a:r>
            <a:endParaRPr sz="450">
              <a:latin typeface="Arial"/>
              <a:cs typeface="Arial"/>
            </a:endParaRPr>
          </a:p>
        </p:txBody>
      </p:sp>
      <p:sp>
        <p:nvSpPr>
          <p:cNvPr id="95" name="object 95" descr=""/>
          <p:cNvSpPr/>
          <p:nvPr/>
        </p:nvSpPr>
        <p:spPr>
          <a:xfrm>
            <a:off x="5758941" y="2826829"/>
            <a:ext cx="2747010" cy="1835785"/>
          </a:xfrm>
          <a:custGeom>
            <a:avLst/>
            <a:gdLst/>
            <a:ahLst/>
            <a:cxnLst/>
            <a:rect l="l" t="t" r="r" b="b"/>
            <a:pathLst>
              <a:path w="2747009" h="1835785">
                <a:moveTo>
                  <a:pt x="0" y="1835277"/>
                </a:moveTo>
                <a:lnTo>
                  <a:pt x="2746629" y="1835277"/>
                </a:lnTo>
                <a:lnTo>
                  <a:pt x="2746629" y="0"/>
                </a:lnTo>
                <a:lnTo>
                  <a:pt x="0" y="0"/>
                </a:lnTo>
                <a:lnTo>
                  <a:pt x="0" y="1835277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 descr=""/>
          <p:cNvSpPr txBox="1"/>
          <p:nvPr/>
        </p:nvSpPr>
        <p:spPr>
          <a:xfrm>
            <a:off x="6454902" y="3356863"/>
            <a:ext cx="629285" cy="390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>
                <a:latin typeface="Calibri"/>
                <a:cs typeface="Calibri"/>
              </a:rPr>
              <a:t>No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RLM</a:t>
            </a:r>
            <a:r>
              <a:rPr dirty="0" sz="800" spc="1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15.1%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RLM</a:t>
            </a:r>
            <a:r>
              <a:rPr dirty="0" sz="800" spc="-10">
                <a:latin typeface="Calibri"/>
                <a:cs typeface="Calibri"/>
              </a:rPr>
              <a:t> 11.2%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00" spc="-10">
                <a:latin typeface="Calibri"/>
                <a:cs typeface="Calibri"/>
              </a:rPr>
              <a:t>P=0.6538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7" name="object 97" descr=""/>
          <p:cNvSpPr txBox="1"/>
          <p:nvPr/>
        </p:nvSpPr>
        <p:spPr>
          <a:xfrm>
            <a:off x="6313523" y="1442974"/>
            <a:ext cx="2187575" cy="390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47955">
              <a:lnSpc>
                <a:spcPct val="100000"/>
              </a:lnSpc>
              <a:spcBef>
                <a:spcPts val="90"/>
              </a:spcBef>
            </a:pPr>
            <a:r>
              <a:rPr dirty="0" sz="800">
                <a:latin typeface="Calibri"/>
                <a:cs typeface="Calibri"/>
              </a:rPr>
              <a:t>No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RLM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52.3%</a:t>
            </a:r>
            <a:endParaRPr sz="800">
              <a:latin typeface="Calibri"/>
              <a:cs typeface="Calibri"/>
            </a:endParaRPr>
          </a:p>
          <a:p>
            <a:pPr marL="147955" marR="157226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RLM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37.8%</a:t>
            </a:r>
            <a:r>
              <a:rPr dirty="0" sz="800" spc="50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P=0.1008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8" name="object 98" descr=""/>
          <p:cNvSpPr txBox="1"/>
          <p:nvPr/>
        </p:nvSpPr>
        <p:spPr>
          <a:xfrm>
            <a:off x="7555992" y="920495"/>
            <a:ext cx="944880" cy="33845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32384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254"/>
              </a:spcBef>
            </a:pPr>
            <a:r>
              <a:rPr dirty="0" sz="1600">
                <a:latin typeface="Calibri"/>
                <a:cs typeface="Calibri"/>
              </a:rPr>
              <a:t>All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Death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9" name="object 99" descr=""/>
          <p:cNvSpPr txBox="1"/>
          <p:nvPr/>
        </p:nvSpPr>
        <p:spPr>
          <a:xfrm>
            <a:off x="7708392" y="2831591"/>
            <a:ext cx="792480" cy="33845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34290" rIns="0" bIns="0" rtlCol="0" vert="horz">
            <a:spAutoFit/>
          </a:bodyPr>
          <a:lstStyle/>
          <a:p>
            <a:pPr marL="137795">
              <a:lnSpc>
                <a:spcPct val="100000"/>
              </a:lnSpc>
              <a:spcBef>
                <a:spcPts val="270"/>
              </a:spcBef>
            </a:pPr>
            <a:r>
              <a:rPr dirty="0" sz="1600" spc="-10">
                <a:latin typeface="Calibri"/>
                <a:cs typeface="Calibri"/>
              </a:rPr>
              <a:t>Stroke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00" name="object 100" descr=""/>
          <p:cNvGrpSpPr/>
          <p:nvPr/>
        </p:nvGrpSpPr>
        <p:grpSpPr>
          <a:xfrm>
            <a:off x="667321" y="1429321"/>
            <a:ext cx="4173220" cy="3253104"/>
            <a:chOff x="667321" y="1429321"/>
            <a:chExt cx="4173220" cy="3253104"/>
          </a:xfrm>
        </p:grpSpPr>
        <p:sp>
          <p:nvSpPr>
            <p:cNvPr id="101" name="object 101" descr=""/>
            <p:cNvSpPr/>
            <p:nvPr/>
          </p:nvSpPr>
          <p:spPr>
            <a:xfrm>
              <a:off x="672083" y="1434083"/>
              <a:ext cx="4163695" cy="3243580"/>
            </a:xfrm>
            <a:custGeom>
              <a:avLst/>
              <a:gdLst/>
              <a:ahLst/>
              <a:cxnLst/>
              <a:rect l="l" t="t" r="r" b="b"/>
              <a:pathLst>
                <a:path w="4163695" h="3243579">
                  <a:moveTo>
                    <a:pt x="0" y="3243072"/>
                  </a:moveTo>
                  <a:lnTo>
                    <a:pt x="4163567" y="3243072"/>
                  </a:lnTo>
                </a:path>
                <a:path w="4163695" h="3243579">
                  <a:moveTo>
                    <a:pt x="0" y="2316480"/>
                  </a:moveTo>
                  <a:lnTo>
                    <a:pt x="4163567" y="2316480"/>
                  </a:lnTo>
                </a:path>
                <a:path w="4163695" h="3243579">
                  <a:moveTo>
                    <a:pt x="0" y="1853184"/>
                  </a:moveTo>
                  <a:lnTo>
                    <a:pt x="4163567" y="1853184"/>
                  </a:lnTo>
                </a:path>
                <a:path w="4163695" h="3243579">
                  <a:moveTo>
                    <a:pt x="0" y="1389888"/>
                  </a:moveTo>
                  <a:lnTo>
                    <a:pt x="4163567" y="1389888"/>
                  </a:lnTo>
                </a:path>
                <a:path w="4163695" h="3243579">
                  <a:moveTo>
                    <a:pt x="0" y="926592"/>
                  </a:moveTo>
                  <a:lnTo>
                    <a:pt x="4163567" y="926592"/>
                  </a:lnTo>
                </a:path>
                <a:path w="4163695" h="3243579">
                  <a:moveTo>
                    <a:pt x="0" y="463296"/>
                  </a:moveTo>
                  <a:lnTo>
                    <a:pt x="4163567" y="463296"/>
                  </a:lnTo>
                </a:path>
                <a:path w="4163695" h="3243579">
                  <a:moveTo>
                    <a:pt x="0" y="0"/>
                  </a:moveTo>
                  <a:lnTo>
                    <a:pt x="4163567" y="0"/>
                  </a:lnTo>
                </a:path>
                <a:path w="4163695" h="3243579">
                  <a:moveTo>
                    <a:pt x="0" y="3243072"/>
                  </a:moveTo>
                  <a:lnTo>
                    <a:pt x="4163567" y="3243072"/>
                  </a:lnTo>
                  <a:lnTo>
                    <a:pt x="4163567" y="0"/>
                  </a:lnTo>
                  <a:lnTo>
                    <a:pt x="0" y="0"/>
                  </a:lnTo>
                  <a:lnTo>
                    <a:pt x="0" y="3243072"/>
                  </a:lnTo>
                  <a:close/>
                </a:path>
                <a:path w="4163695" h="3243579">
                  <a:moveTo>
                    <a:pt x="0" y="2779776"/>
                  </a:moveTo>
                  <a:lnTo>
                    <a:pt x="4163567" y="2779776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 descr=""/>
            <p:cNvSpPr/>
            <p:nvPr/>
          </p:nvSpPr>
          <p:spPr>
            <a:xfrm>
              <a:off x="876299" y="1598675"/>
              <a:ext cx="3758565" cy="2691765"/>
            </a:xfrm>
            <a:custGeom>
              <a:avLst/>
              <a:gdLst/>
              <a:ahLst/>
              <a:cxnLst/>
              <a:rect l="l" t="t" r="r" b="b"/>
              <a:pathLst>
                <a:path w="3758565" h="2691765">
                  <a:moveTo>
                    <a:pt x="27431" y="551688"/>
                  </a:moveTo>
                  <a:lnTo>
                    <a:pt x="27431" y="1091184"/>
                  </a:lnTo>
                </a:path>
                <a:path w="3758565" h="2691765">
                  <a:moveTo>
                    <a:pt x="27431" y="551688"/>
                  </a:moveTo>
                  <a:lnTo>
                    <a:pt x="27431" y="12192"/>
                  </a:lnTo>
                </a:path>
                <a:path w="3758565" h="2691765">
                  <a:moveTo>
                    <a:pt x="0" y="1091184"/>
                  </a:moveTo>
                  <a:lnTo>
                    <a:pt x="54863" y="1091184"/>
                  </a:lnTo>
                </a:path>
                <a:path w="3758565" h="2691765">
                  <a:moveTo>
                    <a:pt x="0" y="12192"/>
                  </a:moveTo>
                  <a:lnTo>
                    <a:pt x="54863" y="12192"/>
                  </a:lnTo>
                </a:path>
                <a:path w="3758565" h="2691765">
                  <a:moveTo>
                    <a:pt x="490728" y="2197608"/>
                  </a:moveTo>
                  <a:lnTo>
                    <a:pt x="490728" y="2359152"/>
                  </a:lnTo>
                </a:path>
                <a:path w="3758565" h="2691765">
                  <a:moveTo>
                    <a:pt x="490728" y="2197608"/>
                  </a:moveTo>
                  <a:lnTo>
                    <a:pt x="490728" y="2039112"/>
                  </a:lnTo>
                </a:path>
                <a:path w="3758565" h="2691765">
                  <a:moveTo>
                    <a:pt x="460247" y="2359152"/>
                  </a:moveTo>
                  <a:lnTo>
                    <a:pt x="518159" y="2359152"/>
                  </a:lnTo>
                </a:path>
                <a:path w="3758565" h="2691765">
                  <a:moveTo>
                    <a:pt x="460247" y="2039112"/>
                  </a:moveTo>
                  <a:lnTo>
                    <a:pt x="518159" y="2039112"/>
                  </a:lnTo>
                </a:path>
                <a:path w="3758565" h="2691765">
                  <a:moveTo>
                    <a:pt x="954024" y="2164080"/>
                  </a:moveTo>
                  <a:lnTo>
                    <a:pt x="954024" y="2380488"/>
                  </a:lnTo>
                </a:path>
                <a:path w="3758565" h="2691765">
                  <a:moveTo>
                    <a:pt x="954024" y="2164080"/>
                  </a:moveTo>
                  <a:lnTo>
                    <a:pt x="954024" y="1950720"/>
                  </a:lnTo>
                </a:path>
                <a:path w="3758565" h="2691765">
                  <a:moveTo>
                    <a:pt x="923544" y="2380488"/>
                  </a:moveTo>
                  <a:lnTo>
                    <a:pt x="981456" y="2380488"/>
                  </a:lnTo>
                </a:path>
                <a:path w="3758565" h="2691765">
                  <a:moveTo>
                    <a:pt x="923544" y="1950720"/>
                  </a:moveTo>
                  <a:lnTo>
                    <a:pt x="981456" y="1950720"/>
                  </a:lnTo>
                </a:path>
                <a:path w="3758565" h="2691765">
                  <a:moveTo>
                    <a:pt x="1414272" y="2246376"/>
                  </a:moveTo>
                  <a:lnTo>
                    <a:pt x="1414272" y="2377440"/>
                  </a:lnTo>
                </a:path>
                <a:path w="3758565" h="2691765">
                  <a:moveTo>
                    <a:pt x="1414272" y="2246376"/>
                  </a:moveTo>
                  <a:lnTo>
                    <a:pt x="1414272" y="2112264"/>
                  </a:lnTo>
                </a:path>
                <a:path w="3758565" h="2691765">
                  <a:moveTo>
                    <a:pt x="1386839" y="2377440"/>
                  </a:moveTo>
                  <a:lnTo>
                    <a:pt x="1444752" y="2377440"/>
                  </a:lnTo>
                </a:path>
                <a:path w="3758565" h="2691765">
                  <a:moveTo>
                    <a:pt x="1386839" y="2112264"/>
                  </a:moveTo>
                  <a:lnTo>
                    <a:pt x="1444752" y="2112264"/>
                  </a:lnTo>
                </a:path>
                <a:path w="3758565" h="2691765">
                  <a:moveTo>
                    <a:pt x="1877568" y="2218944"/>
                  </a:moveTo>
                  <a:lnTo>
                    <a:pt x="1877568" y="2377440"/>
                  </a:lnTo>
                </a:path>
                <a:path w="3758565" h="2691765">
                  <a:moveTo>
                    <a:pt x="1877568" y="2218944"/>
                  </a:moveTo>
                  <a:lnTo>
                    <a:pt x="1877568" y="2057400"/>
                  </a:lnTo>
                </a:path>
                <a:path w="3758565" h="2691765">
                  <a:moveTo>
                    <a:pt x="1850136" y="2377440"/>
                  </a:moveTo>
                  <a:lnTo>
                    <a:pt x="1908048" y="2377440"/>
                  </a:lnTo>
                </a:path>
                <a:path w="3758565" h="2691765">
                  <a:moveTo>
                    <a:pt x="1850136" y="2057400"/>
                  </a:moveTo>
                  <a:lnTo>
                    <a:pt x="1908048" y="2057400"/>
                  </a:lnTo>
                </a:path>
                <a:path w="3758565" h="2691765">
                  <a:moveTo>
                    <a:pt x="2340864" y="2212848"/>
                  </a:moveTo>
                  <a:lnTo>
                    <a:pt x="2340864" y="2383536"/>
                  </a:lnTo>
                </a:path>
                <a:path w="3758565" h="2691765">
                  <a:moveTo>
                    <a:pt x="2340864" y="2212848"/>
                  </a:moveTo>
                  <a:lnTo>
                    <a:pt x="2340864" y="2042160"/>
                  </a:lnTo>
                </a:path>
                <a:path w="3758565" h="2691765">
                  <a:moveTo>
                    <a:pt x="2313432" y="2383536"/>
                  </a:moveTo>
                  <a:lnTo>
                    <a:pt x="2368296" y="2383536"/>
                  </a:lnTo>
                </a:path>
                <a:path w="3758565" h="2691765">
                  <a:moveTo>
                    <a:pt x="2313432" y="2042160"/>
                  </a:moveTo>
                  <a:lnTo>
                    <a:pt x="2368296" y="2042160"/>
                  </a:lnTo>
                </a:path>
                <a:path w="3758565" h="2691765">
                  <a:moveTo>
                    <a:pt x="2804160" y="2279904"/>
                  </a:moveTo>
                  <a:lnTo>
                    <a:pt x="2804160" y="2444496"/>
                  </a:lnTo>
                </a:path>
                <a:path w="3758565" h="2691765">
                  <a:moveTo>
                    <a:pt x="2804160" y="2279904"/>
                  </a:moveTo>
                  <a:lnTo>
                    <a:pt x="2804160" y="2115312"/>
                  </a:lnTo>
                </a:path>
                <a:path w="3758565" h="2691765">
                  <a:moveTo>
                    <a:pt x="2773679" y="2444496"/>
                  </a:moveTo>
                  <a:lnTo>
                    <a:pt x="2831591" y="2444496"/>
                  </a:lnTo>
                </a:path>
                <a:path w="3758565" h="2691765">
                  <a:moveTo>
                    <a:pt x="2773679" y="2115312"/>
                  </a:moveTo>
                  <a:lnTo>
                    <a:pt x="2831591" y="2115312"/>
                  </a:lnTo>
                </a:path>
                <a:path w="3758565" h="2691765">
                  <a:moveTo>
                    <a:pt x="3267455" y="2289048"/>
                  </a:moveTo>
                  <a:lnTo>
                    <a:pt x="3267455" y="2590800"/>
                  </a:lnTo>
                </a:path>
                <a:path w="3758565" h="2691765">
                  <a:moveTo>
                    <a:pt x="3267455" y="2289048"/>
                  </a:moveTo>
                  <a:lnTo>
                    <a:pt x="3267455" y="1987296"/>
                  </a:lnTo>
                </a:path>
                <a:path w="3758565" h="2691765">
                  <a:moveTo>
                    <a:pt x="3236976" y="2590800"/>
                  </a:moveTo>
                  <a:lnTo>
                    <a:pt x="3294888" y="2590800"/>
                  </a:lnTo>
                </a:path>
                <a:path w="3758565" h="2691765">
                  <a:moveTo>
                    <a:pt x="3236976" y="1987296"/>
                  </a:moveTo>
                  <a:lnTo>
                    <a:pt x="3294888" y="1987296"/>
                  </a:lnTo>
                </a:path>
                <a:path w="3758565" h="2691765">
                  <a:moveTo>
                    <a:pt x="3727704" y="2243328"/>
                  </a:moveTo>
                  <a:lnTo>
                    <a:pt x="3727704" y="2691384"/>
                  </a:lnTo>
                </a:path>
                <a:path w="3758565" h="2691765">
                  <a:moveTo>
                    <a:pt x="3727704" y="2243328"/>
                  </a:moveTo>
                  <a:lnTo>
                    <a:pt x="3727704" y="1795272"/>
                  </a:lnTo>
                </a:path>
                <a:path w="3758565" h="2691765">
                  <a:moveTo>
                    <a:pt x="3700272" y="2691384"/>
                  </a:moveTo>
                  <a:lnTo>
                    <a:pt x="3758184" y="2691384"/>
                  </a:lnTo>
                </a:path>
                <a:path w="3758565" h="2691765">
                  <a:moveTo>
                    <a:pt x="3700272" y="1795272"/>
                  </a:moveTo>
                  <a:lnTo>
                    <a:pt x="3758184" y="1795272"/>
                  </a:lnTo>
                </a:path>
                <a:path w="3758565" h="2691765">
                  <a:moveTo>
                    <a:pt x="27431" y="521208"/>
                  </a:moveTo>
                  <a:lnTo>
                    <a:pt x="27431" y="1045464"/>
                  </a:lnTo>
                </a:path>
                <a:path w="3758565" h="2691765">
                  <a:moveTo>
                    <a:pt x="27431" y="521208"/>
                  </a:moveTo>
                  <a:lnTo>
                    <a:pt x="27431" y="0"/>
                  </a:lnTo>
                </a:path>
                <a:path w="3758565" h="2691765">
                  <a:moveTo>
                    <a:pt x="0" y="1045464"/>
                  </a:moveTo>
                  <a:lnTo>
                    <a:pt x="54863" y="1045464"/>
                  </a:lnTo>
                </a:path>
                <a:path w="3758565" h="2691765">
                  <a:moveTo>
                    <a:pt x="0" y="0"/>
                  </a:moveTo>
                  <a:lnTo>
                    <a:pt x="54863" y="0"/>
                  </a:lnTo>
                </a:path>
                <a:path w="3758565" h="2691765">
                  <a:moveTo>
                    <a:pt x="490728" y="2176272"/>
                  </a:moveTo>
                  <a:lnTo>
                    <a:pt x="490728" y="2365248"/>
                  </a:lnTo>
                </a:path>
                <a:path w="3758565" h="2691765">
                  <a:moveTo>
                    <a:pt x="490728" y="2176272"/>
                  </a:moveTo>
                  <a:lnTo>
                    <a:pt x="490728" y="1984248"/>
                  </a:lnTo>
                </a:path>
                <a:path w="3758565" h="2691765">
                  <a:moveTo>
                    <a:pt x="460247" y="2365248"/>
                  </a:moveTo>
                  <a:lnTo>
                    <a:pt x="518159" y="2365248"/>
                  </a:lnTo>
                </a:path>
                <a:path w="3758565" h="2691765">
                  <a:moveTo>
                    <a:pt x="460247" y="1984248"/>
                  </a:moveTo>
                  <a:lnTo>
                    <a:pt x="518159" y="1984248"/>
                  </a:lnTo>
                </a:path>
                <a:path w="3758565" h="2691765">
                  <a:moveTo>
                    <a:pt x="954024" y="2197608"/>
                  </a:moveTo>
                  <a:lnTo>
                    <a:pt x="954024" y="2371344"/>
                  </a:lnTo>
                </a:path>
                <a:path w="3758565" h="2691765">
                  <a:moveTo>
                    <a:pt x="954024" y="2197608"/>
                  </a:moveTo>
                  <a:lnTo>
                    <a:pt x="954024" y="2023872"/>
                  </a:lnTo>
                </a:path>
                <a:path w="3758565" h="2691765">
                  <a:moveTo>
                    <a:pt x="923544" y="2371344"/>
                  </a:moveTo>
                  <a:lnTo>
                    <a:pt x="981456" y="2371344"/>
                  </a:lnTo>
                </a:path>
                <a:path w="3758565" h="2691765">
                  <a:moveTo>
                    <a:pt x="923544" y="2023872"/>
                  </a:moveTo>
                  <a:lnTo>
                    <a:pt x="981456" y="2023872"/>
                  </a:lnTo>
                </a:path>
                <a:path w="3758565" h="2691765">
                  <a:moveTo>
                    <a:pt x="1414272" y="2203704"/>
                  </a:moveTo>
                  <a:lnTo>
                    <a:pt x="1414272" y="2383536"/>
                  </a:lnTo>
                </a:path>
                <a:path w="3758565" h="2691765">
                  <a:moveTo>
                    <a:pt x="1414272" y="2203704"/>
                  </a:moveTo>
                  <a:lnTo>
                    <a:pt x="1414272" y="2020824"/>
                  </a:lnTo>
                </a:path>
                <a:path w="3758565" h="2691765">
                  <a:moveTo>
                    <a:pt x="1386839" y="2383536"/>
                  </a:moveTo>
                  <a:lnTo>
                    <a:pt x="1444752" y="2383536"/>
                  </a:lnTo>
                </a:path>
                <a:path w="3758565" h="2691765">
                  <a:moveTo>
                    <a:pt x="1386839" y="2020824"/>
                  </a:moveTo>
                  <a:lnTo>
                    <a:pt x="1444752" y="2020824"/>
                  </a:lnTo>
                </a:path>
                <a:path w="3758565" h="2691765">
                  <a:moveTo>
                    <a:pt x="1877568" y="2191512"/>
                  </a:moveTo>
                  <a:lnTo>
                    <a:pt x="1877568" y="2386584"/>
                  </a:lnTo>
                </a:path>
                <a:path w="3758565" h="2691765">
                  <a:moveTo>
                    <a:pt x="1877568" y="2191512"/>
                  </a:moveTo>
                  <a:lnTo>
                    <a:pt x="1877568" y="1996439"/>
                  </a:lnTo>
                </a:path>
                <a:path w="3758565" h="2691765">
                  <a:moveTo>
                    <a:pt x="1850136" y="2386584"/>
                  </a:moveTo>
                  <a:lnTo>
                    <a:pt x="1908048" y="2386584"/>
                  </a:lnTo>
                </a:path>
                <a:path w="3758565" h="2691765">
                  <a:moveTo>
                    <a:pt x="1850136" y="1996439"/>
                  </a:moveTo>
                  <a:lnTo>
                    <a:pt x="1908048" y="1996439"/>
                  </a:lnTo>
                </a:path>
                <a:path w="3758565" h="2691765">
                  <a:moveTo>
                    <a:pt x="2340864" y="2194560"/>
                  </a:moveTo>
                  <a:lnTo>
                    <a:pt x="2340864" y="2392680"/>
                  </a:lnTo>
                </a:path>
                <a:path w="3758565" h="2691765">
                  <a:moveTo>
                    <a:pt x="2340864" y="2194560"/>
                  </a:moveTo>
                  <a:lnTo>
                    <a:pt x="2340864" y="1999488"/>
                  </a:lnTo>
                </a:path>
                <a:path w="3758565" h="2691765">
                  <a:moveTo>
                    <a:pt x="2313432" y="2392680"/>
                  </a:moveTo>
                  <a:lnTo>
                    <a:pt x="2368296" y="2392680"/>
                  </a:lnTo>
                </a:path>
                <a:path w="3758565" h="2691765">
                  <a:moveTo>
                    <a:pt x="2313432" y="1999488"/>
                  </a:moveTo>
                  <a:lnTo>
                    <a:pt x="2368296" y="1999488"/>
                  </a:lnTo>
                </a:path>
                <a:path w="3758565" h="2691765">
                  <a:moveTo>
                    <a:pt x="2804160" y="2261616"/>
                  </a:moveTo>
                  <a:lnTo>
                    <a:pt x="2804160" y="2417064"/>
                  </a:lnTo>
                </a:path>
                <a:path w="3758565" h="2691765">
                  <a:moveTo>
                    <a:pt x="2804160" y="2261616"/>
                  </a:moveTo>
                  <a:lnTo>
                    <a:pt x="2804160" y="2106168"/>
                  </a:lnTo>
                </a:path>
                <a:path w="3758565" h="2691765">
                  <a:moveTo>
                    <a:pt x="2773679" y="2417064"/>
                  </a:moveTo>
                  <a:lnTo>
                    <a:pt x="2831591" y="2417064"/>
                  </a:lnTo>
                </a:path>
                <a:path w="3758565" h="2691765">
                  <a:moveTo>
                    <a:pt x="2773679" y="2106168"/>
                  </a:moveTo>
                  <a:lnTo>
                    <a:pt x="2831591" y="2106168"/>
                  </a:lnTo>
                </a:path>
                <a:path w="3758565" h="2691765">
                  <a:moveTo>
                    <a:pt x="3267455" y="2221992"/>
                  </a:moveTo>
                  <a:lnTo>
                    <a:pt x="3267455" y="2465832"/>
                  </a:lnTo>
                </a:path>
                <a:path w="3758565" h="2691765">
                  <a:moveTo>
                    <a:pt x="3267455" y="2221992"/>
                  </a:moveTo>
                  <a:lnTo>
                    <a:pt x="3267455" y="1975104"/>
                  </a:lnTo>
                </a:path>
                <a:path w="3758565" h="2691765">
                  <a:moveTo>
                    <a:pt x="3236976" y="2465832"/>
                  </a:moveTo>
                  <a:lnTo>
                    <a:pt x="3294888" y="2465832"/>
                  </a:lnTo>
                </a:path>
                <a:path w="3758565" h="2691765">
                  <a:moveTo>
                    <a:pt x="3236976" y="1975104"/>
                  </a:moveTo>
                  <a:lnTo>
                    <a:pt x="3294888" y="1975104"/>
                  </a:lnTo>
                </a:path>
                <a:path w="3758565" h="2691765">
                  <a:moveTo>
                    <a:pt x="3727704" y="2237232"/>
                  </a:moveTo>
                  <a:lnTo>
                    <a:pt x="3727704" y="2438400"/>
                  </a:lnTo>
                </a:path>
                <a:path w="3758565" h="2691765">
                  <a:moveTo>
                    <a:pt x="3727704" y="2237232"/>
                  </a:moveTo>
                  <a:lnTo>
                    <a:pt x="3727704" y="2039112"/>
                  </a:lnTo>
                </a:path>
                <a:path w="3758565" h="2691765">
                  <a:moveTo>
                    <a:pt x="3700272" y="2438400"/>
                  </a:moveTo>
                  <a:lnTo>
                    <a:pt x="3758184" y="2438400"/>
                  </a:lnTo>
                </a:path>
                <a:path w="3758565" h="2691765">
                  <a:moveTo>
                    <a:pt x="3700272" y="2039112"/>
                  </a:moveTo>
                  <a:lnTo>
                    <a:pt x="3758184" y="2039112"/>
                  </a:lnTo>
                </a:path>
              </a:pathLst>
            </a:custGeom>
            <a:ln w="9525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 descr=""/>
            <p:cNvSpPr/>
            <p:nvPr/>
          </p:nvSpPr>
          <p:spPr>
            <a:xfrm>
              <a:off x="902207" y="2151887"/>
              <a:ext cx="3703320" cy="1734820"/>
            </a:xfrm>
            <a:custGeom>
              <a:avLst/>
              <a:gdLst/>
              <a:ahLst/>
              <a:cxnLst/>
              <a:rect l="l" t="t" r="r" b="b"/>
              <a:pathLst>
                <a:path w="3703320" h="1734820">
                  <a:moveTo>
                    <a:pt x="0" y="0"/>
                  </a:moveTo>
                  <a:lnTo>
                    <a:pt x="463295" y="1645920"/>
                  </a:lnTo>
                  <a:lnTo>
                    <a:pt x="926591" y="1612392"/>
                  </a:lnTo>
                  <a:lnTo>
                    <a:pt x="1389887" y="1691639"/>
                  </a:lnTo>
                  <a:lnTo>
                    <a:pt x="1853184" y="1664208"/>
                  </a:lnTo>
                  <a:lnTo>
                    <a:pt x="2313431" y="1661160"/>
                  </a:lnTo>
                  <a:lnTo>
                    <a:pt x="2776728" y="1728216"/>
                  </a:lnTo>
                  <a:lnTo>
                    <a:pt x="3240024" y="1734312"/>
                  </a:lnTo>
                  <a:lnTo>
                    <a:pt x="3703319" y="1688592"/>
                  </a:lnTo>
                </a:path>
              </a:pathLst>
            </a:custGeom>
            <a:ln w="127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4" name="object 10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9378" y="2113978"/>
              <a:ext cx="70484" cy="70484"/>
            </a:xfrm>
            <a:prstGeom prst="rect">
              <a:avLst/>
            </a:prstGeom>
          </p:spPr>
        </p:pic>
        <p:pic>
          <p:nvPicPr>
            <p:cNvPr id="105" name="object 10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32674" y="3759898"/>
              <a:ext cx="70484" cy="70484"/>
            </a:xfrm>
            <a:prstGeom prst="rect">
              <a:avLst/>
            </a:prstGeom>
          </p:spPr>
        </p:pic>
        <p:pic>
          <p:nvPicPr>
            <p:cNvPr id="106" name="object 10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5970" y="3726370"/>
              <a:ext cx="70485" cy="70484"/>
            </a:xfrm>
            <a:prstGeom prst="rect">
              <a:avLst/>
            </a:prstGeom>
          </p:spPr>
        </p:pic>
        <p:pic>
          <p:nvPicPr>
            <p:cNvPr id="107" name="object 10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56218" y="3808666"/>
              <a:ext cx="70485" cy="70484"/>
            </a:xfrm>
            <a:prstGeom prst="rect">
              <a:avLst/>
            </a:prstGeom>
          </p:spPr>
        </p:pic>
        <p:pic>
          <p:nvPicPr>
            <p:cNvPr id="108" name="object 10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19514" y="3781234"/>
              <a:ext cx="70485" cy="70485"/>
            </a:xfrm>
            <a:prstGeom prst="rect">
              <a:avLst/>
            </a:prstGeom>
          </p:spPr>
        </p:pic>
        <p:pic>
          <p:nvPicPr>
            <p:cNvPr id="109" name="object 10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82810" y="3775138"/>
              <a:ext cx="70484" cy="70484"/>
            </a:xfrm>
            <a:prstGeom prst="rect">
              <a:avLst/>
            </a:prstGeom>
          </p:spPr>
        </p:pic>
        <p:pic>
          <p:nvPicPr>
            <p:cNvPr id="110" name="object 1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46106" y="3842194"/>
              <a:ext cx="70484" cy="70523"/>
            </a:xfrm>
            <a:prstGeom prst="rect">
              <a:avLst/>
            </a:prstGeom>
          </p:spPr>
        </p:pic>
        <p:pic>
          <p:nvPicPr>
            <p:cNvPr id="111" name="object 1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09402" y="3851338"/>
              <a:ext cx="70485" cy="70523"/>
            </a:xfrm>
            <a:prstGeom prst="rect">
              <a:avLst/>
            </a:prstGeom>
          </p:spPr>
        </p:pic>
        <p:pic>
          <p:nvPicPr>
            <p:cNvPr id="112" name="object 11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69650" y="3805618"/>
              <a:ext cx="70485" cy="70484"/>
            </a:xfrm>
            <a:prstGeom prst="rect">
              <a:avLst/>
            </a:prstGeom>
          </p:spPr>
        </p:pic>
        <p:sp>
          <p:nvSpPr>
            <p:cNvPr id="113" name="object 113" descr=""/>
            <p:cNvSpPr/>
            <p:nvPr/>
          </p:nvSpPr>
          <p:spPr>
            <a:xfrm>
              <a:off x="902207" y="2121407"/>
              <a:ext cx="3703320" cy="1737360"/>
            </a:xfrm>
            <a:custGeom>
              <a:avLst/>
              <a:gdLst/>
              <a:ahLst/>
              <a:cxnLst/>
              <a:rect l="l" t="t" r="r" b="b"/>
              <a:pathLst>
                <a:path w="3703320" h="1737360">
                  <a:moveTo>
                    <a:pt x="0" y="0"/>
                  </a:moveTo>
                  <a:lnTo>
                    <a:pt x="463295" y="1652016"/>
                  </a:lnTo>
                  <a:lnTo>
                    <a:pt x="926591" y="1676400"/>
                  </a:lnTo>
                  <a:lnTo>
                    <a:pt x="1389887" y="1679448"/>
                  </a:lnTo>
                  <a:lnTo>
                    <a:pt x="1853184" y="1670304"/>
                  </a:lnTo>
                  <a:lnTo>
                    <a:pt x="2313431" y="1673352"/>
                  </a:lnTo>
                  <a:lnTo>
                    <a:pt x="2776728" y="1737360"/>
                  </a:lnTo>
                  <a:lnTo>
                    <a:pt x="3240024" y="1697736"/>
                  </a:lnTo>
                  <a:lnTo>
                    <a:pt x="3703319" y="1716024"/>
                  </a:lnTo>
                </a:path>
              </a:pathLst>
            </a:custGeom>
            <a:ln w="12699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4" name="object 114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69378" y="2083498"/>
              <a:ext cx="70484" cy="70485"/>
            </a:xfrm>
            <a:prstGeom prst="rect">
              <a:avLst/>
            </a:prstGeom>
          </p:spPr>
        </p:pic>
        <p:pic>
          <p:nvPicPr>
            <p:cNvPr id="115" name="object 11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32674" y="3738562"/>
              <a:ext cx="70484" cy="70485"/>
            </a:xfrm>
            <a:prstGeom prst="rect">
              <a:avLst/>
            </a:prstGeom>
          </p:spPr>
        </p:pic>
        <p:pic>
          <p:nvPicPr>
            <p:cNvPr id="116" name="object 11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95970" y="3759898"/>
              <a:ext cx="70485" cy="70484"/>
            </a:xfrm>
            <a:prstGeom prst="rect">
              <a:avLst/>
            </a:prstGeom>
          </p:spPr>
        </p:pic>
        <p:pic>
          <p:nvPicPr>
            <p:cNvPr id="117" name="object 11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56218" y="3765994"/>
              <a:ext cx="70485" cy="70484"/>
            </a:xfrm>
            <a:prstGeom prst="rect">
              <a:avLst/>
            </a:prstGeom>
          </p:spPr>
        </p:pic>
        <p:pic>
          <p:nvPicPr>
            <p:cNvPr id="118" name="object 118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19514" y="3753802"/>
              <a:ext cx="70485" cy="70484"/>
            </a:xfrm>
            <a:prstGeom prst="rect">
              <a:avLst/>
            </a:prstGeom>
          </p:spPr>
        </p:pic>
        <p:pic>
          <p:nvPicPr>
            <p:cNvPr id="119" name="object 119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82810" y="3756850"/>
              <a:ext cx="70484" cy="70485"/>
            </a:xfrm>
            <a:prstGeom prst="rect">
              <a:avLst/>
            </a:prstGeom>
          </p:spPr>
        </p:pic>
        <p:pic>
          <p:nvPicPr>
            <p:cNvPr id="120" name="object 120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646106" y="3823906"/>
              <a:ext cx="70484" cy="70523"/>
            </a:xfrm>
            <a:prstGeom prst="rect">
              <a:avLst/>
            </a:prstGeom>
          </p:spPr>
        </p:pic>
        <p:pic>
          <p:nvPicPr>
            <p:cNvPr id="121" name="object 121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109402" y="3784282"/>
              <a:ext cx="70485" cy="70484"/>
            </a:xfrm>
            <a:prstGeom prst="rect">
              <a:avLst/>
            </a:prstGeom>
          </p:spPr>
        </p:pic>
        <p:pic>
          <p:nvPicPr>
            <p:cNvPr id="122" name="object 122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569650" y="3799522"/>
              <a:ext cx="70485" cy="70484"/>
            </a:xfrm>
            <a:prstGeom prst="rect">
              <a:avLst/>
            </a:prstGeom>
          </p:spPr>
        </p:pic>
        <p:sp>
          <p:nvSpPr>
            <p:cNvPr id="123" name="object 123" descr=""/>
            <p:cNvSpPr/>
            <p:nvPr/>
          </p:nvSpPr>
          <p:spPr>
            <a:xfrm>
              <a:off x="876299" y="1589531"/>
              <a:ext cx="3758565" cy="2463165"/>
            </a:xfrm>
            <a:custGeom>
              <a:avLst/>
              <a:gdLst/>
              <a:ahLst/>
              <a:cxnLst/>
              <a:rect l="l" t="t" r="r" b="b"/>
              <a:pathLst>
                <a:path w="3758565" h="2463165">
                  <a:moveTo>
                    <a:pt x="27431" y="2270760"/>
                  </a:moveTo>
                  <a:lnTo>
                    <a:pt x="27431" y="2462783"/>
                  </a:lnTo>
                </a:path>
                <a:path w="3758565" h="2463165">
                  <a:moveTo>
                    <a:pt x="27431" y="2270760"/>
                  </a:moveTo>
                  <a:lnTo>
                    <a:pt x="27431" y="2075688"/>
                  </a:lnTo>
                </a:path>
                <a:path w="3758565" h="2463165">
                  <a:moveTo>
                    <a:pt x="0" y="2462783"/>
                  </a:moveTo>
                  <a:lnTo>
                    <a:pt x="54863" y="2462783"/>
                  </a:lnTo>
                </a:path>
                <a:path w="3758565" h="2463165">
                  <a:moveTo>
                    <a:pt x="0" y="2075688"/>
                  </a:moveTo>
                  <a:lnTo>
                    <a:pt x="54863" y="2075688"/>
                  </a:lnTo>
                </a:path>
                <a:path w="3758565" h="2463165">
                  <a:moveTo>
                    <a:pt x="490728" y="621791"/>
                  </a:moveTo>
                  <a:lnTo>
                    <a:pt x="490728" y="1207008"/>
                  </a:lnTo>
                </a:path>
                <a:path w="3758565" h="2463165">
                  <a:moveTo>
                    <a:pt x="490728" y="621791"/>
                  </a:moveTo>
                  <a:lnTo>
                    <a:pt x="490728" y="39624"/>
                  </a:lnTo>
                </a:path>
                <a:path w="3758565" h="2463165">
                  <a:moveTo>
                    <a:pt x="460247" y="1207008"/>
                  </a:moveTo>
                  <a:lnTo>
                    <a:pt x="518159" y="1207008"/>
                  </a:lnTo>
                </a:path>
                <a:path w="3758565" h="2463165">
                  <a:moveTo>
                    <a:pt x="460247" y="39624"/>
                  </a:moveTo>
                  <a:lnTo>
                    <a:pt x="518159" y="39624"/>
                  </a:lnTo>
                </a:path>
                <a:path w="3758565" h="2463165">
                  <a:moveTo>
                    <a:pt x="954024" y="868679"/>
                  </a:moveTo>
                  <a:lnTo>
                    <a:pt x="954024" y="1414271"/>
                  </a:lnTo>
                </a:path>
                <a:path w="3758565" h="2463165">
                  <a:moveTo>
                    <a:pt x="954024" y="868679"/>
                  </a:moveTo>
                  <a:lnTo>
                    <a:pt x="954024" y="323087"/>
                  </a:lnTo>
                </a:path>
                <a:path w="3758565" h="2463165">
                  <a:moveTo>
                    <a:pt x="923544" y="1414271"/>
                  </a:moveTo>
                  <a:lnTo>
                    <a:pt x="981456" y="1414271"/>
                  </a:lnTo>
                </a:path>
                <a:path w="3758565" h="2463165">
                  <a:moveTo>
                    <a:pt x="923544" y="323087"/>
                  </a:moveTo>
                  <a:lnTo>
                    <a:pt x="981456" y="323087"/>
                  </a:lnTo>
                </a:path>
                <a:path w="3758565" h="2463165">
                  <a:moveTo>
                    <a:pt x="1414272" y="920495"/>
                  </a:moveTo>
                  <a:lnTo>
                    <a:pt x="1414272" y="1490471"/>
                  </a:lnTo>
                </a:path>
                <a:path w="3758565" h="2463165">
                  <a:moveTo>
                    <a:pt x="1414272" y="920495"/>
                  </a:moveTo>
                  <a:lnTo>
                    <a:pt x="1414272" y="350519"/>
                  </a:lnTo>
                </a:path>
                <a:path w="3758565" h="2463165">
                  <a:moveTo>
                    <a:pt x="1386839" y="1490471"/>
                  </a:moveTo>
                  <a:lnTo>
                    <a:pt x="1444752" y="1490471"/>
                  </a:lnTo>
                </a:path>
                <a:path w="3758565" h="2463165">
                  <a:moveTo>
                    <a:pt x="1386839" y="350519"/>
                  </a:moveTo>
                  <a:lnTo>
                    <a:pt x="1444752" y="350519"/>
                  </a:lnTo>
                </a:path>
                <a:path w="3758565" h="2463165">
                  <a:moveTo>
                    <a:pt x="1877568" y="844295"/>
                  </a:moveTo>
                  <a:lnTo>
                    <a:pt x="1877568" y="1466087"/>
                  </a:lnTo>
                </a:path>
                <a:path w="3758565" h="2463165">
                  <a:moveTo>
                    <a:pt x="1877568" y="844295"/>
                  </a:moveTo>
                  <a:lnTo>
                    <a:pt x="1877568" y="219455"/>
                  </a:lnTo>
                </a:path>
                <a:path w="3758565" h="2463165">
                  <a:moveTo>
                    <a:pt x="1850136" y="1466087"/>
                  </a:moveTo>
                  <a:lnTo>
                    <a:pt x="1908048" y="1466087"/>
                  </a:lnTo>
                </a:path>
                <a:path w="3758565" h="2463165">
                  <a:moveTo>
                    <a:pt x="1850136" y="219455"/>
                  </a:moveTo>
                  <a:lnTo>
                    <a:pt x="1908048" y="219455"/>
                  </a:lnTo>
                </a:path>
                <a:path w="3758565" h="2463165">
                  <a:moveTo>
                    <a:pt x="2340864" y="868679"/>
                  </a:moveTo>
                  <a:lnTo>
                    <a:pt x="2340864" y="1414271"/>
                  </a:lnTo>
                </a:path>
                <a:path w="3758565" h="2463165">
                  <a:moveTo>
                    <a:pt x="2340864" y="868679"/>
                  </a:moveTo>
                  <a:lnTo>
                    <a:pt x="2340864" y="323087"/>
                  </a:lnTo>
                </a:path>
                <a:path w="3758565" h="2463165">
                  <a:moveTo>
                    <a:pt x="2313432" y="1414271"/>
                  </a:moveTo>
                  <a:lnTo>
                    <a:pt x="2368296" y="1414271"/>
                  </a:lnTo>
                </a:path>
                <a:path w="3758565" h="2463165">
                  <a:moveTo>
                    <a:pt x="2313432" y="323087"/>
                  </a:moveTo>
                  <a:lnTo>
                    <a:pt x="2368296" y="323087"/>
                  </a:lnTo>
                </a:path>
                <a:path w="3758565" h="2463165">
                  <a:moveTo>
                    <a:pt x="2804160" y="960119"/>
                  </a:moveTo>
                  <a:lnTo>
                    <a:pt x="2804160" y="1505711"/>
                  </a:lnTo>
                </a:path>
                <a:path w="3758565" h="2463165">
                  <a:moveTo>
                    <a:pt x="2804160" y="960119"/>
                  </a:moveTo>
                  <a:lnTo>
                    <a:pt x="2804160" y="414527"/>
                  </a:lnTo>
                </a:path>
                <a:path w="3758565" h="2463165">
                  <a:moveTo>
                    <a:pt x="2773679" y="1505711"/>
                  </a:moveTo>
                  <a:lnTo>
                    <a:pt x="2831591" y="1505711"/>
                  </a:lnTo>
                </a:path>
                <a:path w="3758565" h="2463165">
                  <a:moveTo>
                    <a:pt x="2773679" y="414527"/>
                  </a:moveTo>
                  <a:lnTo>
                    <a:pt x="2831591" y="414527"/>
                  </a:lnTo>
                </a:path>
                <a:path w="3758565" h="2463165">
                  <a:moveTo>
                    <a:pt x="3267455" y="932687"/>
                  </a:moveTo>
                  <a:lnTo>
                    <a:pt x="3267455" y="1453895"/>
                  </a:lnTo>
                </a:path>
                <a:path w="3758565" h="2463165">
                  <a:moveTo>
                    <a:pt x="3267455" y="932687"/>
                  </a:moveTo>
                  <a:lnTo>
                    <a:pt x="3267455" y="414527"/>
                  </a:lnTo>
                </a:path>
                <a:path w="3758565" h="2463165">
                  <a:moveTo>
                    <a:pt x="3236976" y="1453895"/>
                  </a:moveTo>
                  <a:lnTo>
                    <a:pt x="3294888" y="1453895"/>
                  </a:lnTo>
                </a:path>
                <a:path w="3758565" h="2463165">
                  <a:moveTo>
                    <a:pt x="3236976" y="414527"/>
                  </a:moveTo>
                  <a:lnTo>
                    <a:pt x="3294888" y="414527"/>
                  </a:lnTo>
                </a:path>
                <a:path w="3758565" h="2463165">
                  <a:moveTo>
                    <a:pt x="3727704" y="1103375"/>
                  </a:moveTo>
                  <a:lnTo>
                    <a:pt x="3727704" y="1737359"/>
                  </a:lnTo>
                </a:path>
                <a:path w="3758565" h="2463165">
                  <a:moveTo>
                    <a:pt x="3727704" y="1103375"/>
                  </a:moveTo>
                  <a:lnTo>
                    <a:pt x="3727704" y="466343"/>
                  </a:lnTo>
                </a:path>
                <a:path w="3758565" h="2463165">
                  <a:moveTo>
                    <a:pt x="3700272" y="1737359"/>
                  </a:moveTo>
                  <a:lnTo>
                    <a:pt x="3758184" y="1737359"/>
                  </a:lnTo>
                </a:path>
                <a:path w="3758565" h="2463165">
                  <a:moveTo>
                    <a:pt x="3700272" y="466343"/>
                  </a:moveTo>
                  <a:lnTo>
                    <a:pt x="3758184" y="466343"/>
                  </a:lnTo>
                </a:path>
                <a:path w="3758565" h="2463165">
                  <a:moveTo>
                    <a:pt x="27431" y="2151888"/>
                  </a:moveTo>
                  <a:lnTo>
                    <a:pt x="27431" y="2386583"/>
                  </a:lnTo>
                </a:path>
                <a:path w="3758565" h="2463165">
                  <a:moveTo>
                    <a:pt x="27431" y="2151888"/>
                  </a:moveTo>
                  <a:lnTo>
                    <a:pt x="27431" y="1920239"/>
                  </a:lnTo>
                </a:path>
                <a:path w="3758565" h="2463165">
                  <a:moveTo>
                    <a:pt x="0" y="2386583"/>
                  </a:moveTo>
                  <a:lnTo>
                    <a:pt x="54863" y="2386583"/>
                  </a:lnTo>
                </a:path>
                <a:path w="3758565" h="2463165">
                  <a:moveTo>
                    <a:pt x="0" y="1920239"/>
                  </a:moveTo>
                  <a:lnTo>
                    <a:pt x="54863" y="1920239"/>
                  </a:lnTo>
                </a:path>
                <a:path w="3758565" h="2463165">
                  <a:moveTo>
                    <a:pt x="490728" y="621791"/>
                  </a:moveTo>
                  <a:lnTo>
                    <a:pt x="490728" y="1243583"/>
                  </a:lnTo>
                </a:path>
                <a:path w="3758565" h="2463165">
                  <a:moveTo>
                    <a:pt x="490728" y="621791"/>
                  </a:moveTo>
                  <a:lnTo>
                    <a:pt x="490728" y="0"/>
                  </a:lnTo>
                </a:path>
                <a:path w="3758565" h="2463165">
                  <a:moveTo>
                    <a:pt x="460247" y="1243583"/>
                  </a:moveTo>
                  <a:lnTo>
                    <a:pt x="518159" y="1243583"/>
                  </a:lnTo>
                </a:path>
                <a:path w="3758565" h="2463165">
                  <a:moveTo>
                    <a:pt x="460247" y="0"/>
                  </a:moveTo>
                  <a:lnTo>
                    <a:pt x="518159" y="0"/>
                  </a:lnTo>
                </a:path>
                <a:path w="3758565" h="2463165">
                  <a:moveTo>
                    <a:pt x="954024" y="685799"/>
                  </a:moveTo>
                  <a:lnTo>
                    <a:pt x="954024" y="1310639"/>
                  </a:lnTo>
                </a:path>
                <a:path w="3758565" h="2463165">
                  <a:moveTo>
                    <a:pt x="954024" y="685799"/>
                  </a:moveTo>
                  <a:lnTo>
                    <a:pt x="954024" y="64007"/>
                  </a:lnTo>
                </a:path>
                <a:path w="3758565" h="2463165">
                  <a:moveTo>
                    <a:pt x="923544" y="1310639"/>
                  </a:moveTo>
                  <a:lnTo>
                    <a:pt x="981456" y="1310639"/>
                  </a:lnTo>
                </a:path>
                <a:path w="3758565" h="2463165">
                  <a:moveTo>
                    <a:pt x="923544" y="64007"/>
                  </a:moveTo>
                  <a:lnTo>
                    <a:pt x="981456" y="64007"/>
                  </a:lnTo>
                </a:path>
                <a:path w="3758565" h="2463165">
                  <a:moveTo>
                    <a:pt x="1414272" y="752855"/>
                  </a:moveTo>
                  <a:lnTo>
                    <a:pt x="1414272" y="1438655"/>
                  </a:lnTo>
                </a:path>
                <a:path w="3758565" h="2463165">
                  <a:moveTo>
                    <a:pt x="1414272" y="752855"/>
                  </a:moveTo>
                  <a:lnTo>
                    <a:pt x="1414272" y="64007"/>
                  </a:lnTo>
                </a:path>
                <a:path w="3758565" h="2463165">
                  <a:moveTo>
                    <a:pt x="1386839" y="1438655"/>
                  </a:moveTo>
                  <a:lnTo>
                    <a:pt x="1444752" y="1438655"/>
                  </a:lnTo>
                </a:path>
                <a:path w="3758565" h="2463165">
                  <a:moveTo>
                    <a:pt x="1386839" y="64007"/>
                  </a:moveTo>
                  <a:lnTo>
                    <a:pt x="1444752" y="64007"/>
                  </a:lnTo>
                </a:path>
                <a:path w="3758565" h="2463165">
                  <a:moveTo>
                    <a:pt x="1877568" y="740663"/>
                  </a:moveTo>
                  <a:lnTo>
                    <a:pt x="1877568" y="1426464"/>
                  </a:lnTo>
                </a:path>
                <a:path w="3758565" h="2463165">
                  <a:moveTo>
                    <a:pt x="1877568" y="740663"/>
                  </a:moveTo>
                  <a:lnTo>
                    <a:pt x="1877568" y="51815"/>
                  </a:lnTo>
                </a:path>
                <a:path w="3758565" h="2463165">
                  <a:moveTo>
                    <a:pt x="1850136" y="1426464"/>
                  </a:moveTo>
                  <a:lnTo>
                    <a:pt x="1908048" y="1426464"/>
                  </a:lnTo>
                </a:path>
                <a:path w="3758565" h="2463165">
                  <a:moveTo>
                    <a:pt x="1850136" y="51815"/>
                  </a:moveTo>
                  <a:lnTo>
                    <a:pt x="1908048" y="51815"/>
                  </a:lnTo>
                </a:path>
                <a:path w="3758565" h="2463165">
                  <a:moveTo>
                    <a:pt x="2340864" y="713231"/>
                  </a:moveTo>
                  <a:lnTo>
                    <a:pt x="2340864" y="1402079"/>
                  </a:lnTo>
                </a:path>
                <a:path w="3758565" h="2463165">
                  <a:moveTo>
                    <a:pt x="2340864" y="713231"/>
                  </a:moveTo>
                  <a:lnTo>
                    <a:pt x="2340864" y="24383"/>
                  </a:lnTo>
                </a:path>
                <a:path w="3758565" h="2463165">
                  <a:moveTo>
                    <a:pt x="2313432" y="1402079"/>
                  </a:moveTo>
                  <a:lnTo>
                    <a:pt x="2368296" y="1402079"/>
                  </a:lnTo>
                </a:path>
                <a:path w="3758565" h="2463165">
                  <a:moveTo>
                    <a:pt x="2313432" y="24383"/>
                  </a:moveTo>
                  <a:lnTo>
                    <a:pt x="2368296" y="24383"/>
                  </a:lnTo>
                </a:path>
                <a:path w="3758565" h="2463165">
                  <a:moveTo>
                    <a:pt x="2804160" y="740663"/>
                  </a:moveTo>
                  <a:lnTo>
                    <a:pt x="2804160" y="1362455"/>
                  </a:lnTo>
                </a:path>
                <a:path w="3758565" h="2463165">
                  <a:moveTo>
                    <a:pt x="2804160" y="740663"/>
                  </a:moveTo>
                  <a:lnTo>
                    <a:pt x="2804160" y="115824"/>
                  </a:lnTo>
                </a:path>
                <a:path w="3758565" h="2463165">
                  <a:moveTo>
                    <a:pt x="2773679" y="1362455"/>
                  </a:moveTo>
                  <a:lnTo>
                    <a:pt x="2831591" y="1362455"/>
                  </a:lnTo>
                </a:path>
                <a:path w="3758565" h="2463165">
                  <a:moveTo>
                    <a:pt x="2773679" y="115824"/>
                  </a:moveTo>
                  <a:lnTo>
                    <a:pt x="2831591" y="115824"/>
                  </a:lnTo>
                </a:path>
                <a:path w="3758565" h="2463165">
                  <a:moveTo>
                    <a:pt x="3267455" y="752855"/>
                  </a:moveTo>
                  <a:lnTo>
                    <a:pt x="3267455" y="1505711"/>
                  </a:lnTo>
                </a:path>
                <a:path w="3758565" h="2463165">
                  <a:moveTo>
                    <a:pt x="3267455" y="752855"/>
                  </a:moveTo>
                  <a:lnTo>
                    <a:pt x="3267455" y="0"/>
                  </a:lnTo>
                </a:path>
                <a:path w="3758565" h="2463165">
                  <a:moveTo>
                    <a:pt x="3236976" y="1505711"/>
                  </a:moveTo>
                  <a:lnTo>
                    <a:pt x="3294888" y="1505711"/>
                  </a:lnTo>
                </a:path>
                <a:path w="3758565" h="2463165">
                  <a:moveTo>
                    <a:pt x="3236976" y="0"/>
                  </a:moveTo>
                  <a:lnTo>
                    <a:pt x="3294888" y="0"/>
                  </a:lnTo>
                </a:path>
                <a:path w="3758565" h="2463165">
                  <a:moveTo>
                    <a:pt x="3727704" y="765047"/>
                  </a:moveTo>
                  <a:lnTo>
                    <a:pt x="3727704" y="1335023"/>
                  </a:lnTo>
                </a:path>
                <a:path w="3758565" h="2463165">
                  <a:moveTo>
                    <a:pt x="3727704" y="765047"/>
                  </a:moveTo>
                  <a:lnTo>
                    <a:pt x="3727704" y="195071"/>
                  </a:lnTo>
                </a:path>
                <a:path w="3758565" h="2463165">
                  <a:moveTo>
                    <a:pt x="3700272" y="1335023"/>
                  </a:moveTo>
                  <a:lnTo>
                    <a:pt x="3758184" y="1335023"/>
                  </a:lnTo>
                </a:path>
                <a:path w="3758565" h="2463165">
                  <a:moveTo>
                    <a:pt x="3700272" y="195071"/>
                  </a:moveTo>
                  <a:lnTo>
                    <a:pt x="3758184" y="195071"/>
                  </a:lnTo>
                </a:path>
              </a:pathLst>
            </a:custGeom>
            <a:ln w="9525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 descr=""/>
            <p:cNvSpPr/>
            <p:nvPr/>
          </p:nvSpPr>
          <p:spPr>
            <a:xfrm>
              <a:off x="902207" y="2212847"/>
              <a:ext cx="3703320" cy="1645920"/>
            </a:xfrm>
            <a:custGeom>
              <a:avLst/>
              <a:gdLst/>
              <a:ahLst/>
              <a:cxnLst/>
              <a:rect l="l" t="t" r="r" b="b"/>
              <a:pathLst>
                <a:path w="3703320" h="1645920">
                  <a:moveTo>
                    <a:pt x="0" y="1645920"/>
                  </a:moveTo>
                  <a:lnTo>
                    <a:pt x="463295" y="0"/>
                  </a:lnTo>
                  <a:lnTo>
                    <a:pt x="926591" y="246887"/>
                  </a:lnTo>
                  <a:lnTo>
                    <a:pt x="1389887" y="298703"/>
                  </a:lnTo>
                  <a:lnTo>
                    <a:pt x="1853184" y="219456"/>
                  </a:lnTo>
                  <a:lnTo>
                    <a:pt x="2313431" y="246887"/>
                  </a:lnTo>
                  <a:lnTo>
                    <a:pt x="2776728" y="335280"/>
                  </a:lnTo>
                  <a:lnTo>
                    <a:pt x="3240024" y="310895"/>
                  </a:lnTo>
                  <a:lnTo>
                    <a:pt x="3703319" y="478536"/>
                  </a:lnTo>
                </a:path>
              </a:pathLst>
            </a:custGeom>
            <a:ln w="127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5" name="object 125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69378" y="3823906"/>
              <a:ext cx="70484" cy="70523"/>
            </a:xfrm>
            <a:prstGeom prst="rect">
              <a:avLst/>
            </a:prstGeom>
          </p:spPr>
        </p:pic>
        <p:pic>
          <p:nvPicPr>
            <p:cNvPr id="126" name="object 12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32674" y="2174938"/>
              <a:ext cx="70484" cy="70485"/>
            </a:xfrm>
            <a:prstGeom prst="rect">
              <a:avLst/>
            </a:prstGeom>
          </p:spPr>
        </p:pic>
        <p:pic>
          <p:nvPicPr>
            <p:cNvPr id="127" name="object 12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5970" y="2421826"/>
              <a:ext cx="70485" cy="70485"/>
            </a:xfrm>
            <a:prstGeom prst="rect">
              <a:avLst/>
            </a:prstGeom>
          </p:spPr>
        </p:pic>
        <p:pic>
          <p:nvPicPr>
            <p:cNvPr id="128" name="object 12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56218" y="2473642"/>
              <a:ext cx="70485" cy="70485"/>
            </a:xfrm>
            <a:prstGeom prst="rect">
              <a:avLst/>
            </a:prstGeom>
          </p:spPr>
        </p:pic>
        <p:pic>
          <p:nvPicPr>
            <p:cNvPr id="129" name="object 12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19514" y="2397442"/>
              <a:ext cx="70485" cy="70485"/>
            </a:xfrm>
            <a:prstGeom prst="rect">
              <a:avLst/>
            </a:prstGeom>
          </p:spPr>
        </p:pic>
        <p:pic>
          <p:nvPicPr>
            <p:cNvPr id="130" name="object 13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82810" y="2421826"/>
              <a:ext cx="70484" cy="70485"/>
            </a:xfrm>
            <a:prstGeom prst="rect">
              <a:avLst/>
            </a:prstGeom>
          </p:spPr>
        </p:pic>
        <p:pic>
          <p:nvPicPr>
            <p:cNvPr id="131" name="object 13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46106" y="2513266"/>
              <a:ext cx="70484" cy="70484"/>
            </a:xfrm>
            <a:prstGeom prst="rect">
              <a:avLst/>
            </a:prstGeom>
          </p:spPr>
        </p:pic>
        <p:pic>
          <p:nvPicPr>
            <p:cNvPr id="132" name="object 13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09402" y="2485834"/>
              <a:ext cx="70485" cy="70484"/>
            </a:xfrm>
            <a:prstGeom prst="rect">
              <a:avLst/>
            </a:prstGeom>
          </p:spPr>
        </p:pic>
        <p:pic>
          <p:nvPicPr>
            <p:cNvPr id="133" name="object 13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69650" y="2656522"/>
              <a:ext cx="70485" cy="70484"/>
            </a:xfrm>
            <a:prstGeom prst="rect">
              <a:avLst/>
            </a:prstGeom>
          </p:spPr>
        </p:pic>
        <p:sp>
          <p:nvSpPr>
            <p:cNvPr id="134" name="object 134" descr=""/>
            <p:cNvSpPr/>
            <p:nvPr/>
          </p:nvSpPr>
          <p:spPr>
            <a:xfrm>
              <a:off x="902207" y="2212847"/>
              <a:ext cx="3703320" cy="1530350"/>
            </a:xfrm>
            <a:custGeom>
              <a:avLst/>
              <a:gdLst/>
              <a:ahLst/>
              <a:cxnLst/>
              <a:rect l="l" t="t" r="r" b="b"/>
              <a:pathLst>
                <a:path w="3703320" h="1530350">
                  <a:moveTo>
                    <a:pt x="0" y="1530095"/>
                  </a:moveTo>
                  <a:lnTo>
                    <a:pt x="463295" y="0"/>
                  </a:lnTo>
                  <a:lnTo>
                    <a:pt x="926591" y="64007"/>
                  </a:lnTo>
                  <a:lnTo>
                    <a:pt x="1389887" y="128015"/>
                  </a:lnTo>
                  <a:lnTo>
                    <a:pt x="1853184" y="115824"/>
                  </a:lnTo>
                  <a:lnTo>
                    <a:pt x="2313431" y="88392"/>
                  </a:lnTo>
                  <a:lnTo>
                    <a:pt x="2776728" y="115824"/>
                  </a:lnTo>
                  <a:lnTo>
                    <a:pt x="3240024" y="128015"/>
                  </a:lnTo>
                  <a:lnTo>
                    <a:pt x="3703319" y="143256"/>
                  </a:lnTo>
                </a:path>
              </a:pathLst>
            </a:custGeom>
            <a:ln w="12700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5" name="object 135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69378" y="3705034"/>
              <a:ext cx="70484" cy="70485"/>
            </a:xfrm>
            <a:prstGeom prst="rect">
              <a:avLst/>
            </a:prstGeom>
          </p:spPr>
        </p:pic>
        <p:pic>
          <p:nvPicPr>
            <p:cNvPr id="136" name="object 13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32674" y="2174938"/>
              <a:ext cx="70484" cy="70485"/>
            </a:xfrm>
            <a:prstGeom prst="rect">
              <a:avLst/>
            </a:prstGeom>
          </p:spPr>
        </p:pic>
        <p:pic>
          <p:nvPicPr>
            <p:cNvPr id="137" name="object 13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95970" y="2238946"/>
              <a:ext cx="70485" cy="70484"/>
            </a:xfrm>
            <a:prstGeom prst="rect">
              <a:avLst/>
            </a:prstGeom>
          </p:spPr>
        </p:pic>
        <p:pic>
          <p:nvPicPr>
            <p:cNvPr id="138" name="object 138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56218" y="2306002"/>
              <a:ext cx="70485" cy="70484"/>
            </a:xfrm>
            <a:prstGeom prst="rect">
              <a:avLst/>
            </a:prstGeom>
          </p:spPr>
        </p:pic>
        <p:pic>
          <p:nvPicPr>
            <p:cNvPr id="139" name="object 139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19514" y="2293810"/>
              <a:ext cx="70485" cy="70484"/>
            </a:xfrm>
            <a:prstGeom prst="rect">
              <a:avLst/>
            </a:prstGeom>
          </p:spPr>
        </p:pic>
        <p:pic>
          <p:nvPicPr>
            <p:cNvPr id="140" name="object 14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82810" y="2266378"/>
              <a:ext cx="70484" cy="70484"/>
            </a:xfrm>
            <a:prstGeom prst="rect">
              <a:avLst/>
            </a:prstGeom>
          </p:spPr>
        </p:pic>
        <p:pic>
          <p:nvPicPr>
            <p:cNvPr id="141" name="object 141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646106" y="2293810"/>
              <a:ext cx="70484" cy="70484"/>
            </a:xfrm>
            <a:prstGeom prst="rect">
              <a:avLst/>
            </a:prstGeom>
          </p:spPr>
        </p:pic>
        <p:pic>
          <p:nvPicPr>
            <p:cNvPr id="142" name="object 14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109402" y="2306002"/>
              <a:ext cx="70485" cy="70484"/>
            </a:xfrm>
            <a:prstGeom prst="rect">
              <a:avLst/>
            </a:prstGeom>
          </p:spPr>
        </p:pic>
        <p:pic>
          <p:nvPicPr>
            <p:cNvPr id="143" name="object 143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569650" y="2318194"/>
              <a:ext cx="70485" cy="70485"/>
            </a:xfrm>
            <a:prstGeom prst="rect">
              <a:avLst/>
            </a:prstGeom>
          </p:spPr>
        </p:pic>
      </p:grpSp>
      <p:sp>
        <p:nvSpPr>
          <p:cNvPr id="144" name="object 144" descr=""/>
          <p:cNvSpPr txBox="1"/>
          <p:nvPr/>
        </p:nvSpPr>
        <p:spPr>
          <a:xfrm>
            <a:off x="4931409" y="4584293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5" name="object 145" descr=""/>
          <p:cNvSpPr txBox="1"/>
          <p:nvPr/>
        </p:nvSpPr>
        <p:spPr>
          <a:xfrm>
            <a:off x="4931409" y="3935374"/>
            <a:ext cx="16954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0.5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6" name="object 146" descr=""/>
          <p:cNvSpPr txBox="1"/>
          <p:nvPr/>
        </p:nvSpPr>
        <p:spPr>
          <a:xfrm>
            <a:off x="4931409" y="3286505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7" name="object 147" descr=""/>
          <p:cNvSpPr txBox="1"/>
          <p:nvPr/>
        </p:nvSpPr>
        <p:spPr>
          <a:xfrm>
            <a:off x="4931409" y="2637535"/>
            <a:ext cx="16954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1.5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8" name="object 148" descr=""/>
          <p:cNvSpPr txBox="1"/>
          <p:nvPr/>
        </p:nvSpPr>
        <p:spPr>
          <a:xfrm>
            <a:off x="4931409" y="1988261"/>
            <a:ext cx="84455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9" name="object 149" descr=""/>
          <p:cNvSpPr txBox="1"/>
          <p:nvPr/>
        </p:nvSpPr>
        <p:spPr>
          <a:xfrm>
            <a:off x="4931409" y="1339418"/>
            <a:ext cx="17018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2.5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0" name="object 150" descr=""/>
          <p:cNvSpPr txBox="1"/>
          <p:nvPr/>
        </p:nvSpPr>
        <p:spPr>
          <a:xfrm>
            <a:off x="402742" y="4584293"/>
            <a:ext cx="17589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-10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1" name="object 151" descr=""/>
          <p:cNvSpPr txBox="1"/>
          <p:nvPr/>
        </p:nvSpPr>
        <p:spPr>
          <a:xfrm>
            <a:off x="495706" y="4120692"/>
            <a:ext cx="8445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2" name="object 152" descr=""/>
          <p:cNvSpPr txBox="1"/>
          <p:nvPr/>
        </p:nvSpPr>
        <p:spPr>
          <a:xfrm>
            <a:off x="437794" y="3657346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3" name="object 153" descr=""/>
          <p:cNvSpPr txBox="1"/>
          <p:nvPr/>
        </p:nvSpPr>
        <p:spPr>
          <a:xfrm>
            <a:off x="437794" y="3193795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4" name="object 154" descr=""/>
          <p:cNvSpPr txBox="1"/>
          <p:nvPr/>
        </p:nvSpPr>
        <p:spPr>
          <a:xfrm>
            <a:off x="437794" y="2729941"/>
            <a:ext cx="141605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5" name="object 155" descr=""/>
          <p:cNvSpPr txBox="1"/>
          <p:nvPr/>
        </p:nvSpPr>
        <p:spPr>
          <a:xfrm>
            <a:off x="437794" y="2266950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6" name="object 156" descr=""/>
          <p:cNvSpPr txBox="1"/>
          <p:nvPr/>
        </p:nvSpPr>
        <p:spPr>
          <a:xfrm>
            <a:off x="437794" y="1803273"/>
            <a:ext cx="14160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7" name="object 157" descr=""/>
          <p:cNvSpPr txBox="1"/>
          <p:nvPr/>
        </p:nvSpPr>
        <p:spPr>
          <a:xfrm>
            <a:off x="437794" y="1339418"/>
            <a:ext cx="141605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8" name="object 158" descr=""/>
          <p:cNvSpPr txBox="1"/>
          <p:nvPr/>
        </p:nvSpPr>
        <p:spPr>
          <a:xfrm>
            <a:off x="1113536" y="4409033"/>
            <a:ext cx="48196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Discharge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9" name="object 159" descr=""/>
          <p:cNvSpPr txBox="1"/>
          <p:nvPr/>
        </p:nvSpPr>
        <p:spPr>
          <a:xfrm>
            <a:off x="695710" y="4269435"/>
            <a:ext cx="131064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944244" algn="l"/>
              </a:tabLst>
            </a:pP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Baseline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	30</a:t>
            </a:r>
            <a:r>
              <a:rPr dirty="0" sz="9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days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0" name="object 160" descr=""/>
          <p:cNvSpPr txBox="1"/>
          <p:nvPr/>
        </p:nvSpPr>
        <p:spPr>
          <a:xfrm>
            <a:off x="2089530" y="4269435"/>
            <a:ext cx="824230" cy="3041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159385">
              <a:lnSpc>
                <a:spcPct val="101800"/>
              </a:lnSpc>
              <a:spcBef>
                <a:spcPts val="90"/>
              </a:spcBef>
              <a:tabLst>
                <a:tab pos="520700" algn="l"/>
              </a:tabLst>
            </a:pPr>
            <a:r>
              <a:rPr dirty="0" sz="900" spc="-5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	1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year</a:t>
            </a:r>
            <a:r>
              <a:rPr dirty="0" sz="900" spc="5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months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1" name="object 161" descr=""/>
          <p:cNvSpPr txBox="1"/>
          <p:nvPr/>
        </p:nvSpPr>
        <p:spPr>
          <a:xfrm>
            <a:off x="5119496" y="2489929"/>
            <a:ext cx="141605" cy="11309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965"/>
              </a:lnSpc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Aortic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Valve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Area</a:t>
            </a:r>
            <a:r>
              <a:rPr dirty="0" sz="900" spc="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(cm2)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2" name="object 162" descr=""/>
          <p:cNvSpPr txBox="1"/>
          <p:nvPr/>
        </p:nvSpPr>
        <p:spPr>
          <a:xfrm>
            <a:off x="247903" y="2338927"/>
            <a:ext cx="141605" cy="14408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965"/>
              </a:lnSpc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Mean Aortic</a:t>
            </a:r>
            <a:r>
              <a:rPr dirty="0" sz="9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Gradient</a:t>
            </a:r>
            <a:r>
              <a:rPr dirty="0" sz="9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(mmHg)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163" name="object 163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86383" y="1043749"/>
            <a:ext cx="243840" cy="70485"/>
          </a:xfrm>
          <a:prstGeom prst="rect">
            <a:avLst/>
          </a:prstGeom>
        </p:spPr>
      </p:pic>
      <p:sp>
        <p:nvSpPr>
          <p:cNvPr id="164" name="object 164" descr=""/>
          <p:cNvSpPr txBox="1"/>
          <p:nvPr/>
        </p:nvSpPr>
        <p:spPr>
          <a:xfrm>
            <a:off x="1072637" y="965962"/>
            <a:ext cx="132016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RLM</a:t>
            </a:r>
            <a:r>
              <a:rPr dirty="0" sz="11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at</a:t>
            </a:r>
            <a:r>
              <a:rPr dirty="0" sz="11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r>
              <a:rPr dirty="0" sz="11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Days</a:t>
            </a:r>
            <a:r>
              <a:rPr dirty="0" sz="11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585858"/>
                </a:solidFill>
                <a:latin typeface="Calibri"/>
                <a:cs typeface="Calibri"/>
              </a:rPr>
              <a:t>(N=51)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165" name="object 165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852927" y="1043749"/>
            <a:ext cx="243840" cy="70485"/>
          </a:xfrm>
          <a:prstGeom prst="rect">
            <a:avLst/>
          </a:prstGeom>
        </p:spPr>
      </p:pic>
      <p:sp>
        <p:nvSpPr>
          <p:cNvPr id="166" name="object 166" descr=""/>
          <p:cNvSpPr txBox="1"/>
          <p:nvPr/>
        </p:nvSpPr>
        <p:spPr>
          <a:xfrm>
            <a:off x="3112135" y="965962"/>
            <a:ext cx="96393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No</a:t>
            </a:r>
            <a:r>
              <a:rPr dirty="0" sz="11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RLM</a:t>
            </a:r>
            <a:r>
              <a:rPr dirty="0" sz="11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585858"/>
                </a:solidFill>
                <a:latin typeface="Calibri"/>
                <a:cs typeface="Calibri"/>
              </a:rPr>
              <a:t>(N=270)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1" name="object 17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167" name="object 167" descr=""/>
          <p:cNvSpPr txBox="1"/>
          <p:nvPr/>
        </p:nvSpPr>
        <p:spPr>
          <a:xfrm>
            <a:off x="670559" y="1435049"/>
            <a:ext cx="2287270" cy="146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3472" sz="1200">
                <a:latin typeface="Calibri"/>
                <a:cs typeface="Calibri"/>
              </a:rPr>
              <a:t>P=0.0026</a:t>
            </a:r>
            <a:r>
              <a:rPr dirty="0" baseline="3472" sz="1200" spc="540">
                <a:latin typeface="Calibri"/>
                <a:cs typeface="Calibri"/>
              </a:rPr>
              <a:t> </a:t>
            </a:r>
            <a:r>
              <a:rPr dirty="0" baseline="3472" sz="1200">
                <a:latin typeface="Calibri"/>
                <a:cs typeface="Calibri"/>
              </a:rPr>
              <a:t>P=0.9912</a:t>
            </a:r>
            <a:r>
              <a:rPr dirty="0" baseline="3472" sz="1200" spc="465">
                <a:latin typeface="Calibri"/>
                <a:cs typeface="Calibri"/>
              </a:rPr>
              <a:t> </a:t>
            </a:r>
            <a:r>
              <a:rPr dirty="0" baseline="6944" sz="1200">
                <a:latin typeface="Calibri"/>
                <a:cs typeface="Calibri"/>
              </a:rPr>
              <a:t>P=0.0428</a:t>
            </a:r>
            <a:r>
              <a:rPr dirty="0" baseline="6944" sz="1200" spc="607">
                <a:latin typeface="Calibri"/>
                <a:cs typeface="Calibri"/>
              </a:rPr>
              <a:t> </a:t>
            </a:r>
            <a:r>
              <a:rPr dirty="0" baseline="3472" sz="1200">
                <a:latin typeface="Calibri"/>
                <a:cs typeface="Calibri"/>
              </a:rPr>
              <a:t>P=0.1397</a:t>
            </a:r>
            <a:r>
              <a:rPr dirty="0" baseline="3472" sz="1200" spc="419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P=0.3670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8" name="object 168" descr=""/>
          <p:cNvSpPr txBox="1"/>
          <p:nvPr/>
        </p:nvSpPr>
        <p:spPr>
          <a:xfrm>
            <a:off x="2990088" y="1429588"/>
            <a:ext cx="1826895" cy="146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800">
                <a:latin typeface="Calibri"/>
                <a:cs typeface="Calibri"/>
              </a:rPr>
              <a:t>P=0.2165</a:t>
            </a:r>
            <a:r>
              <a:rPr dirty="0" sz="800" spc="4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P=0.1442</a:t>
            </a:r>
            <a:r>
              <a:rPr dirty="0" sz="800" spc="345">
                <a:latin typeface="Calibri"/>
                <a:cs typeface="Calibri"/>
              </a:rPr>
              <a:t> </a:t>
            </a:r>
            <a:r>
              <a:rPr dirty="0" baseline="6944" sz="1200">
                <a:latin typeface="Calibri"/>
                <a:cs typeface="Calibri"/>
              </a:rPr>
              <a:t>P=0.4344</a:t>
            </a:r>
            <a:r>
              <a:rPr dirty="0" baseline="6944" sz="1200" spc="367">
                <a:latin typeface="Calibri"/>
                <a:cs typeface="Calibri"/>
              </a:rPr>
              <a:t> </a:t>
            </a:r>
            <a:r>
              <a:rPr dirty="0" baseline="3472" sz="1200" spc="-15">
                <a:latin typeface="Calibri"/>
                <a:cs typeface="Calibri"/>
              </a:rPr>
              <a:t>P=0.0702</a:t>
            </a:r>
            <a:endParaRPr baseline="3472" sz="1200">
              <a:latin typeface="Calibri"/>
              <a:cs typeface="Calibri"/>
            </a:endParaRPr>
          </a:p>
        </p:txBody>
      </p:sp>
      <p:sp>
        <p:nvSpPr>
          <p:cNvPr id="169" name="object 169" descr=""/>
          <p:cNvSpPr txBox="1"/>
          <p:nvPr/>
        </p:nvSpPr>
        <p:spPr>
          <a:xfrm>
            <a:off x="661111" y="4078325"/>
            <a:ext cx="228727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baseline="3472" sz="1200">
                <a:latin typeface="Calibri"/>
                <a:cs typeface="Calibri"/>
              </a:rPr>
              <a:t>P=0.1734</a:t>
            </a:r>
            <a:r>
              <a:rPr dirty="0" baseline="3472" sz="1200" spc="577">
                <a:latin typeface="Calibri"/>
                <a:cs typeface="Calibri"/>
              </a:rPr>
              <a:t> </a:t>
            </a:r>
            <a:r>
              <a:rPr dirty="0" baseline="3472" sz="1200">
                <a:latin typeface="Calibri"/>
                <a:cs typeface="Calibri"/>
              </a:rPr>
              <a:t>P=0.4169</a:t>
            </a:r>
            <a:r>
              <a:rPr dirty="0" baseline="3472" sz="1200" spc="487">
                <a:latin typeface="Calibri"/>
                <a:cs typeface="Calibri"/>
              </a:rPr>
              <a:t> </a:t>
            </a:r>
            <a:r>
              <a:rPr dirty="0" baseline="6944" sz="1200">
                <a:latin typeface="Calibri"/>
                <a:cs typeface="Calibri"/>
              </a:rPr>
              <a:t>P=0.3000</a:t>
            </a:r>
            <a:r>
              <a:rPr dirty="0" baseline="6944" sz="1200" spc="660">
                <a:latin typeface="Calibri"/>
                <a:cs typeface="Calibri"/>
              </a:rPr>
              <a:t> </a:t>
            </a:r>
            <a:r>
              <a:rPr dirty="0" baseline="3472" sz="1200">
                <a:latin typeface="Calibri"/>
                <a:cs typeface="Calibri"/>
              </a:rPr>
              <a:t>P=0.0626</a:t>
            </a:r>
            <a:r>
              <a:rPr dirty="0" baseline="3472" sz="1200" spc="434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P=0.3907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70" name="object 170" descr=""/>
          <p:cNvSpPr txBox="1"/>
          <p:nvPr/>
        </p:nvSpPr>
        <p:spPr>
          <a:xfrm>
            <a:off x="2967989" y="4006478"/>
            <a:ext cx="1854200" cy="42735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dirty="0" sz="800">
                <a:latin typeface="Calibri"/>
                <a:cs typeface="Calibri"/>
              </a:rPr>
              <a:t>P=0.6079</a:t>
            </a:r>
            <a:r>
              <a:rPr dirty="0" sz="800" spc="41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P=0.5863</a:t>
            </a:r>
            <a:r>
              <a:rPr dirty="0" sz="800" spc="350">
                <a:latin typeface="Calibri"/>
                <a:cs typeface="Calibri"/>
              </a:rPr>
              <a:t> </a:t>
            </a:r>
            <a:r>
              <a:rPr dirty="0" baseline="6944" sz="1200">
                <a:latin typeface="Calibri"/>
                <a:cs typeface="Calibri"/>
              </a:rPr>
              <a:t>P=0.3587</a:t>
            </a:r>
            <a:r>
              <a:rPr dirty="0" baseline="6944" sz="1200" spc="375">
                <a:latin typeface="Calibri"/>
                <a:cs typeface="Calibri"/>
              </a:rPr>
              <a:t> </a:t>
            </a:r>
            <a:r>
              <a:rPr dirty="0" baseline="3472" sz="1200" spc="-15">
                <a:latin typeface="Calibri"/>
                <a:cs typeface="Calibri"/>
              </a:rPr>
              <a:t>P=0.9693</a:t>
            </a:r>
            <a:endParaRPr baseline="3472" sz="1200">
              <a:latin typeface="Calibri"/>
              <a:cs typeface="Calibri"/>
            </a:endParaRPr>
          </a:p>
          <a:p>
            <a:pPr marL="82550">
              <a:lnSpc>
                <a:spcPct val="100000"/>
              </a:lnSpc>
              <a:spcBef>
                <a:spcPts val="605"/>
              </a:spcBef>
              <a:tabLst>
                <a:tab pos="545465" algn="l"/>
                <a:tab pos="1007744" algn="l"/>
                <a:tab pos="1471295" algn="l"/>
              </a:tabLst>
            </a:pP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	3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	4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	5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2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803391" y="902207"/>
            <a:ext cx="2804160" cy="1871980"/>
          </a:xfrm>
          <a:custGeom>
            <a:avLst/>
            <a:gdLst/>
            <a:ahLst/>
            <a:cxnLst/>
            <a:rect l="l" t="t" r="r" b="b"/>
            <a:pathLst>
              <a:path w="2804159" h="1871980">
                <a:moveTo>
                  <a:pt x="2804160" y="0"/>
                </a:moveTo>
                <a:lnTo>
                  <a:pt x="0" y="0"/>
                </a:lnTo>
                <a:lnTo>
                  <a:pt x="0" y="1871472"/>
                </a:lnTo>
                <a:lnTo>
                  <a:pt x="2804160" y="1871472"/>
                </a:lnTo>
                <a:lnTo>
                  <a:pt x="280416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5802946" y="2465578"/>
            <a:ext cx="661035" cy="3124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10"/>
              </a:spcBef>
            </a:pPr>
            <a:r>
              <a:rPr dirty="0" sz="450" spc="-10" b="1">
                <a:solidFill>
                  <a:srgbClr val="008000"/>
                </a:solidFill>
                <a:latin typeface="Arial"/>
                <a:cs typeface="Arial"/>
              </a:rPr>
              <a:t>No</a:t>
            </a:r>
            <a:r>
              <a:rPr dirty="0" sz="450" spc="-1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spc="-10" b="1">
                <a:solidFill>
                  <a:srgbClr val="008000"/>
                </a:solidFill>
                <a:latin typeface="Arial"/>
                <a:cs typeface="Arial"/>
              </a:rPr>
              <a:t>RLM</a:t>
            </a:r>
            <a:r>
              <a:rPr dirty="0" sz="450" spc="-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at</a:t>
            </a:r>
            <a:r>
              <a:rPr dirty="0" sz="450" spc="-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30</a:t>
            </a:r>
            <a:r>
              <a:rPr dirty="0" sz="450" spc="1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day</a:t>
            </a:r>
            <a:r>
              <a:rPr dirty="0" sz="450" spc="-3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and</a:t>
            </a:r>
            <a:r>
              <a:rPr dirty="0" sz="450" spc="-1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spc="-50" b="1">
                <a:solidFill>
                  <a:srgbClr val="008000"/>
                </a:solidFill>
                <a:latin typeface="Arial"/>
                <a:cs typeface="Arial"/>
              </a:rPr>
              <a:t>6</a:t>
            </a:r>
            <a:endParaRPr sz="450">
              <a:latin typeface="Arial"/>
              <a:cs typeface="Arial"/>
            </a:endParaRPr>
          </a:p>
          <a:p>
            <a:pPr algn="r" marL="26670" marR="5080" indent="412750">
              <a:lnSpc>
                <a:spcPct val="102899"/>
              </a:lnSpc>
              <a:spcBef>
                <a:spcPts val="15"/>
              </a:spcBef>
            </a:pPr>
            <a:r>
              <a:rPr dirty="0" sz="450" spc="-10" b="1">
                <a:solidFill>
                  <a:srgbClr val="008000"/>
                </a:solidFill>
                <a:latin typeface="Arial"/>
                <a:cs typeface="Arial"/>
              </a:rPr>
              <a:t>months</a:t>
            </a:r>
            <a:r>
              <a:rPr dirty="0" sz="450" spc="50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spc="-10" b="1">
                <a:solidFill>
                  <a:srgbClr val="800080"/>
                </a:solidFill>
                <a:latin typeface="Arial"/>
                <a:cs typeface="Arial"/>
              </a:rPr>
              <a:t>RLM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at</a:t>
            </a:r>
            <a:r>
              <a:rPr dirty="0" sz="450" spc="-10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30</a:t>
            </a:r>
            <a:r>
              <a:rPr dirty="0" sz="450" spc="5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day</a:t>
            </a:r>
            <a:r>
              <a:rPr dirty="0" sz="450" spc="-35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and/or</a:t>
            </a:r>
            <a:r>
              <a:rPr dirty="0" sz="450" spc="10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spc="-50" b="1">
                <a:solidFill>
                  <a:srgbClr val="800080"/>
                </a:solidFill>
                <a:latin typeface="Arial"/>
                <a:cs typeface="Arial"/>
              </a:rPr>
              <a:t>6</a:t>
            </a:r>
            <a:endParaRPr sz="45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35"/>
              </a:spcBef>
            </a:pPr>
            <a:r>
              <a:rPr dirty="0" sz="450" spc="-10" b="1">
                <a:solidFill>
                  <a:srgbClr val="800080"/>
                </a:solidFill>
                <a:latin typeface="Arial"/>
                <a:cs typeface="Arial"/>
              </a:rPr>
              <a:t>months</a:t>
            </a:r>
            <a:endParaRPr sz="45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588717" y="1625770"/>
            <a:ext cx="1917700" cy="643890"/>
            <a:chOff x="6588717" y="1625770"/>
            <a:chExt cx="1917700" cy="643890"/>
          </a:xfrm>
        </p:grpSpPr>
        <p:sp>
          <p:nvSpPr>
            <p:cNvPr id="5" name="object 5" descr=""/>
            <p:cNvSpPr/>
            <p:nvPr/>
          </p:nvSpPr>
          <p:spPr>
            <a:xfrm>
              <a:off x="6589352" y="1625770"/>
              <a:ext cx="1916430" cy="614680"/>
            </a:xfrm>
            <a:custGeom>
              <a:avLst/>
              <a:gdLst/>
              <a:ahLst/>
              <a:cxnLst/>
              <a:rect l="l" t="t" r="r" b="b"/>
              <a:pathLst>
                <a:path w="1916429" h="614680">
                  <a:moveTo>
                    <a:pt x="227059" y="613409"/>
                  </a:moveTo>
                  <a:lnTo>
                    <a:pt x="0" y="613409"/>
                  </a:lnTo>
                  <a:lnTo>
                    <a:pt x="0" y="614679"/>
                  </a:lnTo>
                  <a:lnTo>
                    <a:pt x="227059" y="614679"/>
                  </a:lnTo>
                  <a:lnTo>
                    <a:pt x="227059" y="613409"/>
                  </a:lnTo>
                  <a:close/>
                </a:path>
                <a:path w="1916429" h="614680">
                  <a:moveTo>
                    <a:pt x="228615" y="607059"/>
                  </a:moveTo>
                  <a:lnTo>
                    <a:pt x="227059" y="607059"/>
                  </a:lnTo>
                  <a:lnTo>
                    <a:pt x="227059" y="614679"/>
                  </a:lnTo>
                  <a:lnTo>
                    <a:pt x="227837" y="613409"/>
                  </a:lnTo>
                  <a:lnTo>
                    <a:pt x="228615" y="613409"/>
                  </a:lnTo>
                  <a:lnTo>
                    <a:pt x="228615" y="608329"/>
                  </a:lnTo>
                  <a:lnTo>
                    <a:pt x="227837" y="608329"/>
                  </a:lnTo>
                  <a:lnTo>
                    <a:pt x="228615" y="607059"/>
                  </a:lnTo>
                  <a:close/>
                </a:path>
                <a:path w="1916429" h="614680">
                  <a:moveTo>
                    <a:pt x="228615" y="613409"/>
                  </a:moveTo>
                  <a:lnTo>
                    <a:pt x="227837" y="613409"/>
                  </a:lnTo>
                  <a:lnTo>
                    <a:pt x="227059" y="614679"/>
                  </a:lnTo>
                  <a:lnTo>
                    <a:pt x="228615" y="614679"/>
                  </a:lnTo>
                  <a:lnTo>
                    <a:pt x="228615" y="613409"/>
                  </a:lnTo>
                  <a:close/>
                </a:path>
                <a:path w="1916429" h="614680">
                  <a:moveTo>
                    <a:pt x="228615" y="607059"/>
                  </a:moveTo>
                  <a:lnTo>
                    <a:pt x="227837" y="608329"/>
                  </a:lnTo>
                  <a:lnTo>
                    <a:pt x="228615" y="608329"/>
                  </a:lnTo>
                  <a:lnTo>
                    <a:pt x="228615" y="607059"/>
                  </a:lnTo>
                  <a:close/>
                </a:path>
                <a:path w="1916429" h="614680">
                  <a:moveTo>
                    <a:pt x="294775" y="599439"/>
                  </a:moveTo>
                  <a:lnTo>
                    <a:pt x="293220" y="599439"/>
                  </a:lnTo>
                  <a:lnTo>
                    <a:pt x="293220" y="607059"/>
                  </a:lnTo>
                  <a:lnTo>
                    <a:pt x="228615" y="607059"/>
                  </a:lnTo>
                  <a:lnTo>
                    <a:pt x="228615" y="608329"/>
                  </a:lnTo>
                  <a:lnTo>
                    <a:pt x="294775" y="608329"/>
                  </a:lnTo>
                  <a:lnTo>
                    <a:pt x="294775" y="600709"/>
                  </a:lnTo>
                  <a:lnTo>
                    <a:pt x="293998" y="600709"/>
                  </a:lnTo>
                  <a:lnTo>
                    <a:pt x="294775" y="599439"/>
                  </a:lnTo>
                  <a:close/>
                </a:path>
                <a:path w="1916429" h="614680">
                  <a:moveTo>
                    <a:pt x="294775" y="599439"/>
                  </a:moveTo>
                  <a:lnTo>
                    <a:pt x="293998" y="600709"/>
                  </a:lnTo>
                  <a:lnTo>
                    <a:pt x="294775" y="600709"/>
                  </a:lnTo>
                  <a:lnTo>
                    <a:pt x="294775" y="599439"/>
                  </a:lnTo>
                  <a:close/>
                </a:path>
                <a:path w="1916429" h="614680">
                  <a:moveTo>
                    <a:pt x="333137" y="591819"/>
                  </a:moveTo>
                  <a:lnTo>
                    <a:pt x="307930" y="591819"/>
                  </a:lnTo>
                  <a:lnTo>
                    <a:pt x="307930" y="599439"/>
                  </a:lnTo>
                  <a:lnTo>
                    <a:pt x="294775" y="599439"/>
                  </a:lnTo>
                  <a:lnTo>
                    <a:pt x="294775" y="600709"/>
                  </a:lnTo>
                  <a:lnTo>
                    <a:pt x="309485" y="600709"/>
                  </a:lnTo>
                  <a:lnTo>
                    <a:pt x="309485" y="593089"/>
                  </a:lnTo>
                  <a:lnTo>
                    <a:pt x="333137" y="593089"/>
                  </a:lnTo>
                  <a:lnTo>
                    <a:pt x="333137" y="591819"/>
                  </a:lnTo>
                  <a:close/>
                </a:path>
                <a:path w="1916429" h="614680">
                  <a:moveTo>
                    <a:pt x="336312" y="584199"/>
                  </a:moveTo>
                  <a:lnTo>
                    <a:pt x="333137" y="584199"/>
                  </a:lnTo>
                  <a:lnTo>
                    <a:pt x="333137" y="593089"/>
                  </a:lnTo>
                  <a:lnTo>
                    <a:pt x="333915" y="591819"/>
                  </a:lnTo>
                  <a:lnTo>
                    <a:pt x="334692" y="591819"/>
                  </a:lnTo>
                  <a:lnTo>
                    <a:pt x="334692" y="585469"/>
                  </a:lnTo>
                  <a:lnTo>
                    <a:pt x="336312" y="585469"/>
                  </a:lnTo>
                  <a:lnTo>
                    <a:pt x="336312" y="584199"/>
                  </a:lnTo>
                  <a:close/>
                </a:path>
                <a:path w="1916429" h="614680">
                  <a:moveTo>
                    <a:pt x="334692" y="591819"/>
                  </a:moveTo>
                  <a:lnTo>
                    <a:pt x="333915" y="591819"/>
                  </a:lnTo>
                  <a:lnTo>
                    <a:pt x="333137" y="593089"/>
                  </a:lnTo>
                  <a:lnTo>
                    <a:pt x="334692" y="593089"/>
                  </a:lnTo>
                  <a:lnTo>
                    <a:pt x="334692" y="591819"/>
                  </a:lnTo>
                  <a:close/>
                </a:path>
                <a:path w="1916429" h="614680">
                  <a:moveTo>
                    <a:pt x="381413" y="576579"/>
                  </a:moveTo>
                  <a:lnTo>
                    <a:pt x="336312" y="576579"/>
                  </a:lnTo>
                  <a:lnTo>
                    <a:pt x="336312" y="585469"/>
                  </a:lnTo>
                  <a:lnTo>
                    <a:pt x="337090" y="584199"/>
                  </a:lnTo>
                  <a:lnTo>
                    <a:pt x="337868" y="584199"/>
                  </a:lnTo>
                  <a:lnTo>
                    <a:pt x="337868" y="579119"/>
                  </a:lnTo>
                  <a:lnTo>
                    <a:pt x="337090" y="579119"/>
                  </a:lnTo>
                  <a:lnTo>
                    <a:pt x="337868" y="577849"/>
                  </a:lnTo>
                  <a:lnTo>
                    <a:pt x="381413" y="577849"/>
                  </a:lnTo>
                  <a:lnTo>
                    <a:pt x="381413" y="576579"/>
                  </a:lnTo>
                  <a:close/>
                </a:path>
                <a:path w="1916429" h="614680">
                  <a:moveTo>
                    <a:pt x="337868" y="584199"/>
                  </a:moveTo>
                  <a:lnTo>
                    <a:pt x="337090" y="584199"/>
                  </a:lnTo>
                  <a:lnTo>
                    <a:pt x="336312" y="585469"/>
                  </a:lnTo>
                  <a:lnTo>
                    <a:pt x="337868" y="585469"/>
                  </a:lnTo>
                  <a:lnTo>
                    <a:pt x="337868" y="584199"/>
                  </a:lnTo>
                  <a:close/>
                </a:path>
                <a:path w="1916429" h="614680">
                  <a:moveTo>
                    <a:pt x="337868" y="577849"/>
                  </a:moveTo>
                  <a:lnTo>
                    <a:pt x="337090" y="579119"/>
                  </a:lnTo>
                  <a:lnTo>
                    <a:pt x="337868" y="579119"/>
                  </a:lnTo>
                  <a:lnTo>
                    <a:pt x="337868" y="577849"/>
                  </a:lnTo>
                  <a:close/>
                </a:path>
                <a:path w="1916429" h="614680">
                  <a:moveTo>
                    <a:pt x="382969" y="576579"/>
                  </a:moveTo>
                  <a:lnTo>
                    <a:pt x="382191" y="576579"/>
                  </a:lnTo>
                  <a:lnTo>
                    <a:pt x="381413" y="577849"/>
                  </a:lnTo>
                  <a:lnTo>
                    <a:pt x="337868" y="577849"/>
                  </a:lnTo>
                  <a:lnTo>
                    <a:pt x="337868" y="579119"/>
                  </a:lnTo>
                  <a:lnTo>
                    <a:pt x="382969" y="579119"/>
                  </a:lnTo>
                  <a:lnTo>
                    <a:pt x="382969" y="576579"/>
                  </a:lnTo>
                  <a:close/>
                </a:path>
                <a:path w="1916429" h="614680">
                  <a:moveTo>
                    <a:pt x="417118" y="568959"/>
                  </a:moveTo>
                  <a:lnTo>
                    <a:pt x="381413" y="568959"/>
                  </a:lnTo>
                  <a:lnTo>
                    <a:pt x="381413" y="577849"/>
                  </a:lnTo>
                  <a:lnTo>
                    <a:pt x="382191" y="576579"/>
                  </a:lnTo>
                  <a:lnTo>
                    <a:pt x="382969" y="576579"/>
                  </a:lnTo>
                  <a:lnTo>
                    <a:pt x="382969" y="571499"/>
                  </a:lnTo>
                  <a:lnTo>
                    <a:pt x="382191" y="571499"/>
                  </a:lnTo>
                  <a:lnTo>
                    <a:pt x="382969" y="570229"/>
                  </a:lnTo>
                  <a:lnTo>
                    <a:pt x="417118" y="570229"/>
                  </a:lnTo>
                  <a:lnTo>
                    <a:pt x="417118" y="568959"/>
                  </a:lnTo>
                  <a:close/>
                </a:path>
                <a:path w="1916429" h="614680">
                  <a:moveTo>
                    <a:pt x="382969" y="570229"/>
                  </a:moveTo>
                  <a:lnTo>
                    <a:pt x="382191" y="571499"/>
                  </a:lnTo>
                  <a:lnTo>
                    <a:pt x="382969" y="571499"/>
                  </a:lnTo>
                  <a:lnTo>
                    <a:pt x="382969" y="570229"/>
                  </a:lnTo>
                  <a:close/>
                </a:path>
                <a:path w="1916429" h="614680">
                  <a:moveTo>
                    <a:pt x="418673" y="568959"/>
                  </a:moveTo>
                  <a:lnTo>
                    <a:pt x="417896" y="568959"/>
                  </a:lnTo>
                  <a:lnTo>
                    <a:pt x="417118" y="570229"/>
                  </a:lnTo>
                  <a:lnTo>
                    <a:pt x="382969" y="570229"/>
                  </a:lnTo>
                  <a:lnTo>
                    <a:pt x="382969" y="571499"/>
                  </a:lnTo>
                  <a:lnTo>
                    <a:pt x="418673" y="571499"/>
                  </a:lnTo>
                  <a:lnTo>
                    <a:pt x="418673" y="568959"/>
                  </a:lnTo>
                  <a:close/>
                </a:path>
                <a:path w="1916429" h="614680">
                  <a:moveTo>
                    <a:pt x="418673" y="562609"/>
                  </a:moveTo>
                  <a:lnTo>
                    <a:pt x="417118" y="562609"/>
                  </a:lnTo>
                  <a:lnTo>
                    <a:pt x="417118" y="570229"/>
                  </a:lnTo>
                  <a:lnTo>
                    <a:pt x="417896" y="568959"/>
                  </a:lnTo>
                  <a:lnTo>
                    <a:pt x="418673" y="568959"/>
                  </a:lnTo>
                  <a:lnTo>
                    <a:pt x="418673" y="563879"/>
                  </a:lnTo>
                  <a:lnTo>
                    <a:pt x="417896" y="563879"/>
                  </a:lnTo>
                  <a:lnTo>
                    <a:pt x="418673" y="562609"/>
                  </a:lnTo>
                  <a:close/>
                </a:path>
                <a:path w="1916429" h="614680">
                  <a:moveTo>
                    <a:pt x="418673" y="562609"/>
                  </a:moveTo>
                  <a:lnTo>
                    <a:pt x="417896" y="563879"/>
                  </a:lnTo>
                  <a:lnTo>
                    <a:pt x="418673" y="563879"/>
                  </a:lnTo>
                  <a:lnTo>
                    <a:pt x="418673" y="562609"/>
                  </a:lnTo>
                  <a:close/>
                </a:path>
                <a:path w="1916429" h="614680">
                  <a:moveTo>
                    <a:pt x="450231" y="554989"/>
                  </a:moveTo>
                  <a:lnTo>
                    <a:pt x="448676" y="554989"/>
                  </a:lnTo>
                  <a:lnTo>
                    <a:pt x="448676" y="562609"/>
                  </a:lnTo>
                  <a:lnTo>
                    <a:pt x="418673" y="562609"/>
                  </a:lnTo>
                  <a:lnTo>
                    <a:pt x="418673" y="563879"/>
                  </a:lnTo>
                  <a:lnTo>
                    <a:pt x="450231" y="563879"/>
                  </a:lnTo>
                  <a:lnTo>
                    <a:pt x="450231" y="556259"/>
                  </a:lnTo>
                  <a:lnTo>
                    <a:pt x="449453" y="556259"/>
                  </a:lnTo>
                  <a:lnTo>
                    <a:pt x="450231" y="554989"/>
                  </a:lnTo>
                  <a:close/>
                </a:path>
                <a:path w="1916429" h="614680">
                  <a:moveTo>
                    <a:pt x="450231" y="554989"/>
                  </a:moveTo>
                  <a:lnTo>
                    <a:pt x="449453" y="556259"/>
                  </a:lnTo>
                  <a:lnTo>
                    <a:pt x="450231" y="556259"/>
                  </a:lnTo>
                  <a:lnTo>
                    <a:pt x="450231" y="554989"/>
                  </a:lnTo>
                  <a:close/>
                </a:path>
                <a:path w="1916429" h="614680">
                  <a:moveTo>
                    <a:pt x="497470" y="547369"/>
                  </a:moveTo>
                  <a:lnTo>
                    <a:pt x="495915" y="547369"/>
                  </a:lnTo>
                  <a:lnTo>
                    <a:pt x="495915" y="554989"/>
                  </a:lnTo>
                  <a:lnTo>
                    <a:pt x="450231" y="554989"/>
                  </a:lnTo>
                  <a:lnTo>
                    <a:pt x="450231" y="556259"/>
                  </a:lnTo>
                  <a:lnTo>
                    <a:pt x="497470" y="556259"/>
                  </a:lnTo>
                  <a:lnTo>
                    <a:pt x="497470" y="548639"/>
                  </a:lnTo>
                  <a:lnTo>
                    <a:pt x="496693" y="548639"/>
                  </a:lnTo>
                  <a:lnTo>
                    <a:pt x="497470" y="547369"/>
                  </a:lnTo>
                  <a:close/>
                </a:path>
                <a:path w="1916429" h="614680">
                  <a:moveTo>
                    <a:pt x="497470" y="547369"/>
                  </a:moveTo>
                  <a:lnTo>
                    <a:pt x="496693" y="548639"/>
                  </a:lnTo>
                  <a:lnTo>
                    <a:pt x="497470" y="548639"/>
                  </a:lnTo>
                  <a:lnTo>
                    <a:pt x="497470" y="547369"/>
                  </a:lnTo>
                  <a:close/>
                </a:path>
                <a:path w="1916429" h="614680">
                  <a:moveTo>
                    <a:pt x="535249" y="539749"/>
                  </a:moveTo>
                  <a:lnTo>
                    <a:pt x="533694" y="539749"/>
                  </a:lnTo>
                  <a:lnTo>
                    <a:pt x="533694" y="547369"/>
                  </a:lnTo>
                  <a:lnTo>
                    <a:pt x="497470" y="547369"/>
                  </a:lnTo>
                  <a:lnTo>
                    <a:pt x="497470" y="548639"/>
                  </a:lnTo>
                  <a:lnTo>
                    <a:pt x="535249" y="548639"/>
                  </a:lnTo>
                  <a:lnTo>
                    <a:pt x="535249" y="541019"/>
                  </a:lnTo>
                  <a:lnTo>
                    <a:pt x="534471" y="541019"/>
                  </a:lnTo>
                  <a:lnTo>
                    <a:pt x="535249" y="539749"/>
                  </a:lnTo>
                  <a:close/>
                </a:path>
                <a:path w="1916429" h="614680">
                  <a:moveTo>
                    <a:pt x="535249" y="539749"/>
                  </a:moveTo>
                  <a:lnTo>
                    <a:pt x="534471" y="541019"/>
                  </a:lnTo>
                  <a:lnTo>
                    <a:pt x="535249" y="541019"/>
                  </a:lnTo>
                  <a:lnTo>
                    <a:pt x="535249" y="539749"/>
                  </a:lnTo>
                  <a:close/>
                </a:path>
                <a:path w="1916429" h="614680">
                  <a:moveTo>
                    <a:pt x="552615" y="532129"/>
                  </a:moveTo>
                  <a:lnTo>
                    <a:pt x="545228" y="532129"/>
                  </a:lnTo>
                  <a:lnTo>
                    <a:pt x="545228" y="539749"/>
                  </a:lnTo>
                  <a:lnTo>
                    <a:pt x="535249" y="539749"/>
                  </a:lnTo>
                  <a:lnTo>
                    <a:pt x="535249" y="541019"/>
                  </a:lnTo>
                  <a:lnTo>
                    <a:pt x="546783" y="541019"/>
                  </a:lnTo>
                  <a:lnTo>
                    <a:pt x="546783" y="533399"/>
                  </a:lnTo>
                  <a:lnTo>
                    <a:pt x="552615" y="533399"/>
                  </a:lnTo>
                  <a:lnTo>
                    <a:pt x="552615" y="532129"/>
                  </a:lnTo>
                  <a:close/>
                </a:path>
                <a:path w="1916429" h="614680">
                  <a:moveTo>
                    <a:pt x="553652" y="524509"/>
                  </a:moveTo>
                  <a:lnTo>
                    <a:pt x="552615" y="524509"/>
                  </a:lnTo>
                  <a:lnTo>
                    <a:pt x="552615" y="533399"/>
                  </a:lnTo>
                  <a:lnTo>
                    <a:pt x="553393" y="532129"/>
                  </a:lnTo>
                  <a:lnTo>
                    <a:pt x="554171" y="532129"/>
                  </a:lnTo>
                  <a:lnTo>
                    <a:pt x="554171" y="525779"/>
                  </a:lnTo>
                  <a:lnTo>
                    <a:pt x="553652" y="525779"/>
                  </a:lnTo>
                  <a:lnTo>
                    <a:pt x="553652" y="524509"/>
                  </a:lnTo>
                  <a:close/>
                </a:path>
                <a:path w="1916429" h="614680">
                  <a:moveTo>
                    <a:pt x="554171" y="532129"/>
                  </a:moveTo>
                  <a:lnTo>
                    <a:pt x="553393" y="532129"/>
                  </a:lnTo>
                  <a:lnTo>
                    <a:pt x="552615" y="533399"/>
                  </a:lnTo>
                  <a:lnTo>
                    <a:pt x="554171" y="533399"/>
                  </a:lnTo>
                  <a:lnTo>
                    <a:pt x="554171" y="532129"/>
                  </a:lnTo>
                  <a:close/>
                </a:path>
                <a:path w="1916429" h="614680">
                  <a:moveTo>
                    <a:pt x="639772" y="516889"/>
                  </a:moveTo>
                  <a:lnTo>
                    <a:pt x="553652" y="516889"/>
                  </a:lnTo>
                  <a:lnTo>
                    <a:pt x="553652" y="525779"/>
                  </a:lnTo>
                  <a:lnTo>
                    <a:pt x="554430" y="524509"/>
                  </a:lnTo>
                  <a:lnTo>
                    <a:pt x="555207" y="524509"/>
                  </a:lnTo>
                  <a:lnTo>
                    <a:pt x="555207" y="518159"/>
                  </a:lnTo>
                  <a:lnTo>
                    <a:pt x="639772" y="518159"/>
                  </a:lnTo>
                  <a:lnTo>
                    <a:pt x="639772" y="516889"/>
                  </a:lnTo>
                  <a:close/>
                </a:path>
                <a:path w="1916429" h="614680">
                  <a:moveTo>
                    <a:pt x="555207" y="524509"/>
                  </a:moveTo>
                  <a:lnTo>
                    <a:pt x="554430" y="524509"/>
                  </a:lnTo>
                  <a:lnTo>
                    <a:pt x="553652" y="525779"/>
                  </a:lnTo>
                  <a:lnTo>
                    <a:pt x="555207" y="525779"/>
                  </a:lnTo>
                  <a:lnTo>
                    <a:pt x="555207" y="524509"/>
                  </a:lnTo>
                  <a:close/>
                </a:path>
                <a:path w="1916429" h="614680">
                  <a:moveTo>
                    <a:pt x="697509" y="509269"/>
                  </a:moveTo>
                  <a:lnTo>
                    <a:pt x="639772" y="509269"/>
                  </a:lnTo>
                  <a:lnTo>
                    <a:pt x="639772" y="518159"/>
                  </a:lnTo>
                  <a:lnTo>
                    <a:pt x="640549" y="516889"/>
                  </a:lnTo>
                  <a:lnTo>
                    <a:pt x="641327" y="516889"/>
                  </a:lnTo>
                  <a:lnTo>
                    <a:pt x="641327" y="510539"/>
                  </a:lnTo>
                  <a:lnTo>
                    <a:pt x="697509" y="510539"/>
                  </a:lnTo>
                  <a:lnTo>
                    <a:pt x="697509" y="509269"/>
                  </a:lnTo>
                  <a:close/>
                </a:path>
                <a:path w="1916429" h="614680">
                  <a:moveTo>
                    <a:pt x="641327" y="516889"/>
                  </a:moveTo>
                  <a:lnTo>
                    <a:pt x="640549" y="516889"/>
                  </a:lnTo>
                  <a:lnTo>
                    <a:pt x="639772" y="518159"/>
                  </a:lnTo>
                  <a:lnTo>
                    <a:pt x="641327" y="518159"/>
                  </a:lnTo>
                  <a:lnTo>
                    <a:pt x="641327" y="516889"/>
                  </a:lnTo>
                  <a:close/>
                </a:path>
                <a:path w="1916429" h="614680">
                  <a:moveTo>
                    <a:pt x="775204" y="501649"/>
                  </a:moveTo>
                  <a:lnTo>
                    <a:pt x="697509" y="501649"/>
                  </a:lnTo>
                  <a:lnTo>
                    <a:pt x="697509" y="510539"/>
                  </a:lnTo>
                  <a:lnTo>
                    <a:pt x="698286" y="509269"/>
                  </a:lnTo>
                  <a:lnTo>
                    <a:pt x="699064" y="509269"/>
                  </a:lnTo>
                  <a:lnTo>
                    <a:pt x="699064" y="502919"/>
                  </a:lnTo>
                  <a:lnTo>
                    <a:pt x="775204" y="502919"/>
                  </a:lnTo>
                  <a:lnTo>
                    <a:pt x="775204" y="501649"/>
                  </a:lnTo>
                  <a:close/>
                </a:path>
                <a:path w="1916429" h="614680">
                  <a:moveTo>
                    <a:pt x="699064" y="509269"/>
                  </a:moveTo>
                  <a:lnTo>
                    <a:pt x="698286" y="509269"/>
                  </a:lnTo>
                  <a:lnTo>
                    <a:pt x="697509" y="510539"/>
                  </a:lnTo>
                  <a:lnTo>
                    <a:pt x="699064" y="510539"/>
                  </a:lnTo>
                  <a:lnTo>
                    <a:pt x="699064" y="509269"/>
                  </a:lnTo>
                  <a:close/>
                </a:path>
                <a:path w="1916429" h="614680">
                  <a:moveTo>
                    <a:pt x="800411" y="494029"/>
                  </a:moveTo>
                  <a:lnTo>
                    <a:pt x="775204" y="494029"/>
                  </a:lnTo>
                  <a:lnTo>
                    <a:pt x="775204" y="502919"/>
                  </a:lnTo>
                  <a:lnTo>
                    <a:pt x="775982" y="501649"/>
                  </a:lnTo>
                  <a:lnTo>
                    <a:pt x="776759" y="501649"/>
                  </a:lnTo>
                  <a:lnTo>
                    <a:pt x="776759" y="495299"/>
                  </a:lnTo>
                  <a:lnTo>
                    <a:pt x="800411" y="495299"/>
                  </a:lnTo>
                  <a:lnTo>
                    <a:pt x="800411" y="494029"/>
                  </a:lnTo>
                  <a:close/>
                </a:path>
                <a:path w="1916429" h="614680">
                  <a:moveTo>
                    <a:pt x="776759" y="501649"/>
                  </a:moveTo>
                  <a:lnTo>
                    <a:pt x="775982" y="501649"/>
                  </a:lnTo>
                  <a:lnTo>
                    <a:pt x="775204" y="502919"/>
                  </a:lnTo>
                  <a:lnTo>
                    <a:pt x="776759" y="502919"/>
                  </a:lnTo>
                  <a:lnTo>
                    <a:pt x="776759" y="501649"/>
                  </a:lnTo>
                  <a:close/>
                </a:path>
                <a:path w="1916429" h="614680">
                  <a:moveTo>
                    <a:pt x="801966" y="486409"/>
                  </a:moveTo>
                  <a:lnTo>
                    <a:pt x="800411" y="486409"/>
                  </a:lnTo>
                  <a:lnTo>
                    <a:pt x="800411" y="495299"/>
                  </a:lnTo>
                  <a:lnTo>
                    <a:pt x="801189" y="494029"/>
                  </a:lnTo>
                  <a:lnTo>
                    <a:pt x="801966" y="494029"/>
                  </a:lnTo>
                  <a:lnTo>
                    <a:pt x="801966" y="487679"/>
                  </a:lnTo>
                  <a:lnTo>
                    <a:pt x="801189" y="487679"/>
                  </a:lnTo>
                  <a:lnTo>
                    <a:pt x="801966" y="486409"/>
                  </a:lnTo>
                  <a:close/>
                </a:path>
                <a:path w="1916429" h="614680">
                  <a:moveTo>
                    <a:pt x="801966" y="494029"/>
                  </a:moveTo>
                  <a:lnTo>
                    <a:pt x="801189" y="494029"/>
                  </a:lnTo>
                  <a:lnTo>
                    <a:pt x="800411" y="495299"/>
                  </a:lnTo>
                  <a:lnTo>
                    <a:pt x="801966" y="495299"/>
                  </a:lnTo>
                  <a:lnTo>
                    <a:pt x="801966" y="494029"/>
                  </a:lnTo>
                  <a:close/>
                </a:path>
                <a:path w="1916429" h="614680">
                  <a:moveTo>
                    <a:pt x="801966" y="486409"/>
                  </a:moveTo>
                  <a:lnTo>
                    <a:pt x="801189" y="487679"/>
                  </a:lnTo>
                  <a:lnTo>
                    <a:pt x="801966" y="487679"/>
                  </a:lnTo>
                  <a:lnTo>
                    <a:pt x="801966" y="486409"/>
                  </a:lnTo>
                  <a:close/>
                </a:path>
                <a:path w="1916429" h="614680">
                  <a:moveTo>
                    <a:pt x="808252" y="478789"/>
                  </a:moveTo>
                  <a:lnTo>
                    <a:pt x="806697" y="478789"/>
                  </a:lnTo>
                  <a:lnTo>
                    <a:pt x="806697" y="486409"/>
                  </a:lnTo>
                  <a:lnTo>
                    <a:pt x="801966" y="486409"/>
                  </a:lnTo>
                  <a:lnTo>
                    <a:pt x="801966" y="487679"/>
                  </a:lnTo>
                  <a:lnTo>
                    <a:pt x="808252" y="487679"/>
                  </a:lnTo>
                  <a:lnTo>
                    <a:pt x="808252" y="480059"/>
                  </a:lnTo>
                  <a:lnTo>
                    <a:pt x="807474" y="480059"/>
                  </a:lnTo>
                  <a:lnTo>
                    <a:pt x="808252" y="478789"/>
                  </a:lnTo>
                  <a:close/>
                </a:path>
                <a:path w="1916429" h="614680">
                  <a:moveTo>
                    <a:pt x="808252" y="478789"/>
                  </a:moveTo>
                  <a:lnTo>
                    <a:pt x="807474" y="480059"/>
                  </a:lnTo>
                  <a:lnTo>
                    <a:pt x="808252" y="480059"/>
                  </a:lnTo>
                  <a:lnTo>
                    <a:pt x="808252" y="478789"/>
                  </a:lnTo>
                  <a:close/>
                </a:path>
                <a:path w="1916429" h="614680">
                  <a:moveTo>
                    <a:pt x="880245" y="469899"/>
                  </a:moveTo>
                  <a:lnTo>
                    <a:pt x="820370" y="469899"/>
                  </a:lnTo>
                  <a:lnTo>
                    <a:pt x="820370" y="478789"/>
                  </a:lnTo>
                  <a:lnTo>
                    <a:pt x="808252" y="478789"/>
                  </a:lnTo>
                  <a:lnTo>
                    <a:pt x="808252" y="480059"/>
                  </a:lnTo>
                  <a:lnTo>
                    <a:pt x="821925" y="480059"/>
                  </a:lnTo>
                  <a:lnTo>
                    <a:pt x="821925" y="472439"/>
                  </a:lnTo>
                  <a:lnTo>
                    <a:pt x="821147" y="472439"/>
                  </a:lnTo>
                  <a:lnTo>
                    <a:pt x="821925" y="471169"/>
                  </a:lnTo>
                  <a:lnTo>
                    <a:pt x="880245" y="471169"/>
                  </a:lnTo>
                  <a:lnTo>
                    <a:pt x="880245" y="469899"/>
                  </a:lnTo>
                  <a:close/>
                </a:path>
                <a:path w="1916429" h="614680">
                  <a:moveTo>
                    <a:pt x="821925" y="471169"/>
                  </a:moveTo>
                  <a:lnTo>
                    <a:pt x="821147" y="472439"/>
                  </a:lnTo>
                  <a:lnTo>
                    <a:pt x="821925" y="472439"/>
                  </a:lnTo>
                  <a:lnTo>
                    <a:pt x="821925" y="471169"/>
                  </a:lnTo>
                  <a:close/>
                </a:path>
                <a:path w="1916429" h="614680">
                  <a:moveTo>
                    <a:pt x="881800" y="469899"/>
                  </a:moveTo>
                  <a:lnTo>
                    <a:pt x="881023" y="469899"/>
                  </a:lnTo>
                  <a:lnTo>
                    <a:pt x="880245" y="471169"/>
                  </a:lnTo>
                  <a:lnTo>
                    <a:pt x="821925" y="471169"/>
                  </a:lnTo>
                  <a:lnTo>
                    <a:pt x="821925" y="472439"/>
                  </a:lnTo>
                  <a:lnTo>
                    <a:pt x="881800" y="472439"/>
                  </a:lnTo>
                  <a:lnTo>
                    <a:pt x="881800" y="469899"/>
                  </a:lnTo>
                  <a:close/>
                </a:path>
                <a:path w="1916429" h="614680">
                  <a:moveTo>
                    <a:pt x="881282" y="462279"/>
                  </a:moveTo>
                  <a:lnTo>
                    <a:pt x="880245" y="462279"/>
                  </a:lnTo>
                  <a:lnTo>
                    <a:pt x="880245" y="471169"/>
                  </a:lnTo>
                  <a:lnTo>
                    <a:pt x="881023" y="469899"/>
                  </a:lnTo>
                  <a:lnTo>
                    <a:pt x="881800" y="469899"/>
                  </a:lnTo>
                  <a:lnTo>
                    <a:pt x="881800" y="463549"/>
                  </a:lnTo>
                  <a:lnTo>
                    <a:pt x="881282" y="463549"/>
                  </a:lnTo>
                  <a:lnTo>
                    <a:pt x="881282" y="462279"/>
                  </a:lnTo>
                  <a:close/>
                </a:path>
                <a:path w="1916429" h="614680">
                  <a:moveTo>
                    <a:pt x="902277" y="454659"/>
                  </a:moveTo>
                  <a:lnTo>
                    <a:pt x="881282" y="454659"/>
                  </a:lnTo>
                  <a:lnTo>
                    <a:pt x="881282" y="463549"/>
                  </a:lnTo>
                  <a:lnTo>
                    <a:pt x="882059" y="462279"/>
                  </a:lnTo>
                  <a:lnTo>
                    <a:pt x="882837" y="462279"/>
                  </a:lnTo>
                  <a:lnTo>
                    <a:pt x="882837" y="455929"/>
                  </a:lnTo>
                  <a:lnTo>
                    <a:pt x="902277" y="455929"/>
                  </a:lnTo>
                  <a:lnTo>
                    <a:pt x="902277" y="454659"/>
                  </a:lnTo>
                  <a:close/>
                </a:path>
                <a:path w="1916429" h="614680">
                  <a:moveTo>
                    <a:pt x="882837" y="462279"/>
                  </a:moveTo>
                  <a:lnTo>
                    <a:pt x="882059" y="462279"/>
                  </a:lnTo>
                  <a:lnTo>
                    <a:pt x="881282" y="463549"/>
                  </a:lnTo>
                  <a:lnTo>
                    <a:pt x="882837" y="463549"/>
                  </a:lnTo>
                  <a:lnTo>
                    <a:pt x="882837" y="462279"/>
                  </a:lnTo>
                  <a:close/>
                </a:path>
                <a:path w="1916429" h="614680">
                  <a:moveTo>
                    <a:pt x="903832" y="447039"/>
                  </a:moveTo>
                  <a:lnTo>
                    <a:pt x="902277" y="447039"/>
                  </a:lnTo>
                  <a:lnTo>
                    <a:pt x="902277" y="455929"/>
                  </a:lnTo>
                  <a:lnTo>
                    <a:pt x="903055" y="454659"/>
                  </a:lnTo>
                  <a:lnTo>
                    <a:pt x="903832" y="454659"/>
                  </a:lnTo>
                  <a:lnTo>
                    <a:pt x="903832" y="448309"/>
                  </a:lnTo>
                  <a:lnTo>
                    <a:pt x="903055" y="448309"/>
                  </a:lnTo>
                  <a:lnTo>
                    <a:pt x="903832" y="447039"/>
                  </a:lnTo>
                  <a:close/>
                </a:path>
                <a:path w="1916429" h="614680">
                  <a:moveTo>
                    <a:pt x="903832" y="454659"/>
                  </a:moveTo>
                  <a:lnTo>
                    <a:pt x="903055" y="454659"/>
                  </a:lnTo>
                  <a:lnTo>
                    <a:pt x="902277" y="455929"/>
                  </a:lnTo>
                  <a:lnTo>
                    <a:pt x="903832" y="455929"/>
                  </a:lnTo>
                  <a:lnTo>
                    <a:pt x="903832" y="454659"/>
                  </a:lnTo>
                  <a:close/>
                </a:path>
                <a:path w="1916429" h="614680">
                  <a:moveTo>
                    <a:pt x="903832" y="447039"/>
                  </a:moveTo>
                  <a:lnTo>
                    <a:pt x="903055" y="448309"/>
                  </a:lnTo>
                  <a:lnTo>
                    <a:pt x="903832" y="448309"/>
                  </a:lnTo>
                  <a:lnTo>
                    <a:pt x="903832" y="447039"/>
                  </a:lnTo>
                  <a:close/>
                </a:path>
                <a:path w="1916429" h="614680">
                  <a:moveTo>
                    <a:pt x="924828" y="439419"/>
                  </a:moveTo>
                  <a:lnTo>
                    <a:pt x="923272" y="439419"/>
                  </a:lnTo>
                  <a:lnTo>
                    <a:pt x="923272" y="447039"/>
                  </a:lnTo>
                  <a:lnTo>
                    <a:pt x="903832" y="447039"/>
                  </a:lnTo>
                  <a:lnTo>
                    <a:pt x="903832" y="448309"/>
                  </a:lnTo>
                  <a:lnTo>
                    <a:pt x="924828" y="448309"/>
                  </a:lnTo>
                  <a:lnTo>
                    <a:pt x="924828" y="440689"/>
                  </a:lnTo>
                  <a:lnTo>
                    <a:pt x="924050" y="440689"/>
                  </a:lnTo>
                  <a:lnTo>
                    <a:pt x="924828" y="439419"/>
                  </a:lnTo>
                  <a:close/>
                </a:path>
                <a:path w="1916429" h="614680">
                  <a:moveTo>
                    <a:pt x="924828" y="439419"/>
                  </a:moveTo>
                  <a:lnTo>
                    <a:pt x="924050" y="440689"/>
                  </a:lnTo>
                  <a:lnTo>
                    <a:pt x="924828" y="440689"/>
                  </a:lnTo>
                  <a:lnTo>
                    <a:pt x="924828" y="439419"/>
                  </a:lnTo>
                  <a:close/>
                </a:path>
                <a:path w="1916429" h="614680">
                  <a:moveTo>
                    <a:pt x="946406" y="430529"/>
                  </a:moveTo>
                  <a:lnTo>
                    <a:pt x="935908" y="430529"/>
                  </a:lnTo>
                  <a:lnTo>
                    <a:pt x="935908" y="439419"/>
                  </a:lnTo>
                  <a:lnTo>
                    <a:pt x="924828" y="439419"/>
                  </a:lnTo>
                  <a:lnTo>
                    <a:pt x="924828" y="440689"/>
                  </a:lnTo>
                  <a:lnTo>
                    <a:pt x="937464" y="440689"/>
                  </a:lnTo>
                  <a:lnTo>
                    <a:pt x="937464" y="433069"/>
                  </a:lnTo>
                  <a:lnTo>
                    <a:pt x="936686" y="433069"/>
                  </a:lnTo>
                  <a:lnTo>
                    <a:pt x="937464" y="431799"/>
                  </a:lnTo>
                  <a:lnTo>
                    <a:pt x="946406" y="431799"/>
                  </a:lnTo>
                  <a:lnTo>
                    <a:pt x="946406" y="430529"/>
                  </a:lnTo>
                  <a:close/>
                </a:path>
                <a:path w="1916429" h="614680">
                  <a:moveTo>
                    <a:pt x="937464" y="431799"/>
                  </a:moveTo>
                  <a:lnTo>
                    <a:pt x="936686" y="433069"/>
                  </a:lnTo>
                  <a:lnTo>
                    <a:pt x="937464" y="433069"/>
                  </a:lnTo>
                  <a:lnTo>
                    <a:pt x="937464" y="431799"/>
                  </a:lnTo>
                  <a:close/>
                </a:path>
                <a:path w="1916429" h="614680">
                  <a:moveTo>
                    <a:pt x="947961" y="430529"/>
                  </a:moveTo>
                  <a:lnTo>
                    <a:pt x="947184" y="430529"/>
                  </a:lnTo>
                  <a:lnTo>
                    <a:pt x="946406" y="431799"/>
                  </a:lnTo>
                  <a:lnTo>
                    <a:pt x="937464" y="431799"/>
                  </a:lnTo>
                  <a:lnTo>
                    <a:pt x="937464" y="433069"/>
                  </a:lnTo>
                  <a:lnTo>
                    <a:pt x="947961" y="433069"/>
                  </a:lnTo>
                  <a:lnTo>
                    <a:pt x="947961" y="430529"/>
                  </a:lnTo>
                  <a:close/>
                </a:path>
                <a:path w="1916429" h="614680">
                  <a:moveTo>
                    <a:pt x="955802" y="422909"/>
                  </a:moveTo>
                  <a:lnTo>
                    <a:pt x="946406" y="422909"/>
                  </a:lnTo>
                  <a:lnTo>
                    <a:pt x="946406" y="431799"/>
                  </a:lnTo>
                  <a:lnTo>
                    <a:pt x="947184" y="430529"/>
                  </a:lnTo>
                  <a:lnTo>
                    <a:pt x="947961" y="430529"/>
                  </a:lnTo>
                  <a:lnTo>
                    <a:pt x="947961" y="424179"/>
                  </a:lnTo>
                  <a:lnTo>
                    <a:pt x="955802" y="424179"/>
                  </a:lnTo>
                  <a:lnTo>
                    <a:pt x="955802" y="422909"/>
                  </a:lnTo>
                  <a:close/>
                </a:path>
                <a:path w="1916429" h="614680">
                  <a:moveTo>
                    <a:pt x="960014" y="415289"/>
                  </a:moveTo>
                  <a:lnTo>
                    <a:pt x="955802" y="415289"/>
                  </a:lnTo>
                  <a:lnTo>
                    <a:pt x="955802" y="424179"/>
                  </a:lnTo>
                  <a:lnTo>
                    <a:pt x="956580" y="422909"/>
                  </a:lnTo>
                  <a:lnTo>
                    <a:pt x="957357" y="422909"/>
                  </a:lnTo>
                  <a:lnTo>
                    <a:pt x="957357" y="416559"/>
                  </a:lnTo>
                  <a:lnTo>
                    <a:pt x="960014" y="416559"/>
                  </a:lnTo>
                  <a:lnTo>
                    <a:pt x="960014" y="415289"/>
                  </a:lnTo>
                  <a:close/>
                </a:path>
                <a:path w="1916429" h="614680">
                  <a:moveTo>
                    <a:pt x="957357" y="422909"/>
                  </a:moveTo>
                  <a:lnTo>
                    <a:pt x="956580" y="422909"/>
                  </a:lnTo>
                  <a:lnTo>
                    <a:pt x="955802" y="424179"/>
                  </a:lnTo>
                  <a:lnTo>
                    <a:pt x="957357" y="424179"/>
                  </a:lnTo>
                  <a:lnTo>
                    <a:pt x="957357" y="422909"/>
                  </a:lnTo>
                  <a:close/>
                </a:path>
                <a:path w="1916429" h="614680">
                  <a:moveTo>
                    <a:pt x="961569" y="407669"/>
                  </a:moveTo>
                  <a:lnTo>
                    <a:pt x="960014" y="407669"/>
                  </a:lnTo>
                  <a:lnTo>
                    <a:pt x="960014" y="416559"/>
                  </a:lnTo>
                  <a:lnTo>
                    <a:pt x="960792" y="415289"/>
                  </a:lnTo>
                  <a:lnTo>
                    <a:pt x="961569" y="415289"/>
                  </a:lnTo>
                  <a:lnTo>
                    <a:pt x="961569" y="408939"/>
                  </a:lnTo>
                  <a:lnTo>
                    <a:pt x="960792" y="408939"/>
                  </a:lnTo>
                  <a:lnTo>
                    <a:pt x="961569" y="407669"/>
                  </a:lnTo>
                  <a:close/>
                </a:path>
                <a:path w="1916429" h="614680">
                  <a:moveTo>
                    <a:pt x="961569" y="415289"/>
                  </a:moveTo>
                  <a:lnTo>
                    <a:pt x="960792" y="415289"/>
                  </a:lnTo>
                  <a:lnTo>
                    <a:pt x="960014" y="416559"/>
                  </a:lnTo>
                  <a:lnTo>
                    <a:pt x="961569" y="416559"/>
                  </a:lnTo>
                  <a:lnTo>
                    <a:pt x="961569" y="415289"/>
                  </a:lnTo>
                  <a:close/>
                </a:path>
                <a:path w="1916429" h="614680">
                  <a:moveTo>
                    <a:pt x="961569" y="407669"/>
                  </a:moveTo>
                  <a:lnTo>
                    <a:pt x="960792" y="408939"/>
                  </a:lnTo>
                  <a:lnTo>
                    <a:pt x="961569" y="408939"/>
                  </a:lnTo>
                  <a:lnTo>
                    <a:pt x="961569" y="407669"/>
                  </a:lnTo>
                  <a:close/>
                </a:path>
                <a:path w="1916429" h="614680">
                  <a:moveTo>
                    <a:pt x="1004143" y="398779"/>
                  </a:moveTo>
                  <a:lnTo>
                    <a:pt x="969475" y="398779"/>
                  </a:lnTo>
                  <a:lnTo>
                    <a:pt x="969475" y="407669"/>
                  </a:lnTo>
                  <a:lnTo>
                    <a:pt x="961569" y="407669"/>
                  </a:lnTo>
                  <a:lnTo>
                    <a:pt x="961569" y="408939"/>
                  </a:lnTo>
                  <a:lnTo>
                    <a:pt x="971030" y="408939"/>
                  </a:lnTo>
                  <a:lnTo>
                    <a:pt x="971030" y="401319"/>
                  </a:lnTo>
                  <a:lnTo>
                    <a:pt x="970252" y="401319"/>
                  </a:lnTo>
                  <a:lnTo>
                    <a:pt x="971030" y="400049"/>
                  </a:lnTo>
                  <a:lnTo>
                    <a:pt x="1004143" y="400049"/>
                  </a:lnTo>
                  <a:lnTo>
                    <a:pt x="1004143" y="398779"/>
                  </a:lnTo>
                  <a:close/>
                </a:path>
                <a:path w="1916429" h="614680">
                  <a:moveTo>
                    <a:pt x="971030" y="400049"/>
                  </a:moveTo>
                  <a:lnTo>
                    <a:pt x="970252" y="401319"/>
                  </a:lnTo>
                  <a:lnTo>
                    <a:pt x="971030" y="401319"/>
                  </a:lnTo>
                  <a:lnTo>
                    <a:pt x="971030" y="400049"/>
                  </a:lnTo>
                  <a:close/>
                </a:path>
                <a:path w="1916429" h="614680">
                  <a:moveTo>
                    <a:pt x="1005698" y="398779"/>
                  </a:moveTo>
                  <a:lnTo>
                    <a:pt x="1004921" y="398779"/>
                  </a:lnTo>
                  <a:lnTo>
                    <a:pt x="1004143" y="400049"/>
                  </a:lnTo>
                  <a:lnTo>
                    <a:pt x="971030" y="400049"/>
                  </a:lnTo>
                  <a:lnTo>
                    <a:pt x="971030" y="401319"/>
                  </a:lnTo>
                  <a:lnTo>
                    <a:pt x="1005698" y="401319"/>
                  </a:lnTo>
                  <a:lnTo>
                    <a:pt x="1005698" y="398779"/>
                  </a:lnTo>
                  <a:close/>
                </a:path>
                <a:path w="1916429" h="614680">
                  <a:moveTo>
                    <a:pt x="1010429" y="391159"/>
                  </a:moveTo>
                  <a:lnTo>
                    <a:pt x="1004143" y="391159"/>
                  </a:lnTo>
                  <a:lnTo>
                    <a:pt x="1004143" y="400049"/>
                  </a:lnTo>
                  <a:lnTo>
                    <a:pt x="1004921" y="398779"/>
                  </a:lnTo>
                  <a:lnTo>
                    <a:pt x="1005698" y="398779"/>
                  </a:lnTo>
                  <a:lnTo>
                    <a:pt x="1005698" y="392429"/>
                  </a:lnTo>
                  <a:lnTo>
                    <a:pt x="1010429" y="392429"/>
                  </a:lnTo>
                  <a:lnTo>
                    <a:pt x="1010429" y="391159"/>
                  </a:lnTo>
                  <a:close/>
                </a:path>
                <a:path w="1916429" h="614680">
                  <a:moveTo>
                    <a:pt x="1012567" y="383539"/>
                  </a:moveTo>
                  <a:lnTo>
                    <a:pt x="1010429" y="383539"/>
                  </a:lnTo>
                  <a:lnTo>
                    <a:pt x="1010429" y="392429"/>
                  </a:lnTo>
                  <a:lnTo>
                    <a:pt x="1011206" y="391159"/>
                  </a:lnTo>
                  <a:lnTo>
                    <a:pt x="1011984" y="391159"/>
                  </a:lnTo>
                  <a:lnTo>
                    <a:pt x="1011984" y="384809"/>
                  </a:lnTo>
                  <a:lnTo>
                    <a:pt x="1012567" y="384809"/>
                  </a:lnTo>
                  <a:lnTo>
                    <a:pt x="1012567" y="383539"/>
                  </a:lnTo>
                  <a:close/>
                </a:path>
                <a:path w="1916429" h="614680">
                  <a:moveTo>
                    <a:pt x="1011984" y="391159"/>
                  </a:moveTo>
                  <a:lnTo>
                    <a:pt x="1011206" y="391159"/>
                  </a:lnTo>
                  <a:lnTo>
                    <a:pt x="1010429" y="392429"/>
                  </a:lnTo>
                  <a:lnTo>
                    <a:pt x="1011984" y="392429"/>
                  </a:lnTo>
                  <a:lnTo>
                    <a:pt x="1011984" y="391159"/>
                  </a:lnTo>
                  <a:close/>
                </a:path>
                <a:path w="1916429" h="614680">
                  <a:moveTo>
                    <a:pt x="1014122" y="375919"/>
                  </a:moveTo>
                  <a:lnTo>
                    <a:pt x="1012567" y="375919"/>
                  </a:lnTo>
                  <a:lnTo>
                    <a:pt x="1012567" y="384809"/>
                  </a:lnTo>
                  <a:lnTo>
                    <a:pt x="1013345" y="383539"/>
                  </a:lnTo>
                  <a:lnTo>
                    <a:pt x="1014122" y="383539"/>
                  </a:lnTo>
                  <a:lnTo>
                    <a:pt x="1014122" y="377189"/>
                  </a:lnTo>
                  <a:lnTo>
                    <a:pt x="1013345" y="377189"/>
                  </a:lnTo>
                  <a:lnTo>
                    <a:pt x="1014122" y="375919"/>
                  </a:lnTo>
                  <a:close/>
                </a:path>
                <a:path w="1916429" h="614680">
                  <a:moveTo>
                    <a:pt x="1014122" y="383539"/>
                  </a:moveTo>
                  <a:lnTo>
                    <a:pt x="1013345" y="383539"/>
                  </a:lnTo>
                  <a:lnTo>
                    <a:pt x="1012567" y="384809"/>
                  </a:lnTo>
                  <a:lnTo>
                    <a:pt x="1014122" y="384809"/>
                  </a:lnTo>
                  <a:lnTo>
                    <a:pt x="1014122" y="383539"/>
                  </a:lnTo>
                  <a:close/>
                </a:path>
                <a:path w="1916429" h="614680">
                  <a:moveTo>
                    <a:pt x="1014122" y="375919"/>
                  </a:moveTo>
                  <a:lnTo>
                    <a:pt x="1013345" y="377189"/>
                  </a:lnTo>
                  <a:lnTo>
                    <a:pt x="1014122" y="377189"/>
                  </a:lnTo>
                  <a:lnTo>
                    <a:pt x="1014122" y="375919"/>
                  </a:lnTo>
                  <a:close/>
                </a:path>
                <a:path w="1916429" h="614680">
                  <a:moveTo>
                    <a:pt x="1035117" y="368299"/>
                  </a:moveTo>
                  <a:lnTo>
                    <a:pt x="1033562" y="368299"/>
                  </a:lnTo>
                  <a:lnTo>
                    <a:pt x="1033562" y="375919"/>
                  </a:lnTo>
                  <a:lnTo>
                    <a:pt x="1014122" y="375919"/>
                  </a:lnTo>
                  <a:lnTo>
                    <a:pt x="1014122" y="377189"/>
                  </a:lnTo>
                  <a:lnTo>
                    <a:pt x="1035117" y="377189"/>
                  </a:lnTo>
                  <a:lnTo>
                    <a:pt x="1035117" y="369569"/>
                  </a:lnTo>
                  <a:lnTo>
                    <a:pt x="1034340" y="369569"/>
                  </a:lnTo>
                  <a:lnTo>
                    <a:pt x="1035117" y="368299"/>
                  </a:lnTo>
                  <a:close/>
                </a:path>
                <a:path w="1916429" h="614680">
                  <a:moveTo>
                    <a:pt x="1035117" y="368299"/>
                  </a:moveTo>
                  <a:lnTo>
                    <a:pt x="1034340" y="369569"/>
                  </a:lnTo>
                  <a:lnTo>
                    <a:pt x="1035117" y="369569"/>
                  </a:lnTo>
                  <a:lnTo>
                    <a:pt x="1035117" y="368299"/>
                  </a:lnTo>
                  <a:close/>
                </a:path>
                <a:path w="1916429" h="614680">
                  <a:moveTo>
                    <a:pt x="1044060" y="359409"/>
                  </a:moveTo>
                  <a:lnTo>
                    <a:pt x="1042958" y="359409"/>
                  </a:lnTo>
                  <a:lnTo>
                    <a:pt x="1042958" y="368299"/>
                  </a:lnTo>
                  <a:lnTo>
                    <a:pt x="1035117" y="368299"/>
                  </a:lnTo>
                  <a:lnTo>
                    <a:pt x="1035117" y="369569"/>
                  </a:lnTo>
                  <a:lnTo>
                    <a:pt x="1044513" y="369569"/>
                  </a:lnTo>
                  <a:lnTo>
                    <a:pt x="1044513" y="361949"/>
                  </a:lnTo>
                  <a:lnTo>
                    <a:pt x="1043736" y="361949"/>
                  </a:lnTo>
                  <a:lnTo>
                    <a:pt x="1044513" y="360679"/>
                  </a:lnTo>
                  <a:lnTo>
                    <a:pt x="1044060" y="360679"/>
                  </a:lnTo>
                  <a:lnTo>
                    <a:pt x="1044060" y="359409"/>
                  </a:lnTo>
                  <a:close/>
                </a:path>
                <a:path w="1916429" h="614680">
                  <a:moveTo>
                    <a:pt x="1044513" y="360679"/>
                  </a:moveTo>
                  <a:lnTo>
                    <a:pt x="1043736" y="361949"/>
                  </a:lnTo>
                  <a:lnTo>
                    <a:pt x="1044513" y="361949"/>
                  </a:lnTo>
                  <a:lnTo>
                    <a:pt x="1044513" y="360679"/>
                  </a:lnTo>
                  <a:close/>
                </a:path>
                <a:path w="1916429" h="614680">
                  <a:moveTo>
                    <a:pt x="1045615" y="359409"/>
                  </a:moveTo>
                  <a:lnTo>
                    <a:pt x="1044837" y="359409"/>
                  </a:lnTo>
                  <a:lnTo>
                    <a:pt x="1044060" y="360679"/>
                  </a:lnTo>
                  <a:lnTo>
                    <a:pt x="1044513" y="360679"/>
                  </a:lnTo>
                  <a:lnTo>
                    <a:pt x="1044513" y="361949"/>
                  </a:lnTo>
                  <a:lnTo>
                    <a:pt x="1045615" y="361949"/>
                  </a:lnTo>
                  <a:lnTo>
                    <a:pt x="1045615" y="359409"/>
                  </a:lnTo>
                  <a:close/>
                </a:path>
                <a:path w="1916429" h="614680">
                  <a:moveTo>
                    <a:pt x="1047170" y="351789"/>
                  </a:moveTo>
                  <a:lnTo>
                    <a:pt x="1044060" y="351789"/>
                  </a:lnTo>
                  <a:lnTo>
                    <a:pt x="1044060" y="360679"/>
                  </a:lnTo>
                  <a:lnTo>
                    <a:pt x="1044837" y="359409"/>
                  </a:lnTo>
                  <a:lnTo>
                    <a:pt x="1045615" y="359409"/>
                  </a:lnTo>
                  <a:lnTo>
                    <a:pt x="1045615" y="353059"/>
                  </a:lnTo>
                  <a:lnTo>
                    <a:pt x="1047170" y="353059"/>
                  </a:lnTo>
                  <a:lnTo>
                    <a:pt x="1047170" y="351789"/>
                  </a:lnTo>
                  <a:close/>
                </a:path>
                <a:path w="1916429" h="614680">
                  <a:moveTo>
                    <a:pt x="1050345" y="344169"/>
                  </a:moveTo>
                  <a:lnTo>
                    <a:pt x="1047170" y="344169"/>
                  </a:lnTo>
                  <a:lnTo>
                    <a:pt x="1047170" y="353059"/>
                  </a:lnTo>
                  <a:lnTo>
                    <a:pt x="1047948" y="351789"/>
                  </a:lnTo>
                  <a:lnTo>
                    <a:pt x="1048725" y="351789"/>
                  </a:lnTo>
                  <a:lnTo>
                    <a:pt x="1048725" y="345439"/>
                  </a:lnTo>
                  <a:lnTo>
                    <a:pt x="1050345" y="345439"/>
                  </a:lnTo>
                  <a:lnTo>
                    <a:pt x="1050345" y="344169"/>
                  </a:lnTo>
                  <a:close/>
                </a:path>
                <a:path w="1916429" h="614680">
                  <a:moveTo>
                    <a:pt x="1048725" y="351789"/>
                  </a:moveTo>
                  <a:lnTo>
                    <a:pt x="1047948" y="351789"/>
                  </a:lnTo>
                  <a:lnTo>
                    <a:pt x="1047170" y="353059"/>
                  </a:lnTo>
                  <a:lnTo>
                    <a:pt x="1048725" y="353059"/>
                  </a:lnTo>
                  <a:lnTo>
                    <a:pt x="1048725" y="351789"/>
                  </a:lnTo>
                  <a:close/>
                </a:path>
                <a:path w="1916429" h="614680">
                  <a:moveTo>
                    <a:pt x="1051901" y="336549"/>
                  </a:moveTo>
                  <a:lnTo>
                    <a:pt x="1050345" y="336549"/>
                  </a:lnTo>
                  <a:lnTo>
                    <a:pt x="1050345" y="345439"/>
                  </a:lnTo>
                  <a:lnTo>
                    <a:pt x="1051123" y="344169"/>
                  </a:lnTo>
                  <a:lnTo>
                    <a:pt x="1051901" y="344169"/>
                  </a:lnTo>
                  <a:lnTo>
                    <a:pt x="1051901" y="337819"/>
                  </a:lnTo>
                  <a:lnTo>
                    <a:pt x="1051123" y="337819"/>
                  </a:lnTo>
                  <a:lnTo>
                    <a:pt x="1051901" y="336549"/>
                  </a:lnTo>
                  <a:close/>
                </a:path>
                <a:path w="1916429" h="614680">
                  <a:moveTo>
                    <a:pt x="1051901" y="344169"/>
                  </a:moveTo>
                  <a:lnTo>
                    <a:pt x="1051123" y="344169"/>
                  </a:lnTo>
                  <a:lnTo>
                    <a:pt x="1050345" y="345439"/>
                  </a:lnTo>
                  <a:lnTo>
                    <a:pt x="1051901" y="345439"/>
                  </a:lnTo>
                  <a:lnTo>
                    <a:pt x="1051901" y="344169"/>
                  </a:lnTo>
                  <a:close/>
                </a:path>
                <a:path w="1916429" h="614680">
                  <a:moveTo>
                    <a:pt x="1051901" y="336549"/>
                  </a:moveTo>
                  <a:lnTo>
                    <a:pt x="1051123" y="337819"/>
                  </a:lnTo>
                  <a:lnTo>
                    <a:pt x="1051901" y="337819"/>
                  </a:lnTo>
                  <a:lnTo>
                    <a:pt x="1051901" y="336549"/>
                  </a:lnTo>
                  <a:close/>
                </a:path>
                <a:path w="1916429" h="614680">
                  <a:moveTo>
                    <a:pt x="1055011" y="328929"/>
                  </a:moveTo>
                  <a:lnTo>
                    <a:pt x="1053456" y="328929"/>
                  </a:lnTo>
                  <a:lnTo>
                    <a:pt x="1053456" y="336549"/>
                  </a:lnTo>
                  <a:lnTo>
                    <a:pt x="1051901" y="336549"/>
                  </a:lnTo>
                  <a:lnTo>
                    <a:pt x="1051901" y="337819"/>
                  </a:lnTo>
                  <a:lnTo>
                    <a:pt x="1055011" y="337819"/>
                  </a:lnTo>
                  <a:lnTo>
                    <a:pt x="1055011" y="330199"/>
                  </a:lnTo>
                  <a:lnTo>
                    <a:pt x="1054233" y="330199"/>
                  </a:lnTo>
                  <a:lnTo>
                    <a:pt x="1055011" y="328929"/>
                  </a:lnTo>
                  <a:close/>
                </a:path>
                <a:path w="1916429" h="614680">
                  <a:moveTo>
                    <a:pt x="1055011" y="328929"/>
                  </a:moveTo>
                  <a:lnTo>
                    <a:pt x="1054233" y="330199"/>
                  </a:lnTo>
                  <a:lnTo>
                    <a:pt x="1055011" y="330199"/>
                  </a:lnTo>
                  <a:lnTo>
                    <a:pt x="1055011" y="328929"/>
                  </a:lnTo>
                  <a:close/>
                </a:path>
                <a:path w="1916429" h="614680">
                  <a:moveTo>
                    <a:pt x="1073414" y="320039"/>
                  </a:moveTo>
                  <a:lnTo>
                    <a:pt x="1055594" y="320039"/>
                  </a:lnTo>
                  <a:lnTo>
                    <a:pt x="1055594" y="328929"/>
                  </a:lnTo>
                  <a:lnTo>
                    <a:pt x="1055011" y="328929"/>
                  </a:lnTo>
                  <a:lnTo>
                    <a:pt x="1055011" y="330199"/>
                  </a:lnTo>
                  <a:lnTo>
                    <a:pt x="1057149" y="330199"/>
                  </a:lnTo>
                  <a:lnTo>
                    <a:pt x="1057149" y="322579"/>
                  </a:lnTo>
                  <a:lnTo>
                    <a:pt x="1056372" y="322579"/>
                  </a:lnTo>
                  <a:lnTo>
                    <a:pt x="1057149" y="321309"/>
                  </a:lnTo>
                  <a:lnTo>
                    <a:pt x="1073414" y="321309"/>
                  </a:lnTo>
                  <a:lnTo>
                    <a:pt x="1073414" y="320039"/>
                  </a:lnTo>
                  <a:close/>
                </a:path>
                <a:path w="1916429" h="614680">
                  <a:moveTo>
                    <a:pt x="1057149" y="321309"/>
                  </a:moveTo>
                  <a:lnTo>
                    <a:pt x="1056372" y="322579"/>
                  </a:lnTo>
                  <a:lnTo>
                    <a:pt x="1057149" y="322579"/>
                  </a:lnTo>
                  <a:lnTo>
                    <a:pt x="1057149" y="321309"/>
                  </a:lnTo>
                  <a:close/>
                </a:path>
                <a:path w="1916429" h="614680">
                  <a:moveTo>
                    <a:pt x="1074970" y="320039"/>
                  </a:moveTo>
                  <a:lnTo>
                    <a:pt x="1074192" y="320039"/>
                  </a:lnTo>
                  <a:lnTo>
                    <a:pt x="1073414" y="321309"/>
                  </a:lnTo>
                  <a:lnTo>
                    <a:pt x="1057149" y="321309"/>
                  </a:lnTo>
                  <a:lnTo>
                    <a:pt x="1057149" y="322579"/>
                  </a:lnTo>
                  <a:lnTo>
                    <a:pt x="1074970" y="322579"/>
                  </a:lnTo>
                  <a:lnTo>
                    <a:pt x="1074970" y="320039"/>
                  </a:lnTo>
                  <a:close/>
                </a:path>
                <a:path w="1916429" h="614680">
                  <a:moveTo>
                    <a:pt x="1090262" y="312419"/>
                  </a:moveTo>
                  <a:lnTo>
                    <a:pt x="1073414" y="312419"/>
                  </a:lnTo>
                  <a:lnTo>
                    <a:pt x="1073414" y="321309"/>
                  </a:lnTo>
                  <a:lnTo>
                    <a:pt x="1074192" y="320039"/>
                  </a:lnTo>
                  <a:lnTo>
                    <a:pt x="1074970" y="320039"/>
                  </a:lnTo>
                  <a:lnTo>
                    <a:pt x="1074970" y="313689"/>
                  </a:lnTo>
                  <a:lnTo>
                    <a:pt x="1090262" y="313689"/>
                  </a:lnTo>
                  <a:lnTo>
                    <a:pt x="1090262" y="312419"/>
                  </a:lnTo>
                  <a:close/>
                </a:path>
                <a:path w="1916429" h="614680">
                  <a:moveTo>
                    <a:pt x="1096548" y="304799"/>
                  </a:moveTo>
                  <a:lnTo>
                    <a:pt x="1090262" y="304799"/>
                  </a:lnTo>
                  <a:lnTo>
                    <a:pt x="1090262" y="313689"/>
                  </a:lnTo>
                  <a:lnTo>
                    <a:pt x="1091040" y="312419"/>
                  </a:lnTo>
                  <a:lnTo>
                    <a:pt x="1091818" y="312419"/>
                  </a:lnTo>
                  <a:lnTo>
                    <a:pt x="1091818" y="306069"/>
                  </a:lnTo>
                  <a:lnTo>
                    <a:pt x="1096548" y="306069"/>
                  </a:lnTo>
                  <a:lnTo>
                    <a:pt x="1096548" y="304799"/>
                  </a:lnTo>
                  <a:close/>
                </a:path>
                <a:path w="1916429" h="614680">
                  <a:moveTo>
                    <a:pt x="1091818" y="312419"/>
                  </a:moveTo>
                  <a:lnTo>
                    <a:pt x="1091040" y="312419"/>
                  </a:lnTo>
                  <a:lnTo>
                    <a:pt x="1090262" y="313689"/>
                  </a:lnTo>
                  <a:lnTo>
                    <a:pt x="1091818" y="313689"/>
                  </a:lnTo>
                  <a:lnTo>
                    <a:pt x="1091818" y="312419"/>
                  </a:lnTo>
                  <a:close/>
                </a:path>
                <a:path w="1916429" h="614680">
                  <a:moveTo>
                    <a:pt x="1098103" y="297179"/>
                  </a:moveTo>
                  <a:lnTo>
                    <a:pt x="1096548" y="297179"/>
                  </a:lnTo>
                  <a:lnTo>
                    <a:pt x="1096548" y="306069"/>
                  </a:lnTo>
                  <a:lnTo>
                    <a:pt x="1097326" y="304799"/>
                  </a:lnTo>
                  <a:lnTo>
                    <a:pt x="1098103" y="304799"/>
                  </a:lnTo>
                  <a:lnTo>
                    <a:pt x="1098103" y="298449"/>
                  </a:lnTo>
                  <a:lnTo>
                    <a:pt x="1097326" y="298449"/>
                  </a:lnTo>
                  <a:lnTo>
                    <a:pt x="1098103" y="297179"/>
                  </a:lnTo>
                  <a:close/>
                </a:path>
                <a:path w="1916429" h="614680">
                  <a:moveTo>
                    <a:pt x="1098103" y="304799"/>
                  </a:moveTo>
                  <a:lnTo>
                    <a:pt x="1097326" y="304799"/>
                  </a:lnTo>
                  <a:lnTo>
                    <a:pt x="1096548" y="306069"/>
                  </a:lnTo>
                  <a:lnTo>
                    <a:pt x="1098103" y="306069"/>
                  </a:lnTo>
                  <a:lnTo>
                    <a:pt x="1098103" y="304799"/>
                  </a:lnTo>
                  <a:close/>
                </a:path>
                <a:path w="1916429" h="614680">
                  <a:moveTo>
                    <a:pt x="1098103" y="297179"/>
                  </a:moveTo>
                  <a:lnTo>
                    <a:pt x="1097326" y="298449"/>
                  </a:lnTo>
                  <a:lnTo>
                    <a:pt x="1098103" y="298449"/>
                  </a:lnTo>
                  <a:lnTo>
                    <a:pt x="1098103" y="297179"/>
                  </a:lnTo>
                  <a:close/>
                </a:path>
                <a:path w="1916429" h="614680">
                  <a:moveTo>
                    <a:pt x="1132253" y="288289"/>
                  </a:moveTo>
                  <a:lnTo>
                    <a:pt x="1119617" y="288289"/>
                  </a:lnTo>
                  <a:lnTo>
                    <a:pt x="1119617" y="297179"/>
                  </a:lnTo>
                  <a:lnTo>
                    <a:pt x="1098103" y="297179"/>
                  </a:lnTo>
                  <a:lnTo>
                    <a:pt x="1098103" y="298449"/>
                  </a:lnTo>
                  <a:lnTo>
                    <a:pt x="1121172" y="298449"/>
                  </a:lnTo>
                  <a:lnTo>
                    <a:pt x="1121172" y="290829"/>
                  </a:lnTo>
                  <a:lnTo>
                    <a:pt x="1120394" y="290829"/>
                  </a:lnTo>
                  <a:lnTo>
                    <a:pt x="1121172" y="289559"/>
                  </a:lnTo>
                  <a:lnTo>
                    <a:pt x="1132253" y="289559"/>
                  </a:lnTo>
                  <a:lnTo>
                    <a:pt x="1132253" y="288289"/>
                  </a:lnTo>
                  <a:close/>
                </a:path>
                <a:path w="1916429" h="614680">
                  <a:moveTo>
                    <a:pt x="1121172" y="289559"/>
                  </a:moveTo>
                  <a:lnTo>
                    <a:pt x="1120394" y="290829"/>
                  </a:lnTo>
                  <a:lnTo>
                    <a:pt x="1121172" y="290829"/>
                  </a:lnTo>
                  <a:lnTo>
                    <a:pt x="1121172" y="289559"/>
                  </a:lnTo>
                  <a:close/>
                </a:path>
                <a:path w="1916429" h="614680">
                  <a:moveTo>
                    <a:pt x="1133808" y="288289"/>
                  </a:moveTo>
                  <a:lnTo>
                    <a:pt x="1133030" y="288289"/>
                  </a:lnTo>
                  <a:lnTo>
                    <a:pt x="1132253" y="289559"/>
                  </a:lnTo>
                  <a:lnTo>
                    <a:pt x="1121172" y="289559"/>
                  </a:lnTo>
                  <a:lnTo>
                    <a:pt x="1121172" y="290829"/>
                  </a:lnTo>
                  <a:lnTo>
                    <a:pt x="1133808" y="290829"/>
                  </a:lnTo>
                  <a:lnTo>
                    <a:pt x="1133808" y="288289"/>
                  </a:lnTo>
                  <a:close/>
                </a:path>
                <a:path w="1916429" h="614680">
                  <a:moveTo>
                    <a:pt x="1221483" y="280669"/>
                  </a:moveTo>
                  <a:lnTo>
                    <a:pt x="1132253" y="280669"/>
                  </a:lnTo>
                  <a:lnTo>
                    <a:pt x="1132253" y="289559"/>
                  </a:lnTo>
                  <a:lnTo>
                    <a:pt x="1133030" y="288289"/>
                  </a:lnTo>
                  <a:lnTo>
                    <a:pt x="1133808" y="288289"/>
                  </a:lnTo>
                  <a:lnTo>
                    <a:pt x="1133808" y="281939"/>
                  </a:lnTo>
                  <a:lnTo>
                    <a:pt x="1221483" y="281939"/>
                  </a:lnTo>
                  <a:lnTo>
                    <a:pt x="1221483" y="280669"/>
                  </a:lnTo>
                  <a:close/>
                </a:path>
                <a:path w="1916429" h="614680">
                  <a:moveTo>
                    <a:pt x="1223038" y="273049"/>
                  </a:moveTo>
                  <a:lnTo>
                    <a:pt x="1221483" y="273049"/>
                  </a:lnTo>
                  <a:lnTo>
                    <a:pt x="1221483" y="281939"/>
                  </a:lnTo>
                  <a:lnTo>
                    <a:pt x="1222260" y="280669"/>
                  </a:lnTo>
                  <a:lnTo>
                    <a:pt x="1223038" y="280669"/>
                  </a:lnTo>
                  <a:lnTo>
                    <a:pt x="1223038" y="274319"/>
                  </a:lnTo>
                  <a:lnTo>
                    <a:pt x="1222260" y="274319"/>
                  </a:lnTo>
                  <a:lnTo>
                    <a:pt x="1223038" y="273049"/>
                  </a:lnTo>
                  <a:close/>
                </a:path>
                <a:path w="1916429" h="614680">
                  <a:moveTo>
                    <a:pt x="1223038" y="280669"/>
                  </a:moveTo>
                  <a:lnTo>
                    <a:pt x="1222260" y="280669"/>
                  </a:lnTo>
                  <a:lnTo>
                    <a:pt x="1221483" y="281939"/>
                  </a:lnTo>
                  <a:lnTo>
                    <a:pt x="1223038" y="281939"/>
                  </a:lnTo>
                  <a:lnTo>
                    <a:pt x="1223038" y="280669"/>
                  </a:lnTo>
                  <a:close/>
                </a:path>
                <a:path w="1916429" h="614680">
                  <a:moveTo>
                    <a:pt x="1223038" y="273049"/>
                  </a:moveTo>
                  <a:lnTo>
                    <a:pt x="1222260" y="274319"/>
                  </a:lnTo>
                  <a:lnTo>
                    <a:pt x="1223038" y="274319"/>
                  </a:lnTo>
                  <a:lnTo>
                    <a:pt x="1223038" y="273049"/>
                  </a:lnTo>
                  <a:close/>
                </a:path>
                <a:path w="1916429" h="614680">
                  <a:moveTo>
                    <a:pt x="1319137" y="264159"/>
                  </a:moveTo>
                  <a:lnTo>
                    <a:pt x="1281358" y="264159"/>
                  </a:lnTo>
                  <a:lnTo>
                    <a:pt x="1281358" y="273049"/>
                  </a:lnTo>
                  <a:lnTo>
                    <a:pt x="1223038" y="273049"/>
                  </a:lnTo>
                  <a:lnTo>
                    <a:pt x="1223038" y="274319"/>
                  </a:lnTo>
                  <a:lnTo>
                    <a:pt x="1282913" y="274319"/>
                  </a:lnTo>
                  <a:lnTo>
                    <a:pt x="1282913" y="265429"/>
                  </a:lnTo>
                  <a:lnTo>
                    <a:pt x="1319137" y="265429"/>
                  </a:lnTo>
                  <a:lnTo>
                    <a:pt x="1319137" y="264159"/>
                  </a:lnTo>
                  <a:close/>
                </a:path>
                <a:path w="1916429" h="614680">
                  <a:moveTo>
                    <a:pt x="1329634" y="255269"/>
                  </a:moveTo>
                  <a:lnTo>
                    <a:pt x="1319137" y="255269"/>
                  </a:lnTo>
                  <a:lnTo>
                    <a:pt x="1319137" y="265429"/>
                  </a:lnTo>
                  <a:lnTo>
                    <a:pt x="1319914" y="264159"/>
                  </a:lnTo>
                  <a:lnTo>
                    <a:pt x="1320692" y="264159"/>
                  </a:lnTo>
                  <a:lnTo>
                    <a:pt x="1320692" y="257809"/>
                  </a:lnTo>
                  <a:lnTo>
                    <a:pt x="1319914" y="257809"/>
                  </a:lnTo>
                  <a:lnTo>
                    <a:pt x="1320692" y="256539"/>
                  </a:lnTo>
                  <a:lnTo>
                    <a:pt x="1329634" y="256539"/>
                  </a:lnTo>
                  <a:lnTo>
                    <a:pt x="1329634" y="255269"/>
                  </a:lnTo>
                  <a:close/>
                </a:path>
                <a:path w="1916429" h="614680">
                  <a:moveTo>
                    <a:pt x="1320692" y="264159"/>
                  </a:moveTo>
                  <a:lnTo>
                    <a:pt x="1319914" y="264159"/>
                  </a:lnTo>
                  <a:lnTo>
                    <a:pt x="1319137" y="265429"/>
                  </a:lnTo>
                  <a:lnTo>
                    <a:pt x="1320692" y="265429"/>
                  </a:lnTo>
                  <a:lnTo>
                    <a:pt x="1320692" y="264159"/>
                  </a:lnTo>
                  <a:close/>
                </a:path>
                <a:path w="1916429" h="614680">
                  <a:moveTo>
                    <a:pt x="1320692" y="256539"/>
                  </a:moveTo>
                  <a:lnTo>
                    <a:pt x="1319914" y="257809"/>
                  </a:lnTo>
                  <a:lnTo>
                    <a:pt x="1320692" y="257809"/>
                  </a:lnTo>
                  <a:lnTo>
                    <a:pt x="1320692" y="256539"/>
                  </a:lnTo>
                  <a:close/>
                </a:path>
                <a:path w="1916429" h="614680">
                  <a:moveTo>
                    <a:pt x="1331189" y="255269"/>
                  </a:moveTo>
                  <a:lnTo>
                    <a:pt x="1330412" y="255269"/>
                  </a:lnTo>
                  <a:lnTo>
                    <a:pt x="1329634" y="256539"/>
                  </a:lnTo>
                  <a:lnTo>
                    <a:pt x="1320692" y="256539"/>
                  </a:lnTo>
                  <a:lnTo>
                    <a:pt x="1320692" y="257809"/>
                  </a:lnTo>
                  <a:lnTo>
                    <a:pt x="1331189" y="257809"/>
                  </a:lnTo>
                  <a:lnTo>
                    <a:pt x="1331189" y="255269"/>
                  </a:lnTo>
                  <a:close/>
                </a:path>
                <a:path w="1916429" h="614680">
                  <a:moveTo>
                    <a:pt x="1331189" y="247649"/>
                  </a:moveTo>
                  <a:lnTo>
                    <a:pt x="1329634" y="247649"/>
                  </a:lnTo>
                  <a:lnTo>
                    <a:pt x="1329634" y="256539"/>
                  </a:lnTo>
                  <a:lnTo>
                    <a:pt x="1330412" y="255269"/>
                  </a:lnTo>
                  <a:lnTo>
                    <a:pt x="1331189" y="255269"/>
                  </a:lnTo>
                  <a:lnTo>
                    <a:pt x="1331189" y="248919"/>
                  </a:lnTo>
                  <a:lnTo>
                    <a:pt x="1330412" y="248919"/>
                  </a:lnTo>
                  <a:lnTo>
                    <a:pt x="1331189" y="247649"/>
                  </a:lnTo>
                  <a:close/>
                </a:path>
                <a:path w="1916429" h="614680">
                  <a:moveTo>
                    <a:pt x="1331189" y="247649"/>
                  </a:moveTo>
                  <a:lnTo>
                    <a:pt x="1330412" y="248919"/>
                  </a:lnTo>
                  <a:lnTo>
                    <a:pt x="1331189" y="248919"/>
                  </a:lnTo>
                  <a:lnTo>
                    <a:pt x="1331189" y="247649"/>
                  </a:lnTo>
                  <a:close/>
                </a:path>
                <a:path w="1916429" h="614680">
                  <a:moveTo>
                    <a:pt x="1404219" y="238759"/>
                  </a:moveTo>
                  <a:lnTo>
                    <a:pt x="1347519" y="238759"/>
                  </a:lnTo>
                  <a:lnTo>
                    <a:pt x="1347519" y="247649"/>
                  </a:lnTo>
                  <a:lnTo>
                    <a:pt x="1331189" y="247649"/>
                  </a:lnTo>
                  <a:lnTo>
                    <a:pt x="1331189" y="248919"/>
                  </a:lnTo>
                  <a:lnTo>
                    <a:pt x="1349074" y="248919"/>
                  </a:lnTo>
                  <a:lnTo>
                    <a:pt x="1349074" y="240029"/>
                  </a:lnTo>
                  <a:lnTo>
                    <a:pt x="1404219" y="240029"/>
                  </a:lnTo>
                  <a:lnTo>
                    <a:pt x="1404219" y="238759"/>
                  </a:lnTo>
                  <a:close/>
                </a:path>
                <a:path w="1916429" h="614680">
                  <a:moveTo>
                    <a:pt x="1405774" y="231139"/>
                  </a:moveTo>
                  <a:lnTo>
                    <a:pt x="1404219" y="231139"/>
                  </a:lnTo>
                  <a:lnTo>
                    <a:pt x="1404219" y="240029"/>
                  </a:lnTo>
                  <a:lnTo>
                    <a:pt x="1404997" y="238759"/>
                  </a:lnTo>
                  <a:lnTo>
                    <a:pt x="1405774" y="238759"/>
                  </a:lnTo>
                  <a:lnTo>
                    <a:pt x="1405774" y="232409"/>
                  </a:lnTo>
                  <a:lnTo>
                    <a:pt x="1404997" y="232409"/>
                  </a:lnTo>
                  <a:lnTo>
                    <a:pt x="1405774" y="231139"/>
                  </a:lnTo>
                  <a:close/>
                </a:path>
                <a:path w="1916429" h="614680">
                  <a:moveTo>
                    <a:pt x="1405774" y="238759"/>
                  </a:moveTo>
                  <a:lnTo>
                    <a:pt x="1404997" y="238759"/>
                  </a:lnTo>
                  <a:lnTo>
                    <a:pt x="1404219" y="240029"/>
                  </a:lnTo>
                  <a:lnTo>
                    <a:pt x="1405774" y="240029"/>
                  </a:lnTo>
                  <a:lnTo>
                    <a:pt x="1405774" y="238759"/>
                  </a:lnTo>
                  <a:close/>
                </a:path>
                <a:path w="1916429" h="614680">
                  <a:moveTo>
                    <a:pt x="1405774" y="231139"/>
                  </a:moveTo>
                  <a:lnTo>
                    <a:pt x="1404997" y="232409"/>
                  </a:lnTo>
                  <a:lnTo>
                    <a:pt x="1405774" y="232409"/>
                  </a:lnTo>
                  <a:lnTo>
                    <a:pt x="1405774" y="231139"/>
                  </a:lnTo>
                  <a:close/>
                </a:path>
                <a:path w="1916429" h="614680">
                  <a:moveTo>
                    <a:pt x="1409986" y="222249"/>
                  </a:moveTo>
                  <a:lnTo>
                    <a:pt x="1408431" y="222249"/>
                  </a:lnTo>
                  <a:lnTo>
                    <a:pt x="1408431" y="231139"/>
                  </a:lnTo>
                  <a:lnTo>
                    <a:pt x="1405774" y="231139"/>
                  </a:lnTo>
                  <a:lnTo>
                    <a:pt x="1405774" y="232409"/>
                  </a:lnTo>
                  <a:lnTo>
                    <a:pt x="1409986" y="232409"/>
                  </a:lnTo>
                  <a:lnTo>
                    <a:pt x="1409986" y="223519"/>
                  </a:lnTo>
                  <a:lnTo>
                    <a:pt x="1409209" y="223519"/>
                  </a:lnTo>
                  <a:lnTo>
                    <a:pt x="1409986" y="222249"/>
                  </a:lnTo>
                  <a:close/>
                </a:path>
                <a:path w="1916429" h="614680">
                  <a:moveTo>
                    <a:pt x="1409986" y="222249"/>
                  </a:moveTo>
                  <a:lnTo>
                    <a:pt x="1409209" y="223519"/>
                  </a:lnTo>
                  <a:lnTo>
                    <a:pt x="1409986" y="223519"/>
                  </a:lnTo>
                  <a:lnTo>
                    <a:pt x="1409986" y="222249"/>
                  </a:lnTo>
                  <a:close/>
                </a:path>
                <a:path w="1916429" h="614680">
                  <a:moveTo>
                    <a:pt x="1429426" y="213359"/>
                  </a:moveTo>
                  <a:lnTo>
                    <a:pt x="1427288" y="213359"/>
                  </a:lnTo>
                  <a:lnTo>
                    <a:pt x="1427288" y="222249"/>
                  </a:lnTo>
                  <a:lnTo>
                    <a:pt x="1409986" y="222249"/>
                  </a:lnTo>
                  <a:lnTo>
                    <a:pt x="1409986" y="223519"/>
                  </a:lnTo>
                  <a:lnTo>
                    <a:pt x="1428843" y="223519"/>
                  </a:lnTo>
                  <a:lnTo>
                    <a:pt x="1428843" y="214629"/>
                  </a:lnTo>
                  <a:lnTo>
                    <a:pt x="1429426" y="214629"/>
                  </a:lnTo>
                  <a:lnTo>
                    <a:pt x="1429426" y="213359"/>
                  </a:lnTo>
                  <a:close/>
                </a:path>
                <a:path w="1916429" h="614680">
                  <a:moveTo>
                    <a:pt x="1430982" y="205739"/>
                  </a:moveTo>
                  <a:lnTo>
                    <a:pt x="1429426" y="205739"/>
                  </a:lnTo>
                  <a:lnTo>
                    <a:pt x="1429426" y="214629"/>
                  </a:lnTo>
                  <a:lnTo>
                    <a:pt x="1430204" y="213359"/>
                  </a:lnTo>
                  <a:lnTo>
                    <a:pt x="1430982" y="213359"/>
                  </a:lnTo>
                  <a:lnTo>
                    <a:pt x="1430982" y="207009"/>
                  </a:lnTo>
                  <a:lnTo>
                    <a:pt x="1430204" y="207009"/>
                  </a:lnTo>
                  <a:lnTo>
                    <a:pt x="1430982" y="205739"/>
                  </a:lnTo>
                  <a:close/>
                </a:path>
                <a:path w="1916429" h="614680">
                  <a:moveTo>
                    <a:pt x="1430982" y="213359"/>
                  </a:moveTo>
                  <a:lnTo>
                    <a:pt x="1430204" y="213359"/>
                  </a:lnTo>
                  <a:lnTo>
                    <a:pt x="1429426" y="214629"/>
                  </a:lnTo>
                  <a:lnTo>
                    <a:pt x="1430982" y="214629"/>
                  </a:lnTo>
                  <a:lnTo>
                    <a:pt x="1430982" y="213359"/>
                  </a:lnTo>
                  <a:close/>
                </a:path>
                <a:path w="1916429" h="614680">
                  <a:moveTo>
                    <a:pt x="1430982" y="205739"/>
                  </a:moveTo>
                  <a:lnTo>
                    <a:pt x="1430204" y="207009"/>
                  </a:lnTo>
                  <a:lnTo>
                    <a:pt x="1430982" y="207009"/>
                  </a:lnTo>
                  <a:lnTo>
                    <a:pt x="1430982" y="205739"/>
                  </a:lnTo>
                  <a:close/>
                </a:path>
                <a:path w="1916429" h="614680">
                  <a:moveTo>
                    <a:pt x="1473491" y="196849"/>
                  </a:moveTo>
                  <a:lnTo>
                    <a:pt x="1450422" y="196849"/>
                  </a:lnTo>
                  <a:lnTo>
                    <a:pt x="1450422" y="205739"/>
                  </a:lnTo>
                  <a:lnTo>
                    <a:pt x="1430982" y="205739"/>
                  </a:lnTo>
                  <a:lnTo>
                    <a:pt x="1430982" y="207009"/>
                  </a:lnTo>
                  <a:lnTo>
                    <a:pt x="1451977" y="207009"/>
                  </a:lnTo>
                  <a:lnTo>
                    <a:pt x="1451977" y="198119"/>
                  </a:lnTo>
                  <a:lnTo>
                    <a:pt x="1473491" y="198119"/>
                  </a:lnTo>
                  <a:lnTo>
                    <a:pt x="1473491" y="196849"/>
                  </a:lnTo>
                  <a:close/>
                </a:path>
                <a:path w="1916429" h="614680">
                  <a:moveTo>
                    <a:pt x="1487163" y="187959"/>
                  </a:moveTo>
                  <a:lnTo>
                    <a:pt x="1473491" y="187959"/>
                  </a:lnTo>
                  <a:lnTo>
                    <a:pt x="1473491" y="198119"/>
                  </a:lnTo>
                  <a:lnTo>
                    <a:pt x="1474268" y="196849"/>
                  </a:lnTo>
                  <a:lnTo>
                    <a:pt x="1475046" y="196849"/>
                  </a:lnTo>
                  <a:lnTo>
                    <a:pt x="1475046" y="190499"/>
                  </a:lnTo>
                  <a:lnTo>
                    <a:pt x="1474268" y="190499"/>
                  </a:lnTo>
                  <a:lnTo>
                    <a:pt x="1475046" y="189229"/>
                  </a:lnTo>
                  <a:lnTo>
                    <a:pt x="1487163" y="189229"/>
                  </a:lnTo>
                  <a:lnTo>
                    <a:pt x="1487163" y="187959"/>
                  </a:lnTo>
                  <a:close/>
                </a:path>
                <a:path w="1916429" h="614680">
                  <a:moveTo>
                    <a:pt x="1475046" y="196849"/>
                  </a:moveTo>
                  <a:lnTo>
                    <a:pt x="1474268" y="196849"/>
                  </a:lnTo>
                  <a:lnTo>
                    <a:pt x="1473491" y="198119"/>
                  </a:lnTo>
                  <a:lnTo>
                    <a:pt x="1475046" y="198119"/>
                  </a:lnTo>
                  <a:lnTo>
                    <a:pt x="1475046" y="196849"/>
                  </a:lnTo>
                  <a:close/>
                </a:path>
                <a:path w="1916429" h="614680">
                  <a:moveTo>
                    <a:pt x="1475046" y="189229"/>
                  </a:moveTo>
                  <a:lnTo>
                    <a:pt x="1474268" y="190499"/>
                  </a:lnTo>
                  <a:lnTo>
                    <a:pt x="1475046" y="190499"/>
                  </a:lnTo>
                  <a:lnTo>
                    <a:pt x="1475046" y="189229"/>
                  </a:lnTo>
                  <a:close/>
                </a:path>
                <a:path w="1916429" h="614680">
                  <a:moveTo>
                    <a:pt x="1488719" y="187959"/>
                  </a:moveTo>
                  <a:lnTo>
                    <a:pt x="1487941" y="187959"/>
                  </a:lnTo>
                  <a:lnTo>
                    <a:pt x="1487163" y="189229"/>
                  </a:lnTo>
                  <a:lnTo>
                    <a:pt x="1475046" y="189229"/>
                  </a:lnTo>
                  <a:lnTo>
                    <a:pt x="1475046" y="190499"/>
                  </a:lnTo>
                  <a:lnTo>
                    <a:pt x="1488719" y="190499"/>
                  </a:lnTo>
                  <a:lnTo>
                    <a:pt x="1488719" y="187959"/>
                  </a:lnTo>
                  <a:close/>
                </a:path>
                <a:path w="1916429" h="614680">
                  <a:moveTo>
                    <a:pt x="1488719" y="180339"/>
                  </a:moveTo>
                  <a:lnTo>
                    <a:pt x="1487163" y="180339"/>
                  </a:lnTo>
                  <a:lnTo>
                    <a:pt x="1487163" y="189229"/>
                  </a:lnTo>
                  <a:lnTo>
                    <a:pt x="1487941" y="187959"/>
                  </a:lnTo>
                  <a:lnTo>
                    <a:pt x="1488719" y="187959"/>
                  </a:lnTo>
                  <a:lnTo>
                    <a:pt x="1488719" y="181609"/>
                  </a:lnTo>
                  <a:lnTo>
                    <a:pt x="1487941" y="181609"/>
                  </a:lnTo>
                  <a:lnTo>
                    <a:pt x="1488719" y="180339"/>
                  </a:lnTo>
                  <a:close/>
                </a:path>
                <a:path w="1916429" h="614680">
                  <a:moveTo>
                    <a:pt x="1488719" y="180339"/>
                  </a:moveTo>
                  <a:lnTo>
                    <a:pt x="1487941" y="181609"/>
                  </a:lnTo>
                  <a:lnTo>
                    <a:pt x="1488719" y="181609"/>
                  </a:lnTo>
                  <a:lnTo>
                    <a:pt x="1488719" y="180339"/>
                  </a:lnTo>
                  <a:close/>
                </a:path>
                <a:path w="1916429" h="614680">
                  <a:moveTo>
                    <a:pt x="1542827" y="171449"/>
                  </a:moveTo>
                  <a:lnTo>
                    <a:pt x="1497661" y="171449"/>
                  </a:lnTo>
                  <a:lnTo>
                    <a:pt x="1497661" y="180339"/>
                  </a:lnTo>
                  <a:lnTo>
                    <a:pt x="1488719" y="180339"/>
                  </a:lnTo>
                  <a:lnTo>
                    <a:pt x="1488719" y="181609"/>
                  </a:lnTo>
                  <a:lnTo>
                    <a:pt x="1499216" y="181609"/>
                  </a:lnTo>
                  <a:lnTo>
                    <a:pt x="1499216" y="172719"/>
                  </a:lnTo>
                  <a:lnTo>
                    <a:pt x="1542827" y="172719"/>
                  </a:lnTo>
                  <a:lnTo>
                    <a:pt x="1542827" y="171449"/>
                  </a:lnTo>
                  <a:close/>
                </a:path>
                <a:path w="1916429" h="614680">
                  <a:moveTo>
                    <a:pt x="1546002" y="162559"/>
                  </a:moveTo>
                  <a:lnTo>
                    <a:pt x="1542827" y="162559"/>
                  </a:lnTo>
                  <a:lnTo>
                    <a:pt x="1542827" y="172719"/>
                  </a:lnTo>
                  <a:lnTo>
                    <a:pt x="1543604" y="171449"/>
                  </a:lnTo>
                  <a:lnTo>
                    <a:pt x="1544382" y="171449"/>
                  </a:lnTo>
                  <a:lnTo>
                    <a:pt x="1544382" y="163829"/>
                  </a:lnTo>
                  <a:lnTo>
                    <a:pt x="1546002" y="163829"/>
                  </a:lnTo>
                  <a:lnTo>
                    <a:pt x="1546002" y="162559"/>
                  </a:lnTo>
                  <a:close/>
                </a:path>
                <a:path w="1916429" h="614680">
                  <a:moveTo>
                    <a:pt x="1544382" y="171449"/>
                  </a:moveTo>
                  <a:lnTo>
                    <a:pt x="1543604" y="171449"/>
                  </a:lnTo>
                  <a:lnTo>
                    <a:pt x="1542827" y="172719"/>
                  </a:lnTo>
                  <a:lnTo>
                    <a:pt x="1544382" y="172719"/>
                  </a:lnTo>
                  <a:lnTo>
                    <a:pt x="1544382" y="171449"/>
                  </a:lnTo>
                  <a:close/>
                </a:path>
                <a:path w="1916429" h="614680">
                  <a:moveTo>
                    <a:pt x="1577495" y="153669"/>
                  </a:moveTo>
                  <a:lnTo>
                    <a:pt x="1546002" y="153669"/>
                  </a:lnTo>
                  <a:lnTo>
                    <a:pt x="1546002" y="163829"/>
                  </a:lnTo>
                  <a:lnTo>
                    <a:pt x="1546780" y="162559"/>
                  </a:lnTo>
                  <a:lnTo>
                    <a:pt x="1547557" y="162559"/>
                  </a:lnTo>
                  <a:lnTo>
                    <a:pt x="1547557" y="156209"/>
                  </a:lnTo>
                  <a:lnTo>
                    <a:pt x="1546780" y="156209"/>
                  </a:lnTo>
                  <a:lnTo>
                    <a:pt x="1547557" y="154939"/>
                  </a:lnTo>
                  <a:lnTo>
                    <a:pt x="1577495" y="154939"/>
                  </a:lnTo>
                  <a:lnTo>
                    <a:pt x="1577495" y="153669"/>
                  </a:lnTo>
                  <a:close/>
                </a:path>
                <a:path w="1916429" h="614680">
                  <a:moveTo>
                    <a:pt x="1547557" y="162559"/>
                  </a:moveTo>
                  <a:lnTo>
                    <a:pt x="1546780" y="162559"/>
                  </a:lnTo>
                  <a:lnTo>
                    <a:pt x="1546002" y="163829"/>
                  </a:lnTo>
                  <a:lnTo>
                    <a:pt x="1547557" y="163829"/>
                  </a:lnTo>
                  <a:lnTo>
                    <a:pt x="1547557" y="162559"/>
                  </a:lnTo>
                  <a:close/>
                </a:path>
                <a:path w="1916429" h="614680">
                  <a:moveTo>
                    <a:pt x="1547557" y="154939"/>
                  </a:moveTo>
                  <a:lnTo>
                    <a:pt x="1546780" y="156209"/>
                  </a:lnTo>
                  <a:lnTo>
                    <a:pt x="1547557" y="156209"/>
                  </a:lnTo>
                  <a:lnTo>
                    <a:pt x="1547557" y="154939"/>
                  </a:lnTo>
                  <a:close/>
                </a:path>
                <a:path w="1916429" h="614680">
                  <a:moveTo>
                    <a:pt x="1579050" y="153669"/>
                  </a:moveTo>
                  <a:lnTo>
                    <a:pt x="1578272" y="153669"/>
                  </a:lnTo>
                  <a:lnTo>
                    <a:pt x="1577495" y="154939"/>
                  </a:lnTo>
                  <a:lnTo>
                    <a:pt x="1547557" y="154939"/>
                  </a:lnTo>
                  <a:lnTo>
                    <a:pt x="1547557" y="156209"/>
                  </a:lnTo>
                  <a:lnTo>
                    <a:pt x="1579050" y="156209"/>
                  </a:lnTo>
                  <a:lnTo>
                    <a:pt x="1579050" y="153669"/>
                  </a:lnTo>
                  <a:close/>
                </a:path>
                <a:path w="1916429" h="614680">
                  <a:moveTo>
                    <a:pt x="1578532" y="144779"/>
                  </a:moveTo>
                  <a:lnTo>
                    <a:pt x="1577495" y="144779"/>
                  </a:lnTo>
                  <a:lnTo>
                    <a:pt x="1577495" y="154939"/>
                  </a:lnTo>
                  <a:lnTo>
                    <a:pt x="1578272" y="153669"/>
                  </a:lnTo>
                  <a:lnTo>
                    <a:pt x="1579050" y="153669"/>
                  </a:lnTo>
                  <a:lnTo>
                    <a:pt x="1579050" y="147319"/>
                  </a:lnTo>
                  <a:lnTo>
                    <a:pt x="1578272" y="147319"/>
                  </a:lnTo>
                  <a:lnTo>
                    <a:pt x="1579050" y="146049"/>
                  </a:lnTo>
                  <a:lnTo>
                    <a:pt x="1578532" y="146049"/>
                  </a:lnTo>
                  <a:lnTo>
                    <a:pt x="1578532" y="144779"/>
                  </a:lnTo>
                  <a:close/>
                </a:path>
                <a:path w="1916429" h="614680">
                  <a:moveTo>
                    <a:pt x="1579050" y="146049"/>
                  </a:moveTo>
                  <a:lnTo>
                    <a:pt x="1578272" y="147319"/>
                  </a:lnTo>
                  <a:lnTo>
                    <a:pt x="1579050" y="147319"/>
                  </a:lnTo>
                  <a:lnTo>
                    <a:pt x="1579050" y="146049"/>
                  </a:lnTo>
                  <a:close/>
                </a:path>
                <a:path w="1916429" h="614680">
                  <a:moveTo>
                    <a:pt x="1580087" y="144779"/>
                  </a:moveTo>
                  <a:lnTo>
                    <a:pt x="1579309" y="144779"/>
                  </a:lnTo>
                  <a:lnTo>
                    <a:pt x="1578532" y="146049"/>
                  </a:lnTo>
                  <a:lnTo>
                    <a:pt x="1579050" y="146049"/>
                  </a:lnTo>
                  <a:lnTo>
                    <a:pt x="1579050" y="147319"/>
                  </a:lnTo>
                  <a:lnTo>
                    <a:pt x="1580087" y="147319"/>
                  </a:lnTo>
                  <a:lnTo>
                    <a:pt x="1580087" y="144779"/>
                  </a:lnTo>
                  <a:close/>
                </a:path>
                <a:path w="1916429" h="614680">
                  <a:moveTo>
                    <a:pt x="1622596" y="135889"/>
                  </a:moveTo>
                  <a:lnTo>
                    <a:pt x="1578532" y="135889"/>
                  </a:lnTo>
                  <a:lnTo>
                    <a:pt x="1578532" y="146049"/>
                  </a:lnTo>
                  <a:lnTo>
                    <a:pt x="1579309" y="144779"/>
                  </a:lnTo>
                  <a:lnTo>
                    <a:pt x="1580087" y="144779"/>
                  </a:lnTo>
                  <a:lnTo>
                    <a:pt x="1580087" y="138429"/>
                  </a:lnTo>
                  <a:lnTo>
                    <a:pt x="1579309" y="138429"/>
                  </a:lnTo>
                  <a:lnTo>
                    <a:pt x="1580087" y="137159"/>
                  </a:lnTo>
                  <a:lnTo>
                    <a:pt x="1622596" y="137159"/>
                  </a:lnTo>
                  <a:lnTo>
                    <a:pt x="1622596" y="135889"/>
                  </a:lnTo>
                  <a:close/>
                </a:path>
                <a:path w="1916429" h="614680">
                  <a:moveTo>
                    <a:pt x="1580087" y="137159"/>
                  </a:moveTo>
                  <a:lnTo>
                    <a:pt x="1579309" y="138429"/>
                  </a:lnTo>
                  <a:lnTo>
                    <a:pt x="1580087" y="138429"/>
                  </a:lnTo>
                  <a:lnTo>
                    <a:pt x="1580087" y="137159"/>
                  </a:lnTo>
                  <a:close/>
                </a:path>
                <a:path w="1916429" h="614680">
                  <a:moveTo>
                    <a:pt x="1624151" y="135889"/>
                  </a:moveTo>
                  <a:lnTo>
                    <a:pt x="1623373" y="135889"/>
                  </a:lnTo>
                  <a:lnTo>
                    <a:pt x="1622596" y="137159"/>
                  </a:lnTo>
                  <a:lnTo>
                    <a:pt x="1580087" y="137159"/>
                  </a:lnTo>
                  <a:lnTo>
                    <a:pt x="1580087" y="138429"/>
                  </a:lnTo>
                  <a:lnTo>
                    <a:pt x="1624151" y="138429"/>
                  </a:lnTo>
                  <a:lnTo>
                    <a:pt x="1624151" y="135889"/>
                  </a:lnTo>
                  <a:close/>
                </a:path>
                <a:path w="1916429" h="614680">
                  <a:moveTo>
                    <a:pt x="1636269" y="126999"/>
                  </a:moveTo>
                  <a:lnTo>
                    <a:pt x="1622596" y="126999"/>
                  </a:lnTo>
                  <a:lnTo>
                    <a:pt x="1622596" y="137159"/>
                  </a:lnTo>
                  <a:lnTo>
                    <a:pt x="1623373" y="135889"/>
                  </a:lnTo>
                  <a:lnTo>
                    <a:pt x="1624151" y="135889"/>
                  </a:lnTo>
                  <a:lnTo>
                    <a:pt x="1624151" y="128269"/>
                  </a:lnTo>
                  <a:lnTo>
                    <a:pt x="1636269" y="128269"/>
                  </a:lnTo>
                  <a:lnTo>
                    <a:pt x="1636269" y="126999"/>
                  </a:lnTo>
                  <a:close/>
                </a:path>
                <a:path w="1916429" h="614680">
                  <a:moveTo>
                    <a:pt x="1637824" y="118109"/>
                  </a:moveTo>
                  <a:lnTo>
                    <a:pt x="1636269" y="118109"/>
                  </a:lnTo>
                  <a:lnTo>
                    <a:pt x="1636269" y="128269"/>
                  </a:lnTo>
                  <a:lnTo>
                    <a:pt x="1637046" y="126999"/>
                  </a:lnTo>
                  <a:lnTo>
                    <a:pt x="1637824" y="126999"/>
                  </a:lnTo>
                  <a:lnTo>
                    <a:pt x="1637824" y="119379"/>
                  </a:lnTo>
                  <a:lnTo>
                    <a:pt x="1637046" y="119379"/>
                  </a:lnTo>
                  <a:lnTo>
                    <a:pt x="1637824" y="118109"/>
                  </a:lnTo>
                  <a:close/>
                </a:path>
                <a:path w="1916429" h="614680">
                  <a:moveTo>
                    <a:pt x="1637824" y="126999"/>
                  </a:moveTo>
                  <a:lnTo>
                    <a:pt x="1637046" y="126999"/>
                  </a:lnTo>
                  <a:lnTo>
                    <a:pt x="1636269" y="128269"/>
                  </a:lnTo>
                  <a:lnTo>
                    <a:pt x="1637824" y="128269"/>
                  </a:lnTo>
                  <a:lnTo>
                    <a:pt x="1637824" y="126999"/>
                  </a:lnTo>
                  <a:close/>
                </a:path>
                <a:path w="1916429" h="614680">
                  <a:moveTo>
                    <a:pt x="1637824" y="118109"/>
                  </a:moveTo>
                  <a:lnTo>
                    <a:pt x="1637046" y="119379"/>
                  </a:lnTo>
                  <a:lnTo>
                    <a:pt x="1637824" y="119379"/>
                  </a:lnTo>
                  <a:lnTo>
                    <a:pt x="1637824" y="118109"/>
                  </a:lnTo>
                  <a:close/>
                </a:path>
                <a:path w="1916429" h="614680">
                  <a:moveTo>
                    <a:pt x="1643656" y="107949"/>
                  </a:moveTo>
                  <a:lnTo>
                    <a:pt x="1639444" y="107949"/>
                  </a:lnTo>
                  <a:lnTo>
                    <a:pt x="1639444" y="118109"/>
                  </a:lnTo>
                  <a:lnTo>
                    <a:pt x="1637824" y="118109"/>
                  </a:lnTo>
                  <a:lnTo>
                    <a:pt x="1637824" y="119379"/>
                  </a:lnTo>
                  <a:lnTo>
                    <a:pt x="1640999" y="119379"/>
                  </a:lnTo>
                  <a:lnTo>
                    <a:pt x="1640999" y="109219"/>
                  </a:lnTo>
                  <a:lnTo>
                    <a:pt x="1643656" y="109219"/>
                  </a:lnTo>
                  <a:lnTo>
                    <a:pt x="1643656" y="107949"/>
                  </a:lnTo>
                  <a:close/>
                </a:path>
                <a:path w="1916429" h="614680">
                  <a:moveTo>
                    <a:pt x="1645211" y="99059"/>
                  </a:moveTo>
                  <a:lnTo>
                    <a:pt x="1643656" y="99059"/>
                  </a:lnTo>
                  <a:lnTo>
                    <a:pt x="1643656" y="109219"/>
                  </a:lnTo>
                  <a:lnTo>
                    <a:pt x="1644433" y="107949"/>
                  </a:lnTo>
                  <a:lnTo>
                    <a:pt x="1645211" y="107949"/>
                  </a:lnTo>
                  <a:lnTo>
                    <a:pt x="1645211" y="100329"/>
                  </a:lnTo>
                  <a:lnTo>
                    <a:pt x="1644433" y="100329"/>
                  </a:lnTo>
                  <a:lnTo>
                    <a:pt x="1645211" y="99059"/>
                  </a:lnTo>
                  <a:close/>
                </a:path>
                <a:path w="1916429" h="614680">
                  <a:moveTo>
                    <a:pt x="1645211" y="107949"/>
                  </a:moveTo>
                  <a:lnTo>
                    <a:pt x="1644433" y="107949"/>
                  </a:lnTo>
                  <a:lnTo>
                    <a:pt x="1643656" y="109219"/>
                  </a:lnTo>
                  <a:lnTo>
                    <a:pt x="1645211" y="109219"/>
                  </a:lnTo>
                  <a:lnTo>
                    <a:pt x="1645211" y="107949"/>
                  </a:lnTo>
                  <a:close/>
                </a:path>
                <a:path w="1916429" h="614680">
                  <a:moveTo>
                    <a:pt x="1645211" y="99059"/>
                  </a:moveTo>
                  <a:lnTo>
                    <a:pt x="1644433" y="100329"/>
                  </a:lnTo>
                  <a:lnTo>
                    <a:pt x="1645211" y="100329"/>
                  </a:lnTo>
                  <a:lnTo>
                    <a:pt x="1645211" y="99059"/>
                  </a:lnTo>
                  <a:close/>
                </a:path>
                <a:path w="1916429" h="614680">
                  <a:moveTo>
                    <a:pt x="1650978" y="88899"/>
                  </a:moveTo>
                  <a:lnTo>
                    <a:pt x="1645729" y="88899"/>
                  </a:lnTo>
                  <a:lnTo>
                    <a:pt x="1645729" y="99059"/>
                  </a:lnTo>
                  <a:lnTo>
                    <a:pt x="1645211" y="99059"/>
                  </a:lnTo>
                  <a:lnTo>
                    <a:pt x="1645211" y="100329"/>
                  </a:lnTo>
                  <a:lnTo>
                    <a:pt x="1647285" y="100329"/>
                  </a:lnTo>
                  <a:lnTo>
                    <a:pt x="1647285" y="91439"/>
                  </a:lnTo>
                  <a:lnTo>
                    <a:pt x="1646507" y="91439"/>
                  </a:lnTo>
                  <a:lnTo>
                    <a:pt x="1647285" y="90169"/>
                  </a:lnTo>
                  <a:lnTo>
                    <a:pt x="1650978" y="90169"/>
                  </a:lnTo>
                  <a:lnTo>
                    <a:pt x="1650978" y="88899"/>
                  </a:lnTo>
                  <a:close/>
                </a:path>
                <a:path w="1916429" h="614680">
                  <a:moveTo>
                    <a:pt x="1647285" y="90169"/>
                  </a:moveTo>
                  <a:lnTo>
                    <a:pt x="1646507" y="91439"/>
                  </a:lnTo>
                  <a:lnTo>
                    <a:pt x="1647285" y="91439"/>
                  </a:lnTo>
                  <a:lnTo>
                    <a:pt x="1647285" y="90169"/>
                  </a:lnTo>
                  <a:close/>
                </a:path>
                <a:path w="1916429" h="614680">
                  <a:moveTo>
                    <a:pt x="1652533" y="88899"/>
                  </a:moveTo>
                  <a:lnTo>
                    <a:pt x="1651756" y="88899"/>
                  </a:lnTo>
                  <a:lnTo>
                    <a:pt x="1650978" y="90169"/>
                  </a:lnTo>
                  <a:lnTo>
                    <a:pt x="1647285" y="90169"/>
                  </a:lnTo>
                  <a:lnTo>
                    <a:pt x="1647285" y="91439"/>
                  </a:lnTo>
                  <a:lnTo>
                    <a:pt x="1652533" y="91439"/>
                  </a:lnTo>
                  <a:lnTo>
                    <a:pt x="1652533" y="88899"/>
                  </a:lnTo>
                  <a:close/>
                </a:path>
                <a:path w="1916429" h="614680">
                  <a:moveTo>
                    <a:pt x="1652015" y="80009"/>
                  </a:moveTo>
                  <a:lnTo>
                    <a:pt x="1650978" y="80009"/>
                  </a:lnTo>
                  <a:lnTo>
                    <a:pt x="1650978" y="90169"/>
                  </a:lnTo>
                  <a:lnTo>
                    <a:pt x="1651756" y="88899"/>
                  </a:lnTo>
                  <a:lnTo>
                    <a:pt x="1652533" y="88899"/>
                  </a:lnTo>
                  <a:lnTo>
                    <a:pt x="1652533" y="81279"/>
                  </a:lnTo>
                  <a:lnTo>
                    <a:pt x="1652015" y="81279"/>
                  </a:lnTo>
                  <a:lnTo>
                    <a:pt x="1652015" y="80009"/>
                  </a:lnTo>
                  <a:close/>
                </a:path>
                <a:path w="1916429" h="614680">
                  <a:moveTo>
                    <a:pt x="1653570" y="71119"/>
                  </a:moveTo>
                  <a:lnTo>
                    <a:pt x="1652015" y="71119"/>
                  </a:lnTo>
                  <a:lnTo>
                    <a:pt x="1652015" y="81279"/>
                  </a:lnTo>
                  <a:lnTo>
                    <a:pt x="1652793" y="80009"/>
                  </a:lnTo>
                  <a:lnTo>
                    <a:pt x="1653570" y="80009"/>
                  </a:lnTo>
                  <a:lnTo>
                    <a:pt x="1653570" y="72389"/>
                  </a:lnTo>
                  <a:lnTo>
                    <a:pt x="1652793" y="72389"/>
                  </a:lnTo>
                  <a:lnTo>
                    <a:pt x="1653570" y="71119"/>
                  </a:lnTo>
                  <a:close/>
                </a:path>
                <a:path w="1916429" h="614680">
                  <a:moveTo>
                    <a:pt x="1653570" y="80009"/>
                  </a:moveTo>
                  <a:lnTo>
                    <a:pt x="1652793" y="80009"/>
                  </a:lnTo>
                  <a:lnTo>
                    <a:pt x="1652015" y="81279"/>
                  </a:lnTo>
                  <a:lnTo>
                    <a:pt x="1653570" y="81279"/>
                  </a:lnTo>
                  <a:lnTo>
                    <a:pt x="1653570" y="80009"/>
                  </a:lnTo>
                  <a:close/>
                </a:path>
                <a:path w="1916429" h="614680">
                  <a:moveTo>
                    <a:pt x="1653570" y="71119"/>
                  </a:moveTo>
                  <a:lnTo>
                    <a:pt x="1652793" y="72389"/>
                  </a:lnTo>
                  <a:lnTo>
                    <a:pt x="1653570" y="72389"/>
                  </a:lnTo>
                  <a:lnTo>
                    <a:pt x="1653570" y="71119"/>
                  </a:lnTo>
                  <a:close/>
                </a:path>
                <a:path w="1916429" h="614680">
                  <a:moveTo>
                    <a:pt x="1759130" y="60959"/>
                  </a:moveTo>
                  <a:lnTo>
                    <a:pt x="1717139" y="60959"/>
                  </a:lnTo>
                  <a:lnTo>
                    <a:pt x="1717139" y="71119"/>
                  </a:lnTo>
                  <a:lnTo>
                    <a:pt x="1653570" y="71119"/>
                  </a:lnTo>
                  <a:lnTo>
                    <a:pt x="1653570" y="72389"/>
                  </a:lnTo>
                  <a:lnTo>
                    <a:pt x="1718694" y="72389"/>
                  </a:lnTo>
                  <a:lnTo>
                    <a:pt x="1718694" y="62229"/>
                  </a:lnTo>
                  <a:lnTo>
                    <a:pt x="1759130" y="62229"/>
                  </a:lnTo>
                  <a:lnTo>
                    <a:pt x="1759130" y="60959"/>
                  </a:lnTo>
                  <a:close/>
                </a:path>
                <a:path w="1916429" h="614680">
                  <a:moveTo>
                    <a:pt x="1760685" y="52069"/>
                  </a:moveTo>
                  <a:lnTo>
                    <a:pt x="1759130" y="52069"/>
                  </a:lnTo>
                  <a:lnTo>
                    <a:pt x="1759130" y="62229"/>
                  </a:lnTo>
                  <a:lnTo>
                    <a:pt x="1759907" y="60959"/>
                  </a:lnTo>
                  <a:lnTo>
                    <a:pt x="1760685" y="60959"/>
                  </a:lnTo>
                  <a:lnTo>
                    <a:pt x="1760685" y="53339"/>
                  </a:lnTo>
                  <a:lnTo>
                    <a:pt x="1759907" y="53339"/>
                  </a:lnTo>
                  <a:lnTo>
                    <a:pt x="1760685" y="52069"/>
                  </a:lnTo>
                  <a:close/>
                </a:path>
                <a:path w="1916429" h="614680">
                  <a:moveTo>
                    <a:pt x="1760685" y="60959"/>
                  </a:moveTo>
                  <a:lnTo>
                    <a:pt x="1759907" y="60959"/>
                  </a:lnTo>
                  <a:lnTo>
                    <a:pt x="1759130" y="62229"/>
                  </a:lnTo>
                  <a:lnTo>
                    <a:pt x="1760685" y="62229"/>
                  </a:lnTo>
                  <a:lnTo>
                    <a:pt x="1760685" y="60959"/>
                  </a:lnTo>
                  <a:close/>
                </a:path>
                <a:path w="1916429" h="614680">
                  <a:moveTo>
                    <a:pt x="1760685" y="52069"/>
                  </a:moveTo>
                  <a:lnTo>
                    <a:pt x="1759907" y="53339"/>
                  </a:lnTo>
                  <a:lnTo>
                    <a:pt x="1760685" y="53339"/>
                  </a:lnTo>
                  <a:lnTo>
                    <a:pt x="1760685" y="52069"/>
                  </a:lnTo>
                  <a:close/>
                </a:path>
                <a:path w="1916429" h="614680">
                  <a:moveTo>
                    <a:pt x="1831576" y="41909"/>
                  </a:moveTo>
                  <a:lnTo>
                    <a:pt x="1821079" y="41909"/>
                  </a:lnTo>
                  <a:lnTo>
                    <a:pt x="1821079" y="52069"/>
                  </a:lnTo>
                  <a:lnTo>
                    <a:pt x="1760685" y="52069"/>
                  </a:lnTo>
                  <a:lnTo>
                    <a:pt x="1760685" y="53339"/>
                  </a:lnTo>
                  <a:lnTo>
                    <a:pt x="1822634" y="53339"/>
                  </a:lnTo>
                  <a:lnTo>
                    <a:pt x="1822634" y="43179"/>
                  </a:lnTo>
                  <a:lnTo>
                    <a:pt x="1831576" y="43179"/>
                  </a:lnTo>
                  <a:lnTo>
                    <a:pt x="1831576" y="41909"/>
                  </a:lnTo>
                  <a:close/>
                </a:path>
                <a:path w="1916429" h="614680">
                  <a:moveTo>
                    <a:pt x="1868318" y="31749"/>
                  </a:moveTo>
                  <a:lnTo>
                    <a:pt x="1831576" y="31749"/>
                  </a:lnTo>
                  <a:lnTo>
                    <a:pt x="1831576" y="43179"/>
                  </a:lnTo>
                  <a:lnTo>
                    <a:pt x="1832354" y="41909"/>
                  </a:lnTo>
                  <a:lnTo>
                    <a:pt x="1833132" y="41909"/>
                  </a:lnTo>
                  <a:lnTo>
                    <a:pt x="1833132" y="33019"/>
                  </a:lnTo>
                  <a:lnTo>
                    <a:pt x="1868318" y="33020"/>
                  </a:lnTo>
                  <a:lnTo>
                    <a:pt x="1868318" y="31749"/>
                  </a:lnTo>
                  <a:close/>
                </a:path>
                <a:path w="1916429" h="614680">
                  <a:moveTo>
                    <a:pt x="1833132" y="41909"/>
                  </a:moveTo>
                  <a:lnTo>
                    <a:pt x="1832354" y="41909"/>
                  </a:lnTo>
                  <a:lnTo>
                    <a:pt x="1831576" y="43179"/>
                  </a:lnTo>
                  <a:lnTo>
                    <a:pt x="1833132" y="43179"/>
                  </a:lnTo>
                  <a:lnTo>
                    <a:pt x="1833132" y="41909"/>
                  </a:lnTo>
                  <a:close/>
                </a:path>
                <a:path w="1916429" h="614680">
                  <a:moveTo>
                    <a:pt x="1869420" y="21589"/>
                  </a:moveTo>
                  <a:lnTo>
                    <a:pt x="1868318" y="21589"/>
                  </a:lnTo>
                  <a:lnTo>
                    <a:pt x="1868318" y="33020"/>
                  </a:lnTo>
                  <a:lnTo>
                    <a:pt x="1869096" y="31750"/>
                  </a:lnTo>
                  <a:lnTo>
                    <a:pt x="1869873" y="31750"/>
                  </a:lnTo>
                  <a:lnTo>
                    <a:pt x="1869873" y="22859"/>
                  </a:lnTo>
                  <a:lnTo>
                    <a:pt x="1869420" y="22859"/>
                  </a:lnTo>
                  <a:lnTo>
                    <a:pt x="1869420" y="21589"/>
                  </a:lnTo>
                  <a:close/>
                </a:path>
                <a:path w="1916429" h="614680">
                  <a:moveTo>
                    <a:pt x="1869873" y="31750"/>
                  </a:moveTo>
                  <a:lnTo>
                    <a:pt x="1869096" y="31750"/>
                  </a:lnTo>
                  <a:lnTo>
                    <a:pt x="1868318" y="33020"/>
                  </a:lnTo>
                  <a:lnTo>
                    <a:pt x="1869873" y="33020"/>
                  </a:lnTo>
                  <a:lnTo>
                    <a:pt x="1869873" y="31750"/>
                  </a:lnTo>
                  <a:close/>
                </a:path>
                <a:path w="1916429" h="614680">
                  <a:moveTo>
                    <a:pt x="1870975" y="11429"/>
                  </a:moveTo>
                  <a:lnTo>
                    <a:pt x="1869420" y="11429"/>
                  </a:lnTo>
                  <a:lnTo>
                    <a:pt x="1869420" y="22859"/>
                  </a:lnTo>
                  <a:lnTo>
                    <a:pt x="1870197" y="21590"/>
                  </a:lnTo>
                  <a:lnTo>
                    <a:pt x="1870975" y="21590"/>
                  </a:lnTo>
                  <a:lnTo>
                    <a:pt x="1870975" y="12699"/>
                  </a:lnTo>
                  <a:lnTo>
                    <a:pt x="1870197" y="12699"/>
                  </a:lnTo>
                  <a:lnTo>
                    <a:pt x="1870975" y="11429"/>
                  </a:lnTo>
                  <a:close/>
                </a:path>
                <a:path w="1916429" h="614680">
                  <a:moveTo>
                    <a:pt x="1870975" y="21590"/>
                  </a:moveTo>
                  <a:lnTo>
                    <a:pt x="1870197" y="21590"/>
                  </a:lnTo>
                  <a:lnTo>
                    <a:pt x="1869420" y="22859"/>
                  </a:lnTo>
                  <a:lnTo>
                    <a:pt x="1870975" y="22860"/>
                  </a:lnTo>
                  <a:lnTo>
                    <a:pt x="1870975" y="21590"/>
                  </a:lnTo>
                  <a:close/>
                </a:path>
                <a:path w="1916429" h="614680">
                  <a:moveTo>
                    <a:pt x="1870975" y="11429"/>
                  </a:moveTo>
                  <a:lnTo>
                    <a:pt x="1870197" y="12699"/>
                  </a:lnTo>
                  <a:lnTo>
                    <a:pt x="1870975" y="12699"/>
                  </a:lnTo>
                  <a:lnTo>
                    <a:pt x="1870975" y="11429"/>
                  </a:lnTo>
                  <a:close/>
                </a:path>
                <a:path w="1916429" h="614680">
                  <a:moveTo>
                    <a:pt x="1916400" y="0"/>
                  </a:moveTo>
                  <a:lnTo>
                    <a:pt x="1873567" y="0"/>
                  </a:lnTo>
                  <a:lnTo>
                    <a:pt x="1873567" y="11430"/>
                  </a:lnTo>
                  <a:lnTo>
                    <a:pt x="1870975" y="11429"/>
                  </a:lnTo>
                  <a:lnTo>
                    <a:pt x="1870975" y="12699"/>
                  </a:lnTo>
                  <a:lnTo>
                    <a:pt x="1875122" y="12700"/>
                  </a:lnTo>
                  <a:lnTo>
                    <a:pt x="1875122" y="2540"/>
                  </a:lnTo>
                  <a:lnTo>
                    <a:pt x="1874344" y="2540"/>
                  </a:lnTo>
                  <a:lnTo>
                    <a:pt x="1875122" y="1270"/>
                  </a:lnTo>
                  <a:lnTo>
                    <a:pt x="1916400" y="1270"/>
                  </a:lnTo>
                  <a:lnTo>
                    <a:pt x="1916400" y="0"/>
                  </a:lnTo>
                  <a:close/>
                </a:path>
                <a:path w="1916429" h="614680">
                  <a:moveTo>
                    <a:pt x="1875122" y="1270"/>
                  </a:moveTo>
                  <a:lnTo>
                    <a:pt x="1874344" y="2540"/>
                  </a:lnTo>
                  <a:lnTo>
                    <a:pt x="1875122" y="2540"/>
                  </a:lnTo>
                  <a:lnTo>
                    <a:pt x="1875122" y="1270"/>
                  </a:lnTo>
                  <a:close/>
                </a:path>
                <a:path w="1916429" h="614680">
                  <a:moveTo>
                    <a:pt x="1916400" y="1270"/>
                  </a:moveTo>
                  <a:lnTo>
                    <a:pt x="1875122" y="1270"/>
                  </a:lnTo>
                  <a:lnTo>
                    <a:pt x="1875122" y="2540"/>
                  </a:lnTo>
                  <a:lnTo>
                    <a:pt x="1916400" y="2540"/>
                  </a:lnTo>
                  <a:lnTo>
                    <a:pt x="1916400" y="127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589352" y="1736400"/>
              <a:ext cx="1916430" cy="504190"/>
            </a:xfrm>
            <a:custGeom>
              <a:avLst/>
              <a:gdLst/>
              <a:ahLst/>
              <a:cxnLst/>
              <a:rect l="l" t="t" r="r" b="b"/>
              <a:pathLst>
                <a:path w="1916429" h="504189">
                  <a:moveTo>
                    <a:pt x="570435" y="502494"/>
                  </a:moveTo>
                  <a:lnTo>
                    <a:pt x="0" y="502494"/>
                  </a:lnTo>
                  <a:lnTo>
                    <a:pt x="0" y="504050"/>
                  </a:lnTo>
                  <a:lnTo>
                    <a:pt x="571991" y="504050"/>
                  </a:lnTo>
                  <a:lnTo>
                    <a:pt x="571991" y="503272"/>
                  </a:lnTo>
                  <a:lnTo>
                    <a:pt x="570435" y="503272"/>
                  </a:lnTo>
                  <a:lnTo>
                    <a:pt x="570435" y="502494"/>
                  </a:lnTo>
                  <a:close/>
                </a:path>
                <a:path w="1916429" h="504189">
                  <a:moveTo>
                    <a:pt x="609316" y="480769"/>
                  </a:moveTo>
                  <a:lnTo>
                    <a:pt x="570435" y="480769"/>
                  </a:lnTo>
                  <a:lnTo>
                    <a:pt x="570435" y="503272"/>
                  </a:lnTo>
                  <a:lnTo>
                    <a:pt x="571213" y="502494"/>
                  </a:lnTo>
                  <a:lnTo>
                    <a:pt x="571991" y="502494"/>
                  </a:lnTo>
                  <a:lnTo>
                    <a:pt x="571991" y="482324"/>
                  </a:lnTo>
                  <a:lnTo>
                    <a:pt x="571213" y="482324"/>
                  </a:lnTo>
                  <a:lnTo>
                    <a:pt x="571991" y="481546"/>
                  </a:lnTo>
                  <a:lnTo>
                    <a:pt x="609316" y="481546"/>
                  </a:lnTo>
                  <a:lnTo>
                    <a:pt x="609316" y="480769"/>
                  </a:lnTo>
                  <a:close/>
                </a:path>
                <a:path w="1916429" h="504189">
                  <a:moveTo>
                    <a:pt x="571991" y="502494"/>
                  </a:moveTo>
                  <a:lnTo>
                    <a:pt x="571213" y="502494"/>
                  </a:lnTo>
                  <a:lnTo>
                    <a:pt x="570435" y="503272"/>
                  </a:lnTo>
                  <a:lnTo>
                    <a:pt x="571991" y="503272"/>
                  </a:lnTo>
                  <a:lnTo>
                    <a:pt x="571991" y="502494"/>
                  </a:lnTo>
                  <a:close/>
                </a:path>
                <a:path w="1916429" h="504189">
                  <a:moveTo>
                    <a:pt x="571991" y="481546"/>
                  </a:moveTo>
                  <a:lnTo>
                    <a:pt x="571213" y="482324"/>
                  </a:lnTo>
                  <a:lnTo>
                    <a:pt x="571991" y="482324"/>
                  </a:lnTo>
                  <a:lnTo>
                    <a:pt x="571991" y="481546"/>
                  </a:lnTo>
                  <a:close/>
                </a:path>
                <a:path w="1916429" h="504189">
                  <a:moveTo>
                    <a:pt x="610871" y="480769"/>
                  </a:moveTo>
                  <a:lnTo>
                    <a:pt x="610093" y="480769"/>
                  </a:lnTo>
                  <a:lnTo>
                    <a:pt x="609316" y="481546"/>
                  </a:lnTo>
                  <a:lnTo>
                    <a:pt x="571991" y="481546"/>
                  </a:lnTo>
                  <a:lnTo>
                    <a:pt x="571991" y="482324"/>
                  </a:lnTo>
                  <a:lnTo>
                    <a:pt x="610871" y="482324"/>
                  </a:lnTo>
                  <a:lnTo>
                    <a:pt x="610871" y="480769"/>
                  </a:lnTo>
                  <a:close/>
                </a:path>
                <a:path w="1916429" h="504189">
                  <a:moveTo>
                    <a:pt x="667052" y="459043"/>
                  </a:moveTo>
                  <a:lnTo>
                    <a:pt x="609316" y="459043"/>
                  </a:lnTo>
                  <a:lnTo>
                    <a:pt x="609316" y="481546"/>
                  </a:lnTo>
                  <a:lnTo>
                    <a:pt x="610093" y="480769"/>
                  </a:lnTo>
                  <a:lnTo>
                    <a:pt x="610871" y="480769"/>
                  </a:lnTo>
                  <a:lnTo>
                    <a:pt x="610871" y="460598"/>
                  </a:lnTo>
                  <a:lnTo>
                    <a:pt x="610093" y="460598"/>
                  </a:lnTo>
                  <a:lnTo>
                    <a:pt x="610871" y="459821"/>
                  </a:lnTo>
                  <a:lnTo>
                    <a:pt x="667052" y="459821"/>
                  </a:lnTo>
                  <a:lnTo>
                    <a:pt x="667052" y="459043"/>
                  </a:lnTo>
                  <a:close/>
                </a:path>
                <a:path w="1916429" h="504189">
                  <a:moveTo>
                    <a:pt x="610871" y="459821"/>
                  </a:moveTo>
                  <a:lnTo>
                    <a:pt x="610093" y="460598"/>
                  </a:lnTo>
                  <a:lnTo>
                    <a:pt x="610871" y="460598"/>
                  </a:lnTo>
                  <a:lnTo>
                    <a:pt x="610871" y="459821"/>
                  </a:lnTo>
                  <a:close/>
                </a:path>
                <a:path w="1916429" h="504189">
                  <a:moveTo>
                    <a:pt x="668608" y="459043"/>
                  </a:moveTo>
                  <a:lnTo>
                    <a:pt x="667830" y="459043"/>
                  </a:lnTo>
                  <a:lnTo>
                    <a:pt x="667052" y="459821"/>
                  </a:lnTo>
                  <a:lnTo>
                    <a:pt x="610871" y="459821"/>
                  </a:lnTo>
                  <a:lnTo>
                    <a:pt x="610871" y="460598"/>
                  </a:lnTo>
                  <a:lnTo>
                    <a:pt x="668608" y="460598"/>
                  </a:lnTo>
                  <a:lnTo>
                    <a:pt x="668608" y="459043"/>
                  </a:lnTo>
                  <a:close/>
                </a:path>
                <a:path w="1916429" h="504189">
                  <a:moveTo>
                    <a:pt x="677550" y="437317"/>
                  </a:moveTo>
                  <a:lnTo>
                    <a:pt x="667052" y="437317"/>
                  </a:lnTo>
                  <a:lnTo>
                    <a:pt x="667052" y="459821"/>
                  </a:lnTo>
                  <a:lnTo>
                    <a:pt x="667830" y="459043"/>
                  </a:lnTo>
                  <a:lnTo>
                    <a:pt x="668608" y="459043"/>
                  </a:lnTo>
                  <a:lnTo>
                    <a:pt x="668608" y="438873"/>
                  </a:lnTo>
                  <a:lnTo>
                    <a:pt x="667830" y="438873"/>
                  </a:lnTo>
                  <a:lnTo>
                    <a:pt x="668608" y="438095"/>
                  </a:lnTo>
                  <a:lnTo>
                    <a:pt x="677550" y="438095"/>
                  </a:lnTo>
                  <a:lnTo>
                    <a:pt x="677550" y="437317"/>
                  </a:lnTo>
                  <a:close/>
                </a:path>
                <a:path w="1916429" h="504189">
                  <a:moveTo>
                    <a:pt x="668608" y="438095"/>
                  </a:moveTo>
                  <a:lnTo>
                    <a:pt x="667830" y="438873"/>
                  </a:lnTo>
                  <a:lnTo>
                    <a:pt x="668608" y="438873"/>
                  </a:lnTo>
                  <a:lnTo>
                    <a:pt x="668608" y="438095"/>
                  </a:lnTo>
                  <a:close/>
                </a:path>
                <a:path w="1916429" h="504189">
                  <a:moveTo>
                    <a:pt x="679105" y="437317"/>
                  </a:moveTo>
                  <a:lnTo>
                    <a:pt x="678328" y="437317"/>
                  </a:lnTo>
                  <a:lnTo>
                    <a:pt x="677550" y="438095"/>
                  </a:lnTo>
                  <a:lnTo>
                    <a:pt x="668608" y="438095"/>
                  </a:lnTo>
                  <a:lnTo>
                    <a:pt x="668608" y="438873"/>
                  </a:lnTo>
                  <a:lnTo>
                    <a:pt x="679105" y="438873"/>
                  </a:lnTo>
                  <a:lnTo>
                    <a:pt x="679105" y="437317"/>
                  </a:lnTo>
                  <a:close/>
                </a:path>
                <a:path w="1916429" h="504189">
                  <a:moveTo>
                    <a:pt x="693297" y="415592"/>
                  </a:moveTo>
                  <a:lnTo>
                    <a:pt x="677550" y="415592"/>
                  </a:lnTo>
                  <a:lnTo>
                    <a:pt x="677550" y="438095"/>
                  </a:lnTo>
                  <a:lnTo>
                    <a:pt x="678328" y="437317"/>
                  </a:lnTo>
                  <a:lnTo>
                    <a:pt x="679105" y="437317"/>
                  </a:lnTo>
                  <a:lnTo>
                    <a:pt x="679105" y="417147"/>
                  </a:lnTo>
                  <a:lnTo>
                    <a:pt x="678328" y="417147"/>
                  </a:lnTo>
                  <a:lnTo>
                    <a:pt x="679105" y="416370"/>
                  </a:lnTo>
                  <a:lnTo>
                    <a:pt x="693297" y="416370"/>
                  </a:lnTo>
                  <a:lnTo>
                    <a:pt x="693297" y="415592"/>
                  </a:lnTo>
                  <a:close/>
                </a:path>
                <a:path w="1916429" h="504189">
                  <a:moveTo>
                    <a:pt x="679105" y="416370"/>
                  </a:moveTo>
                  <a:lnTo>
                    <a:pt x="678328" y="417147"/>
                  </a:lnTo>
                  <a:lnTo>
                    <a:pt x="679105" y="417147"/>
                  </a:lnTo>
                  <a:lnTo>
                    <a:pt x="679105" y="416370"/>
                  </a:lnTo>
                  <a:close/>
                </a:path>
                <a:path w="1916429" h="504189">
                  <a:moveTo>
                    <a:pt x="694852" y="415592"/>
                  </a:moveTo>
                  <a:lnTo>
                    <a:pt x="694074" y="415592"/>
                  </a:lnTo>
                  <a:lnTo>
                    <a:pt x="693297" y="416370"/>
                  </a:lnTo>
                  <a:lnTo>
                    <a:pt x="679105" y="416370"/>
                  </a:lnTo>
                  <a:lnTo>
                    <a:pt x="679105" y="417147"/>
                  </a:lnTo>
                  <a:lnTo>
                    <a:pt x="694852" y="417147"/>
                  </a:lnTo>
                  <a:lnTo>
                    <a:pt x="694852" y="415592"/>
                  </a:lnTo>
                  <a:close/>
                </a:path>
                <a:path w="1916429" h="504189">
                  <a:moveTo>
                    <a:pt x="696472" y="393866"/>
                  </a:moveTo>
                  <a:lnTo>
                    <a:pt x="693297" y="393866"/>
                  </a:lnTo>
                  <a:lnTo>
                    <a:pt x="693297" y="416370"/>
                  </a:lnTo>
                  <a:lnTo>
                    <a:pt x="694074" y="415592"/>
                  </a:lnTo>
                  <a:lnTo>
                    <a:pt x="694852" y="415592"/>
                  </a:lnTo>
                  <a:lnTo>
                    <a:pt x="694852" y="395422"/>
                  </a:lnTo>
                  <a:lnTo>
                    <a:pt x="694074" y="395422"/>
                  </a:lnTo>
                  <a:lnTo>
                    <a:pt x="694852" y="394644"/>
                  </a:lnTo>
                  <a:lnTo>
                    <a:pt x="696472" y="394644"/>
                  </a:lnTo>
                  <a:lnTo>
                    <a:pt x="696472" y="393866"/>
                  </a:lnTo>
                  <a:close/>
                </a:path>
                <a:path w="1916429" h="504189">
                  <a:moveTo>
                    <a:pt x="694852" y="394644"/>
                  </a:moveTo>
                  <a:lnTo>
                    <a:pt x="694074" y="395422"/>
                  </a:lnTo>
                  <a:lnTo>
                    <a:pt x="694852" y="395422"/>
                  </a:lnTo>
                  <a:lnTo>
                    <a:pt x="694852" y="394644"/>
                  </a:lnTo>
                  <a:close/>
                </a:path>
                <a:path w="1916429" h="504189">
                  <a:moveTo>
                    <a:pt x="698027" y="393866"/>
                  </a:moveTo>
                  <a:lnTo>
                    <a:pt x="697249" y="393866"/>
                  </a:lnTo>
                  <a:lnTo>
                    <a:pt x="696472" y="394644"/>
                  </a:lnTo>
                  <a:lnTo>
                    <a:pt x="694852" y="394644"/>
                  </a:lnTo>
                  <a:lnTo>
                    <a:pt x="694852" y="395422"/>
                  </a:lnTo>
                  <a:lnTo>
                    <a:pt x="698027" y="395422"/>
                  </a:lnTo>
                  <a:lnTo>
                    <a:pt x="698027" y="393866"/>
                  </a:lnTo>
                  <a:close/>
                </a:path>
                <a:path w="1916429" h="504189">
                  <a:moveTo>
                    <a:pt x="786738" y="372160"/>
                  </a:moveTo>
                  <a:lnTo>
                    <a:pt x="696472" y="372160"/>
                  </a:lnTo>
                  <a:lnTo>
                    <a:pt x="696472" y="394644"/>
                  </a:lnTo>
                  <a:lnTo>
                    <a:pt x="697249" y="393866"/>
                  </a:lnTo>
                  <a:lnTo>
                    <a:pt x="698027" y="393866"/>
                  </a:lnTo>
                  <a:lnTo>
                    <a:pt x="698027" y="373716"/>
                  </a:lnTo>
                  <a:lnTo>
                    <a:pt x="697249" y="373716"/>
                  </a:lnTo>
                  <a:lnTo>
                    <a:pt x="698027" y="372938"/>
                  </a:lnTo>
                  <a:lnTo>
                    <a:pt x="786738" y="372938"/>
                  </a:lnTo>
                  <a:lnTo>
                    <a:pt x="786738" y="372160"/>
                  </a:lnTo>
                  <a:close/>
                </a:path>
                <a:path w="1916429" h="504189">
                  <a:moveTo>
                    <a:pt x="698027" y="372938"/>
                  </a:moveTo>
                  <a:lnTo>
                    <a:pt x="697249" y="373716"/>
                  </a:lnTo>
                  <a:lnTo>
                    <a:pt x="698027" y="373716"/>
                  </a:lnTo>
                  <a:lnTo>
                    <a:pt x="698027" y="372938"/>
                  </a:lnTo>
                  <a:close/>
                </a:path>
                <a:path w="1916429" h="504189">
                  <a:moveTo>
                    <a:pt x="788294" y="372160"/>
                  </a:moveTo>
                  <a:lnTo>
                    <a:pt x="787516" y="372160"/>
                  </a:lnTo>
                  <a:lnTo>
                    <a:pt x="786738" y="372938"/>
                  </a:lnTo>
                  <a:lnTo>
                    <a:pt x="698027" y="372938"/>
                  </a:lnTo>
                  <a:lnTo>
                    <a:pt x="698027" y="373716"/>
                  </a:lnTo>
                  <a:lnTo>
                    <a:pt x="788294" y="373716"/>
                  </a:lnTo>
                  <a:lnTo>
                    <a:pt x="788294" y="372160"/>
                  </a:lnTo>
                  <a:close/>
                </a:path>
                <a:path w="1916429" h="504189">
                  <a:moveTo>
                    <a:pt x="815121" y="349151"/>
                  </a:moveTo>
                  <a:lnTo>
                    <a:pt x="786738" y="349151"/>
                  </a:lnTo>
                  <a:lnTo>
                    <a:pt x="786738" y="372938"/>
                  </a:lnTo>
                  <a:lnTo>
                    <a:pt x="787516" y="372160"/>
                  </a:lnTo>
                  <a:lnTo>
                    <a:pt x="788294" y="372160"/>
                  </a:lnTo>
                  <a:lnTo>
                    <a:pt x="788294" y="350707"/>
                  </a:lnTo>
                  <a:lnTo>
                    <a:pt x="787516" y="350707"/>
                  </a:lnTo>
                  <a:lnTo>
                    <a:pt x="788294" y="349929"/>
                  </a:lnTo>
                  <a:lnTo>
                    <a:pt x="815121" y="349929"/>
                  </a:lnTo>
                  <a:lnTo>
                    <a:pt x="815121" y="349151"/>
                  </a:lnTo>
                  <a:close/>
                </a:path>
                <a:path w="1916429" h="504189">
                  <a:moveTo>
                    <a:pt x="788294" y="349929"/>
                  </a:moveTo>
                  <a:lnTo>
                    <a:pt x="787516" y="350707"/>
                  </a:lnTo>
                  <a:lnTo>
                    <a:pt x="788294" y="350707"/>
                  </a:lnTo>
                  <a:lnTo>
                    <a:pt x="788294" y="349929"/>
                  </a:lnTo>
                  <a:close/>
                </a:path>
                <a:path w="1916429" h="504189">
                  <a:moveTo>
                    <a:pt x="816676" y="349151"/>
                  </a:moveTo>
                  <a:lnTo>
                    <a:pt x="815898" y="349151"/>
                  </a:lnTo>
                  <a:lnTo>
                    <a:pt x="815121" y="349929"/>
                  </a:lnTo>
                  <a:lnTo>
                    <a:pt x="788294" y="349929"/>
                  </a:lnTo>
                  <a:lnTo>
                    <a:pt x="788294" y="350707"/>
                  </a:lnTo>
                  <a:lnTo>
                    <a:pt x="816676" y="350707"/>
                  </a:lnTo>
                  <a:lnTo>
                    <a:pt x="816676" y="349151"/>
                  </a:lnTo>
                  <a:close/>
                </a:path>
                <a:path w="1916429" h="504189">
                  <a:moveTo>
                    <a:pt x="895991" y="326142"/>
                  </a:moveTo>
                  <a:lnTo>
                    <a:pt x="815121" y="326142"/>
                  </a:lnTo>
                  <a:lnTo>
                    <a:pt x="815121" y="349929"/>
                  </a:lnTo>
                  <a:lnTo>
                    <a:pt x="815898" y="349151"/>
                  </a:lnTo>
                  <a:lnTo>
                    <a:pt x="816676" y="349151"/>
                  </a:lnTo>
                  <a:lnTo>
                    <a:pt x="816676" y="327698"/>
                  </a:lnTo>
                  <a:lnTo>
                    <a:pt x="815898" y="327698"/>
                  </a:lnTo>
                  <a:lnTo>
                    <a:pt x="816676" y="326920"/>
                  </a:lnTo>
                  <a:lnTo>
                    <a:pt x="895991" y="326920"/>
                  </a:lnTo>
                  <a:lnTo>
                    <a:pt x="895991" y="326142"/>
                  </a:lnTo>
                  <a:close/>
                </a:path>
                <a:path w="1916429" h="504189">
                  <a:moveTo>
                    <a:pt x="816676" y="326920"/>
                  </a:moveTo>
                  <a:lnTo>
                    <a:pt x="815898" y="327698"/>
                  </a:lnTo>
                  <a:lnTo>
                    <a:pt x="816676" y="327698"/>
                  </a:lnTo>
                  <a:lnTo>
                    <a:pt x="816676" y="326920"/>
                  </a:lnTo>
                  <a:close/>
                </a:path>
                <a:path w="1916429" h="504189">
                  <a:moveTo>
                    <a:pt x="897547" y="326142"/>
                  </a:moveTo>
                  <a:lnTo>
                    <a:pt x="896769" y="326142"/>
                  </a:lnTo>
                  <a:lnTo>
                    <a:pt x="895991" y="326920"/>
                  </a:lnTo>
                  <a:lnTo>
                    <a:pt x="816676" y="326920"/>
                  </a:lnTo>
                  <a:lnTo>
                    <a:pt x="816676" y="327698"/>
                  </a:lnTo>
                  <a:lnTo>
                    <a:pt x="897547" y="327698"/>
                  </a:lnTo>
                  <a:lnTo>
                    <a:pt x="897547" y="326142"/>
                  </a:lnTo>
                  <a:close/>
                </a:path>
                <a:path w="1916429" h="504189">
                  <a:moveTo>
                    <a:pt x="989433" y="302615"/>
                  </a:moveTo>
                  <a:lnTo>
                    <a:pt x="895991" y="302615"/>
                  </a:lnTo>
                  <a:lnTo>
                    <a:pt x="895991" y="326920"/>
                  </a:lnTo>
                  <a:lnTo>
                    <a:pt x="896769" y="326142"/>
                  </a:lnTo>
                  <a:lnTo>
                    <a:pt x="897547" y="326142"/>
                  </a:lnTo>
                  <a:lnTo>
                    <a:pt x="897547" y="304170"/>
                  </a:lnTo>
                  <a:lnTo>
                    <a:pt x="896769" y="304170"/>
                  </a:lnTo>
                  <a:lnTo>
                    <a:pt x="897547" y="303393"/>
                  </a:lnTo>
                  <a:lnTo>
                    <a:pt x="989433" y="303393"/>
                  </a:lnTo>
                  <a:lnTo>
                    <a:pt x="989433" y="302615"/>
                  </a:lnTo>
                  <a:close/>
                </a:path>
                <a:path w="1916429" h="504189">
                  <a:moveTo>
                    <a:pt x="897547" y="303393"/>
                  </a:moveTo>
                  <a:lnTo>
                    <a:pt x="896769" y="304170"/>
                  </a:lnTo>
                  <a:lnTo>
                    <a:pt x="897547" y="304170"/>
                  </a:lnTo>
                  <a:lnTo>
                    <a:pt x="897547" y="303393"/>
                  </a:lnTo>
                  <a:close/>
                </a:path>
                <a:path w="1916429" h="504189">
                  <a:moveTo>
                    <a:pt x="990989" y="302615"/>
                  </a:moveTo>
                  <a:lnTo>
                    <a:pt x="990211" y="302615"/>
                  </a:lnTo>
                  <a:lnTo>
                    <a:pt x="989433" y="303393"/>
                  </a:lnTo>
                  <a:lnTo>
                    <a:pt x="897547" y="303393"/>
                  </a:lnTo>
                  <a:lnTo>
                    <a:pt x="897547" y="304170"/>
                  </a:lnTo>
                  <a:lnTo>
                    <a:pt x="990989" y="304170"/>
                  </a:lnTo>
                  <a:lnTo>
                    <a:pt x="990989" y="302615"/>
                  </a:lnTo>
                  <a:close/>
                </a:path>
                <a:path w="1916429" h="504189">
                  <a:moveTo>
                    <a:pt x="1037709" y="279152"/>
                  </a:moveTo>
                  <a:lnTo>
                    <a:pt x="989433" y="279152"/>
                  </a:lnTo>
                  <a:lnTo>
                    <a:pt x="989433" y="303393"/>
                  </a:lnTo>
                  <a:lnTo>
                    <a:pt x="990211" y="302615"/>
                  </a:lnTo>
                  <a:lnTo>
                    <a:pt x="990989" y="302615"/>
                  </a:lnTo>
                  <a:lnTo>
                    <a:pt x="990989" y="280708"/>
                  </a:lnTo>
                  <a:lnTo>
                    <a:pt x="990211" y="280708"/>
                  </a:lnTo>
                  <a:lnTo>
                    <a:pt x="990989" y="279930"/>
                  </a:lnTo>
                  <a:lnTo>
                    <a:pt x="1037709" y="279930"/>
                  </a:lnTo>
                  <a:lnTo>
                    <a:pt x="1037709" y="279152"/>
                  </a:lnTo>
                  <a:close/>
                </a:path>
                <a:path w="1916429" h="504189">
                  <a:moveTo>
                    <a:pt x="990989" y="279930"/>
                  </a:moveTo>
                  <a:lnTo>
                    <a:pt x="990211" y="280708"/>
                  </a:lnTo>
                  <a:lnTo>
                    <a:pt x="990989" y="280708"/>
                  </a:lnTo>
                  <a:lnTo>
                    <a:pt x="990989" y="279930"/>
                  </a:lnTo>
                  <a:close/>
                </a:path>
                <a:path w="1916429" h="504189">
                  <a:moveTo>
                    <a:pt x="1039265" y="279152"/>
                  </a:moveTo>
                  <a:lnTo>
                    <a:pt x="1038487" y="279152"/>
                  </a:lnTo>
                  <a:lnTo>
                    <a:pt x="1037709" y="279930"/>
                  </a:lnTo>
                  <a:lnTo>
                    <a:pt x="990989" y="279930"/>
                  </a:lnTo>
                  <a:lnTo>
                    <a:pt x="990989" y="280708"/>
                  </a:lnTo>
                  <a:lnTo>
                    <a:pt x="1039265" y="280708"/>
                  </a:lnTo>
                  <a:lnTo>
                    <a:pt x="1039265" y="279152"/>
                  </a:lnTo>
                  <a:close/>
                </a:path>
                <a:path w="1916429" h="504189">
                  <a:moveTo>
                    <a:pt x="1074516" y="255690"/>
                  </a:moveTo>
                  <a:lnTo>
                    <a:pt x="1037709" y="255690"/>
                  </a:lnTo>
                  <a:lnTo>
                    <a:pt x="1037709" y="279930"/>
                  </a:lnTo>
                  <a:lnTo>
                    <a:pt x="1038487" y="279152"/>
                  </a:lnTo>
                  <a:lnTo>
                    <a:pt x="1039265" y="279152"/>
                  </a:lnTo>
                  <a:lnTo>
                    <a:pt x="1039265" y="257245"/>
                  </a:lnTo>
                  <a:lnTo>
                    <a:pt x="1038487" y="257245"/>
                  </a:lnTo>
                  <a:lnTo>
                    <a:pt x="1039265" y="256468"/>
                  </a:lnTo>
                  <a:lnTo>
                    <a:pt x="1074516" y="256468"/>
                  </a:lnTo>
                  <a:lnTo>
                    <a:pt x="1074516" y="255690"/>
                  </a:lnTo>
                  <a:close/>
                </a:path>
                <a:path w="1916429" h="504189">
                  <a:moveTo>
                    <a:pt x="1039265" y="256468"/>
                  </a:moveTo>
                  <a:lnTo>
                    <a:pt x="1038487" y="257245"/>
                  </a:lnTo>
                  <a:lnTo>
                    <a:pt x="1039265" y="257245"/>
                  </a:lnTo>
                  <a:lnTo>
                    <a:pt x="1039265" y="256468"/>
                  </a:lnTo>
                  <a:close/>
                </a:path>
                <a:path w="1916429" h="504189">
                  <a:moveTo>
                    <a:pt x="1076071" y="255690"/>
                  </a:moveTo>
                  <a:lnTo>
                    <a:pt x="1075294" y="255690"/>
                  </a:lnTo>
                  <a:lnTo>
                    <a:pt x="1074516" y="256468"/>
                  </a:lnTo>
                  <a:lnTo>
                    <a:pt x="1039265" y="256468"/>
                  </a:lnTo>
                  <a:lnTo>
                    <a:pt x="1039265" y="257245"/>
                  </a:lnTo>
                  <a:lnTo>
                    <a:pt x="1076071" y="257245"/>
                  </a:lnTo>
                  <a:lnTo>
                    <a:pt x="1076071" y="255690"/>
                  </a:lnTo>
                  <a:close/>
                </a:path>
                <a:path w="1916429" h="504189">
                  <a:moveTo>
                    <a:pt x="1200487" y="232227"/>
                  </a:moveTo>
                  <a:lnTo>
                    <a:pt x="1074516" y="232227"/>
                  </a:lnTo>
                  <a:lnTo>
                    <a:pt x="1074516" y="256468"/>
                  </a:lnTo>
                  <a:lnTo>
                    <a:pt x="1075294" y="255690"/>
                  </a:lnTo>
                  <a:lnTo>
                    <a:pt x="1076071" y="255690"/>
                  </a:lnTo>
                  <a:lnTo>
                    <a:pt x="1076071" y="233783"/>
                  </a:lnTo>
                  <a:lnTo>
                    <a:pt x="1075294" y="233783"/>
                  </a:lnTo>
                  <a:lnTo>
                    <a:pt x="1076071" y="233005"/>
                  </a:lnTo>
                  <a:lnTo>
                    <a:pt x="1200487" y="233005"/>
                  </a:lnTo>
                  <a:lnTo>
                    <a:pt x="1200487" y="232227"/>
                  </a:lnTo>
                  <a:close/>
                </a:path>
                <a:path w="1916429" h="504189">
                  <a:moveTo>
                    <a:pt x="1076071" y="233005"/>
                  </a:moveTo>
                  <a:lnTo>
                    <a:pt x="1075294" y="233783"/>
                  </a:lnTo>
                  <a:lnTo>
                    <a:pt x="1076071" y="233783"/>
                  </a:lnTo>
                  <a:lnTo>
                    <a:pt x="1076071" y="233005"/>
                  </a:lnTo>
                  <a:close/>
                </a:path>
                <a:path w="1916429" h="504189">
                  <a:moveTo>
                    <a:pt x="1202043" y="232227"/>
                  </a:moveTo>
                  <a:lnTo>
                    <a:pt x="1201265" y="232227"/>
                  </a:lnTo>
                  <a:lnTo>
                    <a:pt x="1200487" y="233005"/>
                  </a:lnTo>
                  <a:lnTo>
                    <a:pt x="1076071" y="233005"/>
                  </a:lnTo>
                  <a:lnTo>
                    <a:pt x="1076071" y="233783"/>
                  </a:lnTo>
                  <a:lnTo>
                    <a:pt x="1202043" y="233783"/>
                  </a:lnTo>
                  <a:lnTo>
                    <a:pt x="1202043" y="232227"/>
                  </a:lnTo>
                  <a:close/>
                </a:path>
                <a:path w="1916429" h="504189">
                  <a:moveTo>
                    <a:pt x="1271897" y="207598"/>
                  </a:moveTo>
                  <a:lnTo>
                    <a:pt x="1200487" y="207598"/>
                  </a:lnTo>
                  <a:lnTo>
                    <a:pt x="1200487" y="233005"/>
                  </a:lnTo>
                  <a:lnTo>
                    <a:pt x="1201265" y="232227"/>
                  </a:lnTo>
                  <a:lnTo>
                    <a:pt x="1202043" y="232227"/>
                  </a:lnTo>
                  <a:lnTo>
                    <a:pt x="1202043" y="209153"/>
                  </a:lnTo>
                  <a:lnTo>
                    <a:pt x="1201265" y="209153"/>
                  </a:lnTo>
                  <a:lnTo>
                    <a:pt x="1202043" y="208376"/>
                  </a:lnTo>
                  <a:lnTo>
                    <a:pt x="1271897" y="208376"/>
                  </a:lnTo>
                  <a:lnTo>
                    <a:pt x="1271897" y="207598"/>
                  </a:lnTo>
                  <a:close/>
                </a:path>
                <a:path w="1916429" h="504189">
                  <a:moveTo>
                    <a:pt x="1202043" y="208376"/>
                  </a:moveTo>
                  <a:lnTo>
                    <a:pt x="1201265" y="209153"/>
                  </a:lnTo>
                  <a:lnTo>
                    <a:pt x="1202043" y="209153"/>
                  </a:lnTo>
                  <a:lnTo>
                    <a:pt x="1202043" y="208376"/>
                  </a:lnTo>
                  <a:close/>
                </a:path>
                <a:path w="1916429" h="504189">
                  <a:moveTo>
                    <a:pt x="1273452" y="207598"/>
                  </a:moveTo>
                  <a:lnTo>
                    <a:pt x="1272675" y="207598"/>
                  </a:lnTo>
                  <a:lnTo>
                    <a:pt x="1271897" y="208376"/>
                  </a:lnTo>
                  <a:lnTo>
                    <a:pt x="1202043" y="208376"/>
                  </a:lnTo>
                  <a:lnTo>
                    <a:pt x="1202043" y="209153"/>
                  </a:lnTo>
                  <a:lnTo>
                    <a:pt x="1273452" y="209153"/>
                  </a:lnTo>
                  <a:lnTo>
                    <a:pt x="1273452" y="207598"/>
                  </a:lnTo>
                  <a:close/>
                </a:path>
                <a:path w="1916429" h="504189">
                  <a:moveTo>
                    <a:pt x="1278183" y="182385"/>
                  </a:moveTo>
                  <a:lnTo>
                    <a:pt x="1271897" y="182385"/>
                  </a:lnTo>
                  <a:lnTo>
                    <a:pt x="1271897" y="208376"/>
                  </a:lnTo>
                  <a:lnTo>
                    <a:pt x="1272675" y="207598"/>
                  </a:lnTo>
                  <a:lnTo>
                    <a:pt x="1273452" y="207598"/>
                  </a:lnTo>
                  <a:lnTo>
                    <a:pt x="1273452" y="183941"/>
                  </a:lnTo>
                  <a:lnTo>
                    <a:pt x="1272675" y="183941"/>
                  </a:lnTo>
                  <a:lnTo>
                    <a:pt x="1273452" y="183163"/>
                  </a:lnTo>
                  <a:lnTo>
                    <a:pt x="1278183" y="183163"/>
                  </a:lnTo>
                  <a:lnTo>
                    <a:pt x="1278183" y="182385"/>
                  </a:lnTo>
                  <a:close/>
                </a:path>
                <a:path w="1916429" h="504189">
                  <a:moveTo>
                    <a:pt x="1273452" y="183163"/>
                  </a:moveTo>
                  <a:lnTo>
                    <a:pt x="1272675" y="183941"/>
                  </a:lnTo>
                  <a:lnTo>
                    <a:pt x="1273452" y="183941"/>
                  </a:lnTo>
                  <a:lnTo>
                    <a:pt x="1273452" y="183163"/>
                  </a:lnTo>
                  <a:close/>
                </a:path>
                <a:path w="1916429" h="504189">
                  <a:moveTo>
                    <a:pt x="1279738" y="182385"/>
                  </a:moveTo>
                  <a:lnTo>
                    <a:pt x="1278960" y="182385"/>
                  </a:lnTo>
                  <a:lnTo>
                    <a:pt x="1278183" y="183163"/>
                  </a:lnTo>
                  <a:lnTo>
                    <a:pt x="1273452" y="183163"/>
                  </a:lnTo>
                  <a:lnTo>
                    <a:pt x="1273452" y="183941"/>
                  </a:lnTo>
                  <a:lnTo>
                    <a:pt x="1279738" y="183941"/>
                  </a:lnTo>
                  <a:lnTo>
                    <a:pt x="1279738" y="182385"/>
                  </a:lnTo>
                  <a:close/>
                </a:path>
                <a:path w="1916429" h="504189">
                  <a:moveTo>
                    <a:pt x="1388473" y="157173"/>
                  </a:moveTo>
                  <a:lnTo>
                    <a:pt x="1278183" y="157173"/>
                  </a:lnTo>
                  <a:lnTo>
                    <a:pt x="1278183" y="183163"/>
                  </a:lnTo>
                  <a:lnTo>
                    <a:pt x="1278960" y="182385"/>
                  </a:lnTo>
                  <a:lnTo>
                    <a:pt x="1279738" y="182385"/>
                  </a:lnTo>
                  <a:lnTo>
                    <a:pt x="1279738" y="158728"/>
                  </a:lnTo>
                  <a:lnTo>
                    <a:pt x="1278960" y="158728"/>
                  </a:lnTo>
                  <a:lnTo>
                    <a:pt x="1279738" y="157951"/>
                  </a:lnTo>
                  <a:lnTo>
                    <a:pt x="1388473" y="157951"/>
                  </a:lnTo>
                  <a:lnTo>
                    <a:pt x="1388473" y="157173"/>
                  </a:lnTo>
                  <a:close/>
                </a:path>
                <a:path w="1916429" h="504189">
                  <a:moveTo>
                    <a:pt x="1279738" y="157951"/>
                  </a:moveTo>
                  <a:lnTo>
                    <a:pt x="1278960" y="158728"/>
                  </a:lnTo>
                  <a:lnTo>
                    <a:pt x="1279738" y="158728"/>
                  </a:lnTo>
                  <a:lnTo>
                    <a:pt x="1279738" y="157951"/>
                  </a:lnTo>
                  <a:close/>
                </a:path>
                <a:path w="1916429" h="504189">
                  <a:moveTo>
                    <a:pt x="1390028" y="157173"/>
                  </a:moveTo>
                  <a:lnTo>
                    <a:pt x="1389250" y="157173"/>
                  </a:lnTo>
                  <a:lnTo>
                    <a:pt x="1388473" y="157951"/>
                  </a:lnTo>
                  <a:lnTo>
                    <a:pt x="1279738" y="157951"/>
                  </a:lnTo>
                  <a:lnTo>
                    <a:pt x="1279738" y="158728"/>
                  </a:lnTo>
                  <a:lnTo>
                    <a:pt x="1390028" y="158728"/>
                  </a:lnTo>
                  <a:lnTo>
                    <a:pt x="1390028" y="157173"/>
                  </a:lnTo>
                  <a:close/>
                </a:path>
                <a:path w="1916429" h="504189">
                  <a:moveTo>
                    <a:pt x="1433638" y="131960"/>
                  </a:moveTo>
                  <a:lnTo>
                    <a:pt x="1388473" y="131960"/>
                  </a:lnTo>
                  <a:lnTo>
                    <a:pt x="1388473" y="157951"/>
                  </a:lnTo>
                  <a:lnTo>
                    <a:pt x="1389250" y="157173"/>
                  </a:lnTo>
                  <a:lnTo>
                    <a:pt x="1390028" y="157173"/>
                  </a:lnTo>
                  <a:lnTo>
                    <a:pt x="1390028" y="133516"/>
                  </a:lnTo>
                  <a:lnTo>
                    <a:pt x="1389250" y="133516"/>
                  </a:lnTo>
                  <a:lnTo>
                    <a:pt x="1390028" y="132738"/>
                  </a:lnTo>
                  <a:lnTo>
                    <a:pt x="1433638" y="132738"/>
                  </a:lnTo>
                  <a:lnTo>
                    <a:pt x="1433638" y="131960"/>
                  </a:lnTo>
                  <a:close/>
                </a:path>
                <a:path w="1916429" h="504189">
                  <a:moveTo>
                    <a:pt x="1390028" y="132738"/>
                  </a:moveTo>
                  <a:lnTo>
                    <a:pt x="1389250" y="133516"/>
                  </a:lnTo>
                  <a:lnTo>
                    <a:pt x="1390028" y="133516"/>
                  </a:lnTo>
                  <a:lnTo>
                    <a:pt x="1390028" y="132738"/>
                  </a:lnTo>
                  <a:close/>
                </a:path>
                <a:path w="1916429" h="504189">
                  <a:moveTo>
                    <a:pt x="1435194" y="131960"/>
                  </a:moveTo>
                  <a:lnTo>
                    <a:pt x="1434416" y="131960"/>
                  </a:lnTo>
                  <a:lnTo>
                    <a:pt x="1433638" y="132738"/>
                  </a:lnTo>
                  <a:lnTo>
                    <a:pt x="1390028" y="132738"/>
                  </a:lnTo>
                  <a:lnTo>
                    <a:pt x="1390028" y="133516"/>
                  </a:lnTo>
                  <a:lnTo>
                    <a:pt x="1435194" y="133516"/>
                  </a:lnTo>
                  <a:lnTo>
                    <a:pt x="1435194" y="131960"/>
                  </a:lnTo>
                  <a:close/>
                </a:path>
                <a:path w="1916429" h="504189">
                  <a:moveTo>
                    <a:pt x="1464095" y="106748"/>
                  </a:moveTo>
                  <a:lnTo>
                    <a:pt x="1433638" y="106748"/>
                  </a:lnTo>
                  <a:lnTo>
                    <a:pt x="1433638" y="132738"/>
                  </a:lnTo>
                  <a:lnTo>
                    <a:pt x="1434416" y="131960"/>
                  </a:lnTo>
                  <a:lnTo>
                    <a:pt x="1435194" y="131960"/>
                  </a:lnTo>
                  <a:lnTo>
                    <a:pt x="1435194" y="108303"/>
                  </a:lnTo>
                  <a:lnTo>
                    <a:pt x="1434416" y="108303"/>
                  </a:lnTo>
                  <a:lnTo>
                    <a:pt x="1435194" y="107526"/>
                  </a:lnTo>
                  <a:lnTo>
                    <a:pt x="1464095" y="107526"/>
                  </a:lnTo>
                  <a:lnTo>
                    <a:pt x="1464095" y="106748"/>
                  </a:lnTo>
                  <a:close/>
                </a:path>
                <a:path w="1916429" h="504189">
                  <a:moveTo>
                    <a:pt x="1435194" y="107526"/>
                  </a:moveTo>
                  <a:lnTo>
                    <a:pt x="1434416" y="108303"/>
                  </a:lnTo>
                  <a:lnTo>
                    <a:pt x="1435194" y="108303"/>
                  </a:lnTo>
                  <a:lnTo>
                    <a:pt x="1435194" y="107526"/>
                  </a:lnTo>
                  <a:close/>
                </a:path>
                <a:path w="1916429" h="504189">
                  <a:moveTo>
                    <a:pt x="1465650" y="106748"/>
                  </a:moveTo>
                  <a:lnTo>
                    <a:pt x="1464872" y="106748"/>
                  </a:lnTo>
                  <a:lnTo>
                    <a:pt x="1464095" y="107526"/>
                  </a:lnTo>
                  <a:lnTo>
                    <a:pt x="1435194" y="107526"/>
                  </a:lnTo>
                  <a:lnTo>
                    <a:pt x="1435194" y="108303"/>
                  </a:lnTo>
                  <a:lnTo>
                    <a:pt x="1465650" y="108303"/>
                  </a:lnTo>
                  <a:lnTo>
                    <a:pt x="1465650" y="106748"/>
                  </a:lnTo>
                  <a:close/>
                </a:path>
                <a:path w="1916429" h="504189">
                  <a:moveTo>
                    <a:pt x="1495587" y="81535"/>
                  </a:moveTo>
                  <a:lnTo>
                    <a:pt x="1464095" y="81535"/>
                  </a:lnTo>
                  <a:lnTo>
                    <a:pt x="1464095" y="107526"/>
                  </a:lnTo>
                  <a:lnTo>
                    <a:pt x="1464872" y="106748"/>
                  </a:lnTo>
                  <a:lnTo>
                    <a:pt x="1465650" y="106748"/>
                  </a:lnTo>
                  <a:lnTo>
                    <a:pt x="1465650" y="83091"/>
                  </a:lnTo>
                  <a:lnTo>
                    <a:pt x="1464872" y="83091"/>
                  </a:lnTo>
                  <a:lnTo>
                    <a:pt x="1465650" y="82313"/>
                  </a:lnTo>
                  <a:lnTo>
                    <a:pt x="1495587" y="82313"/>
                  </a:lnTo>
                  <a:lnTo>
                    <a:pt x="1495587" y="81535"/>
                  </a:lnTo>
                  <a:close/>
                </a:path>
                <a:path w="1916429" h="504189">
                  <a:moveTo>
                    <a:pt x="1465650" y="82313"/>
                  </a:moveTo>
                  <a:lnTo>
                    <a:pt x="1464872" y="83091"/>
                  </a:lnTo>
                  <a:lnTo>
                    <a:pt x="1465650" y="83091"/>
                  </a:lnTo>
                  <a:lnTo>
                    <a:pt x="1465650" y="82313"/>
                  </a:lnTo>
                  <a:close/>
                </a:path>
                <a:path w="1916429" h="504189">
                  <a:moveTo>
                    <a:pt x="1497143" y="81535"/>
                  </a:moveTo>
                  <a:lnTo>
                    <a:pt x="1496365" y="81535"/>
                  </a:lnTo>
                  <a:lnTo>
                    <a:pt x="1495587" y="82313"/>
                  </a:lnTo>
                  <a:lnTo>
                    <a:pt x="1465650" y="82313"/>
                  </a:lnTo>
                  <a:lnTo>
                    <a:pt x="1465650" y="83091"/>
                  </a:lnTo>
                  <a:lnTo>
                    <a:pt x="1497143" y="83091"/>
                  </a:lnTo>
                  <a:lnTo>
                    <a:pt x="1497143" y="81535"/>
                  </a:lnTo>
                  <a:close/>
                </a:path>
                <a:path w="1916429" h="504189">
                  <a:moveTo>
                    <a:pt x="1700356" y="56323"/>
                  </a:moveTo>
                  <a:lnTo>
                    <a:pt x="1495587" y="56323"/>
                  </a:lnTo>
                  <a:lnTo>
                    <a:pt x="1495587" y="82313"/>
                  </a:lnTo>
                  <a:lnTo>
                    <a:pt x="1496365" y="81535"/>
                  </a:lnTo>
                  <a:lnTo>
                    <a:pt x="1497143" y="81535"/>
                  </a:lnTo>
                  <a:lnTo>
                    <a:pt x="1497143" y="57878"/>
                  </a:lnTo>
                  <a:lnTo>
                    <a:pt x="1496365" y="57878"/>
                  </a:lnTo>
                  <a:lnTo>
                    <a:pt x="1497143" y="57100"/>
                  </a:lnTo>
                  <a:lnTo>
                    <a:pt x="1700356" y="57100"/>
                  </a:lnTo>
                  <a:lnTo>
                    <a:pt x="1700356" y="56323"/>
                  </a:lnTo>
                  <a:close/>
                </a:path>
                <a:path w="1916429" h="504189">
                  <a:moveTo>
                    <a:pt x="1497143" y="57100"/>
                  </a:moveTo>
                  <a:lnTo>
                    <a:pt x="1496365" y="57878"/>
                  </a:lnTo>
                  <a:lnTo>
                    <a:pt x="1497143" y="57878"/>
                  </a:lnTo>
                  <a:lnTo>
                    <a:pt x="1497143" y="57100"/>
                  </a:lnTo>
                  <a:close/>
                </a:path>
                <a:path w="1916429" h="504189">
                  <a:moveTo>
                    <a:pt x="1701911" y="56323"/>
                  </a:moveTo>
                  <a:lnTo>
                    <a:pt x="1701134" y="56323"/>
                  </a:lnTo>
                  <a:lnTo>
                    <a:pt x="1700356" y="57100"/>
                  </a:lnTo>
                  <a:lnTo>
                    <a:pt x="1497143" y="57100"/>
                  </a:lnTo>
                  <a:lnTo>
                    <a:pt x="1497143" y="57878"/>
                  </a:lnTo>
                  <a:lnTo>
                    <a:pt x="1701911" y="57878"/>
                  </a:lnTo>
                  <a:lnTo>
                    <a:pt x="1701911" y="56323"/>
                  </a:lnTo>
                  <a:close/>
                </a:path>
                <a:path w="1916429" h="504189">
                  <a:moveTo>
                    <a:pt x="1827364" y="28647"/>
                  </a:moveTo>
                  <a:lnTo>
                    <a:pt x="1700356" y="28647"/>
                  </a:lnTo>
                  <a:lnTo>
                    <a:pt x="1700356" y="57100"/>
                  </a:lnTo>
                  <a:lnTo>
                    <a:pt x="1701134" y="56323"/>
                  </a:lnTo>
                  <a:lnTo>
                    <a:pt x="1701911" y="56323"/>
                  </a:lnTo>
                  <a:lnTo>
                    <a:pt x="1701911" y="30203"/>
                  </a:lnTo>
                  <a:lnTo>
                    <a:pt x="1701134" y="30203"/>
                  </a:lnTo>
                  <a:lnTo>
                    <a:pt x="1701911" y="29425"/>
                  </a:lnTo>
                  <a:lnTo>
                    <a:pt x="1827364" y="29425"/>
                  </a:lnTo>
                  <a:lnTo>
                    <a:pt x="1827364" y="28647"/>
                  </a:lnTo>
                  <a:close/>
                </a:path>
                <a:path w="1916429" h="504189">
                  <a:moveTo>
                    <a:pt x="1701911" y="29425"/>
                  </a:moveTo>
                  <a:lnTo>
                    <a:pt x="1701134" y="30203"/>
                  </a:lnTo>
                  <a:lnTo>
                    <a:pt x="1701911" y="30203"/>
                  </a:lnTo>
                  <a:lnTo>
                    <a:pt x="1701911" y="29425"/>
                  </a:lnTo>
                  <a:close/>
                </a:path>
                <a:path w="1916429" h="504189">
                  <a:moveTo>
                    <a:pt x="1828920" y="28647"/>
                  </a:moveTo>
                  <a:lnTo>
                    <a:pt x="1828142" y="28647"/>
                  </a:lnTo>
                  <a:lnTo>
                    <a:pt x="1827364" y="29425"/>
                  </a:lnTo>
                  <a:lnTo>
                    <a:pt x="1701911" y="29425"/>
                  </a:lnTo>
                  <a:lnTo>
                    <a:pt x="1701911" y="30203"/>
                  </a:lnTo>
                  <a:lnTo>
                    <a:pt x="1828920" y="30203"/>
                  </a:lnTo>
                  <a:lnTo>
                    <a:pt x="1828920" y="28647"/>
                  </a:lnTo>
                  <a:close/>
                </a:path>
                <a:path w="1916429" h="504189">
                  <a:moveTo>
                    <a:pt x="1916400" y="0"/>
                  </a:moveTo>
                  <a:lnTo>
                    <a:pt x="1827364" y="0"/>
                  </a:lnTo>
                  <a:lnTo>
                    <a:pt x="1827364" y="29425"/>
                  </a:lnTo>
                  <a:lnTo>
                    <a:pt x="1828142" y="28647"/>
                  </a:lnTo>
                  <a:lnTo>
                    <a:pt x="1828920" y="28647"/>
                  </a:lnTo>
                  <a:lnTo>
                    <a:pt x="1828920" y="1555"/>
                  </a:lnTo>
                  <a:lnTo>
                    <a:pt x="1828142" y="1555"/>
                  </a:lnTo>
                  <a:lnTo>
                    <a:pt x="1828920" y="777"/>
                  </a:lnTo>
                  <a:lnTo>
                    <a:pt x="1916400" y="777"/>
                  </a:lnTo>
                  <a:lnTo>
                    <a:pt x="1916400" y="0"/>
                  </a:lnTo>
                  <a:close/>
                </a:path>
                <a:path w="1916429" h="504189">
                  <a:moveTo>
                    <a:pt x="1828920" y="777"/>
                  </a:moveTo>
                  <a:lnTo>
                    <a:pt x="1828142" y="1555"/>
                  </a:lnTo>
                  <a:lnTo>
                    <a:pt x="1828920" y="1555"/>
                  </a:lnTo>
                  <a:lnTo>
                    <a:pt x="1828920" y="777"/>
                  </a:lnTo>
                  <a:close/>
                </a:path>
                <a:path w="1916429" h="504189">
                  <a:moveTo>
                    <a:pt x="1916400" y="777"/>
                  </a:moveTo>
                  <a:lnTo>
                    <a:pt x="1828920" y="777"/>
                  </a:lnTo>
                  <a:lnTo>
                    <a:pt x="1828920" y="1555"/>
                  </a:lnTo>
                  <a:lnTo>
                    <a:pt x="1916400" y="1555"/>
                  </a:lnTo>
                  <a:lnTo>
                    <a:pt x="1916400" y="777"/>
                  </a:lnTo>
                  <a:close/>
                </a:path>
              </a:pathLst>
            </a:custGeom>
            <a:solidFill>
              <a:srgbClr val="8000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589352" y="2239672"/>
              <a:ext cx="1916430" cy="29209"/>
            </a:xfrm>
            <a:custGeom>
              <a:avLst/>
              <a:gdLst/>
              <a:ahLst/>
              <a:cxnLst/>
              <a:rect l="l" t="t" r="r" b="b"/>
              <a:pathLst>
                <a:path w="1916429" h="29210">
                  <a:moveTo>
                    <a:pt x="0" y="0"/>
                  </a:moveTo>
                  <a:lnTo>
                    <a:pt x="0" y="29166"/>
                  </a:lnTo>
                </a:path>
                <a:path w="1916429" h="29210">
                  <a:moveTo>
                    <a:pt x="383293" y="0"/>
                  </a:moveTo>
                  <a:lnTo>
                    <a:pt x="383293" y="29166"/>
                  </a:lnTo>
                </a:path>
                <a:path w="1916429" h="29210">
                  <a:moveTo>
                    <a:pt x="766521" y="0"/>
                  </a:moveTo>
                  <a:lnTo>
                    <a:pt x="766521" y="29166"/>
                  </a:lnTo>
                </a:path>
                <a:path w="1916429" h="29210">
                  <a:moveTo>
                    <a:pt x="1149814" y="0"/>
                  </a:moveTo>
                  <a:lnTo>
                    <a:pt x="1149814" y="29166"/>
                  </a:lnTo>
                </a:path>
                <a:path w="1916429" h="29210">
                  <a:moveTo>
                    <a:pt x="1533107" y="0"/>
                  </a:moveTo>
                  <a:lnTo>
                    <a:pt x="1533107" y="29166"/>
                  </a:lnTo>
                </a:path>
                <a:path w="1916429" h="29210">
                  <a:moveTo>
                    <a:pt x="1916400" y="0"/>
                  </a:moveTo>
                  <a:lnTo>
                    <a:pt x="1916400" y="2916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6497142" y="916700"/>
            <a:ext cx="0" cy="1323340"/>
          </a:xfrm>
          <a:custGeom>
            <a:avLst/>
            <a:gdLst/>
            <a:ahLst/>
            <a:cxnLst/>
            <a:rect l="l" t="t" r="r" b="b"/>
            <a:pathLst>
              <a:path w="0" h="1323339">
                <a:moveTo>
                  <a:pt x="0" y="132297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6506540" y="2239672"/>
          <a:ext cx="2182495" cy="5378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685"/>
                <a:gridCol w="383540"/>
                <a:gridCol w="274319"/>
                <a:gridCol w="220980"/>
                <a:gridCol w="271780"/>
                <a:gridCol w="391794"/>
                <a:gridCol w="290194"/>
              </a:tblGrid>
              <a:tr h="13843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6764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178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170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algn="r" marR="24130">
                        <a:lnSpc>
                          <a:spcPct val="100000"/>
                        </a:lnSpc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155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450" spc="-10" b="1">
                          <a:latin typeface="Arial"/>
                          <a:cs typeface="Arial"/>
                        </a:rPr>
                        <a:t>Years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algn="r" marR="133350">
                        <a:lnSpc>
                          <a:spcPct val="100000"/>
                        </a:lnSpc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121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00000"/>
                        </a:lnSpc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algn="r" marR="66040">
                        <a:lnSpc>
                          <a:spcPct val="100000"/>
                        </a:lnSpc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49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12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53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504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43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34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60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 descr=""/>
          <p:cNvSpPr txBox="1"/>
          <p:nvPr/>
        </p:nvSpPr>
        <p:spPr>
          <a:xfrm>
            <a:off x="6359261" y="2192945"/>
            <a:ext cx="111760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0%</a:t>
            </a:r>
            <a:endParaRPr sz="450">
              <a:latin typeface="Arial"/>
              <a:cs typeface="Arial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6467982" y="2109338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291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6325241" y="2062592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10%</a:t>
            </a:r>
            <a:endParaRPr sz="45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6467982" y="1848593"/>
            <a:ext cx="29209" cy="130810"/>
          </a:xfrm>
          <a:custGeom>
            <a:avLst/>
            <a:gdLst/>
            <a:ahLst/>
            <a:cxnLst/>
            <a:rect l="l" t="t" r="r" b="b"/>
            <a:pathLst>
              <a:path w="29210" h="130810">
                <a:moveTo>
                  <a:pt x="29160" y="130340"/>
                </a:moveTo>
                <a:lnTo>
                  <a:pt x="0" y="130340"/>
                </a:lnTo>
              </a:path>
              <a:path w="29210" h="130810">
                <a:moveTo>
                  <a:pt x="291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6325241" y="1801865"/>
            <a:ext cx="145415" cy="2260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30%</a:t>
            </a:r>
            <a:endParaRPr sz="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450" spc="-25" b="1">
                <a:latin typeface="Arial"/>
                <a:cs typeface="Arial"/>
              </a:rPr>
              <a:t>20%</a:t>
            </a:r>
            <a:endParaRPr sz="450">
              <a:latin typeface="Arial"/>
              <a:cs typeface="Arial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6467982" y="1718252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291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6325241" y="1671525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40%</a:t>
            </a:r>
            <a:endParaRPr sz="450">
              <a:latin typeface="Arial"/>
              <a:cs typeface="Arial"/>
            </a:endParaRPr>
          </a:p>
        </p:txBody>
      </p:sp>
      <p:sp>
        <p:nvSpPr>
          <p:cNvPr id="17" name="object 17" descr=""/>
          <p:cNvSpPr/>
          <p:nvPr/>
        </p:nvSpPr>
        <p:spPr>
          <a:xfrm>
            <a:off x="6467982" y="1587912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291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6325241" y="1541184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50%</a:t>
            </a:r>
            <a:endParaRPr sz="450">
              <a:latin typeface="Arial"/>
              <a:cs typeface="Arial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6467982" y="145750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291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6325241" y="1410779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60%</a:t>
            </a:r>
            <a:endParaRPr sz="450">
              <a:latin typeface="Arial"/>
              <a:cs typeface="Arial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6467982" y="132716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291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6325241" y="1280438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70%</a:t>
            </a:r>
            <a:endParaRPr sz="450">
              <a:latin typeface="Arial"/>
              <a:cs typeface="Arial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6467982" y="119682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291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6325241" y="1150098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80%</a:t>
            </a:r>
            <a:endParaRPr sz="450">
              <a:latin typeface="Arial"/>
              <a:cs typeface="Arial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6467982" y="106648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291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6325241" y="1019758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90%</a:t>
            </a:r>
            <a:endParaRPr sz="450">
              <a:latin typeface="Arial"/>
              <a:cs typeface="Arial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6467982" y="936080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2916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6291221" y="889352"/>
            <a:ext cx="17970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0" b="1">
                <a:latin typeface="Arial"/>
                <a:cs typeface="Arial"/>
              </a:rPr>
              <a:t>100%</a:t>
            </a:r>
            <a:endParaRPr sz="45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5803597" y="1483710"/>
            <a:ext cx="90805" cy="187960"/>
          </a:xfrm>
          <a:prstGeom prst="rect">
            <a:avLst/>
          </a:prstGeom>
        </p:spPr>
        <p:txBody>
          <a:bodyPr wrap="square" lIns="0" tIns="825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450" spc="-10" b="1">
                <a:latin typeface="Arial"/>
                <a:cs typeface="Arial"/>
              </a:rPr>
              <a:t>Death</a:t>
            </a:r>
            <a:endParaRPr sz="450">
              <a:latin typeface="Arial"/>
              <a:cs typeface="Arial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5793803" y="892619"/>
            <a:ext cx="2823210" cy="3813810"/>
            <a:chOff x="5793803" y="892619"/>
            <a:chExt cx="2823210" cy="3813810"/>
          </a:xfrm>
        </p:grpSpPr>
        <p:sp>
          <p:nvSpPr>
            <p:cNvPr id="31" name="object 31" descr=""/>
            <p:cNvSpPr/>
            <p:nvPr/>
          </p:nvSpPr>
          <p:spPr>
            <a:xfrm>
              <a:off x="5798565" y="897381"/>
              <a:ext cx="2813685" cy="1881505"/>
            </a:xfrm>
            <a:custGeom>
              <a:avLst/>
              <a:gdLst/>
              <a:ahLst/>
              <a:cxnLst/>
              <a:rect l="l" t="t" r="r" b="b"/>
              <a:pathLst>
                <a:path w="2813684" h="1881505">
                  <a:moveTo>
                    <a:pt x="0" y="1880997"/>
                  </a:moveTo>
                  <a:lnTo>
                    <a:pt x="2813685" y="1880997"/>
                  </a:lnTo>
                  <a:lnTo>
                    <a:pt x="2813685" y="0"/>
                  </a:lnTo>
                  <a:lnTo>
                    <a:pt x="0" y="0"/>
                  </a:lnTo>
                  <a:lnTo>
                    <a:pt x="0" y="1880997"/>
                  </a:lnTo>
                  <a:close/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5809487" y="2834639"/>
              <a:ext cx="2807335" cy="1871980"/>
            </a:xfrm>
            <a:custGeom>
              <a:avLst/>
              <a:gdLst/>
              <a:ahLst/>
              <a:cxnLst/>
              <a:rect l="l" t="t" r="r" b="b"/>
              <a:pathLst>
                <a:path w="2807334" h="1871979">
                  <a:moveTo>
                    <a:pt x="2807208" y="0"/>
                  </a:moveTo>
                  <a:lnTo>
                    <a:pt x="0" y="0"/>
                  </a:lnTo>
                  <a:lnTo>
                    <a:pt x="0" y="1871472"/>
                  </a:lnTo>
                  <a:lnTo>
                    <a:pt x="2807208" y="1871472"/>
                  </a:lnTo>
                  <a:lnTo>
                    <a:pt x="280720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5809055" y="4398010"/>
            <a:ext cx="661670" cy="3124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10"/>
              </a:spcBef>
            </a:pPr>
            <a:r>
              <a:rPr dirty="0" sz="450" spc="-10" b="1">
                <a:solidFill>
                  <a:srgbClr val="008000"/>
                </a:solidFill>
                <a:latin typeface="Arial"/>
                <a:cs typeface="Arial"/>
              </a:rPr>
              <a:t>No</a:t>
            </a:r>
            <a:r>
              <a:rPr dirty="0" sz="450" spc="-1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spc="-10" b="1">
                <a:solidFill>
                  <a:srgbClr val="008000"/>
                </a:solidFill>
                <a:latin typeface="Arial"/>
                <a:cs typeface="Arial"/>
              </a:rPr>
              <a:t>RLM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 at 30</a:t>
            </a:r>
            <a:r>
              <a:rPr dirty="0" sz="450" spc="1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day</a:t>
            </a:r>
            <a:r>
              <a:rPr dirty="0" sz="450" spc="-3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008000"/>
                </a:solidFill>
                <a:latin typeface="Arial"/>
                <a:cs typeface="Arial"/>
              </a:rPr>
              <a:t>and</a:t>
            </a:r>
            <a:r>
              <a:rPr dirty="0" sz="450" spc="-15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spc="-50" b="1">
                <a:solidFill>
                  <a:srgbClr val="008000"/>
                </a:solidFill>
                <a:latin typeface="Arial"/>
                <a:cs typeface="Arial"/>
              </a:rPr>
              <a:t>6</a:t>
            </a:r>
            <a:endParaRPr sz="450">
              <a:latin typeface="Arial"/>
              <a:cs typeface="Arial"/>
            </a:endParaRPr>
          </a:p>
          <a:p>
            <a:pPr algn="r" marL="26670" marR="5080" indent="413384">
              <a:lnSpc>
                <a:spcPct val="102899"/>
              </a:lnSpc>
              <a:spcBef>
                <a:spcPts val="15"/>
              </a:spcBef>
            </a:pPr>
            <a:r>
              <a:rPr dirty="0" sz="450" spc="-10" b="1">
                <a:solidFill>
                  <a:srgbClr val="008000"/>
                </a:solidFill>
                <a:latin typeface="Arial"/>
                <a:cs typeface="Arial"/>
              </a:rPr>
              <a:t>months</a:t>
            </a:r>
            <a:r>
              <a:rPr dirty="0" sz="450" spc="50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450" spc="-10" b="1">
                <a:solidFill>
                  <a:srgbClr val="800080"/>
                </a:solidFill>
                <a:latin typeface="Arial"/>
                <a:cs typeface="Arial"/>
              </a:rPr>
              <a:t>RLM</a:t>
            </a:r>
            <a:r>
              <a:rPr dirty="0" sz="450" spc="-5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at</a:t>
            </a:r>
            <a:r>
              <a:rPr dirty="0" sz="450" spc="-5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30</a:t>
            </a:r>
            <a:r>
              <a:rPr dirty="0" sz="450" spc="5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day</a:t>
            </a:r>
            <a:r>
              <a:rPr dirty="0" sz="450" spc="-35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b="1">
                <a:solidFill>
                  <a:srgbClr val="800080"/>
                </a:solidFill>
                <a:latin typeface="Arial"/>
                <a:cs typeface="Arial"/>
              </a:rPr>
              <a:t>and/or</a:t>
            </a:r>
            <a:r>
              <a:rPr dirty="0" sz="450" spc="10" b="1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450" spc="-50" b="1">
                <a:solidFill>
                  <a:srgbClr val="800080"/>
                </a:solidFill>
                <a:latin typeface="Arial"/>
                <a:cs typeface="Arial"/>
              </a:rPr>
              <a:t>6</a:t>
            </a:r>
            <a:endParaRPr sz="45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35"/>
              </a:spcBef>
            </a:pPr>
            <a:r>
              <a:rPr dirty="0" sz="450" spc="-10" b="1">
                <a:solidFill>
                  <a:srgbClr val="800080"/>
                </a:solidFill>
                <a:latin typeface="Arial"/>
                <a:cs typeface="Arial"/>
              </a:rPr>
              <a:t>months</a:t>
            </a:r>
            <a:endParaRPr sz="450">
              <a:latin typeface="Arial"/>
              <a:cs typeface="Arial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6595516" y="4008780"/>
            <a:ext cx="1920239" cy="193675"/>
            <a:chOff x="6595516" y="4008780"/>
            <a:chExt cx="1920239" cy="193675"/>
          </a:xfrm>
        </p:grpSpPr>
        <p:sp>
          <p:nvSpPr>
            <p:cNvPr id="35" name="object 35" descr=""/>
            <p:cNvSpPr/>
            <p:nvPr/>
          </p:nvSpPr>
          <p:spPr>
            <a:xfrm>
              <a:off x="6595516" y="4008780"/>
              <a:ext cx="1919605" cy="163830"/>
            </a:xfrm>
            <a:custGeom>
              <a:avLst/>
              <a:gdLst/>
              <a:ahLst/>
              <a:cxnLst/>
              <a:rect l="l" t="t" r="r" b="b"/>
              <a:pathLst>
                <a:path w="1919604" h="163829">
                  <a:moveTo>
                    <a:pt x="288022" y="155222"/>
                  </a:moveTo>
                  <a:lnTo>
                    <a:pt x="0" y="155222"/>
                  </a:lnTo>
                  <a:lnTo>
                    <a:pt x="0" y="163324"/>
                  </a:lnTo>
                  <a:lnTo>
                    <a:pt x="1556" y="163324"/>
                  </a:lnTo>
                  <a:lnTo>
                    <a:pt x="1556" y="156778"/>
                  </a:lnTo>
                  <a:lnTo>
                    <a:pt x="778" y="156778"/>
                  </a:lnTo>
                  <a:lnTo>
                    <a:pt x="1556" y="156000"/>
                  </a:lnTo>
                  <a:lnTo>
                    <a:pt x="288022" y="156000"/>
                  </a:lnTo>
                  <a:lnTo>
                    <a:pt x="288022" y="155222"/>
                  </a:lnTo>
                  <a:close/>
                </a:path>
                <a:path w="1919604" h="163829">
                  <a:moveTo>
                    <a:pt x="1556" y="156000"/>
                  </a:moveTo>
                  <a:lnTo>
                    <a:pt x="778" y="156778"/>
                  </a:lnTo>
                  <a:lnTo>
                    <a:pt x="1556" y="156778"/>
                  </a:lnTo>
                  <a:lnTo>
                    <a:pt x="1556" y="156000"/>
                  </a:lnTo>
                  <a:close/>
                </a:path>
                <a:path w="1919604" h="163829">
                  <a:moveTo>
                    <a:pt x="289579" y="155222"/>
                  </a:moveTo>
                  <a:lnTo>
                    <a:pt x="288800" y="155222"/>
                  </a:lnTo>
                  <a:lnTo>
                    <a:pt x="288022" y="156000"/>
                  </a:lnTo>
                  <a:lnTo>
                    <a:pt x="1556" y="156000"/>
                  </a:lnTo>
                  <a:lnTo>
                    <a:pt x="1556" y="156778"/>
                  </a:lnTo>
                  <a:lnTo>
                    <a:pt x="289579" y="156778"/>
                  </a:lnTo>
                  <a:lnTo>
                    <a:pt x="289579" y="155222"/>
                  </a:lnTo>
                  <a:close/>
                </a:path>
                <a:path w="1919604" h="163829">
                  <a:moveTo>
                    <a:pt x="359508" y="147859"/>
                  </a:moveTo>
                  <a:lnTo>
                    <a:pt x="288022" y="147859"/>
                  </a:lnTo>
                  <a:lnTo>
                    <a:pt x="288022" y="156000"/>
                  </a:lnTo>
                  <a:lnTo>
                    <a:pt x="288800" y="155222"/>
                  </a:lnTo>
                  <a:lnTo>
                    <a:pt x="289579" y="155222"/>
                  </a:lnTo>
                  <a:lnTo>
                    <a:pt x="289579" y="149415"/>
                  </a:lnTo>
                  <a:lnTo>
                    <a:pt x="288800" y="149415"/>
                  </a:lnTo>
                  <a:lnTo>
                    <a:pt x="289579" y="148637"/>
                  </a:lnTo>
                  <a:lnTo>
                    <a:pt x="359508" y="148637"/>
                  </a:lnTo>
                  <a:lnTo>
                    <a:pt x="359508" y="147859"/>
                  </a:lnTo>
                  <a:close/>
                </a:path>
                <a:path w="1919604" h="163829">
                  <a:moveTo>
                    <a:pt x="289579" y="148637"/>
                  </a:moveTo>
                  <a:lnTo>
                    <a:pt x="288800" y="149415"/>
                  </a:lnTo>
                  <a:lnTo>
                    <a:pt x="289579" y="149415"/>
                  </a:lnTo>
                  <a:lnTo>
                    <a:pt x="289579" y="148637"/>
                  </a:lnTo>
                  <a:close/>
                </a:path>
                <a:path w="1919604" h="163829">
                  <a:moveTo>
                    <a:pt x="361065" y="147859"/>
                  </a:moveTo>
                  <a:lnTo>
                    <a:pt x="360287" y="147859"/>
                  </a:lnTo>
                  <a:lnTo>
                    <a:pt x="359508" y="148637"/>
                  </a:lnTo>
                  <a:lnTo>
                    <a:pt x="289579" y="148637"/>
                  </a:lnTo>
                  <a:lnTo>
                    <a:pt x="289579" y="149415"/>
                  </a:lnTo>
                  <a:lnTo>
                    <a:pt x="361065" y="149415"/>
                  </a:lnTo>
                  <a:lnTo>
                    <a:pt x="361065" y="147859"/>
                  </a:lnTo>
                  <a:close/>
                </a:path>
                <a:path w="1919604" h="163829">
                  <a:moveTo>
                    <a:pt x="469852" y="140231"/>
                  </a:moveTo>
                  <a:lnTo>
                    <a:pt x="359508" y="140231"/>
                  </a:lnTo>
                  <a:lnTo>
                    <a:pt x="359508" y="148637"/>
                  </a:lnTo>
                  <a:lnTo>
                    <a:pt x="360287" y="147859"/>
                  </a:lnTo>
                  <a:lnTo>
                    <a:pt x="361065" y="147859"/>
                  </a:lnTo>
                  <a:lnTo>
                    <a:pt x="361065" y="141786"/>
                  </a:lnTo>
                  <a:lnTo>
                    <a:pt x="360287" y="141786"/>
                  </a:lnTo>
                  <a:lnTo>
                    <a:pt x="361065" y="141008"/>
                  </a:lnTo>
                  <a:lnTo>
                    <a:pt x="469852" y="141008"/>
                  </a:lnTo>
                  <a:lnTo>
                    <a:pt x="469852" y="140231"/>
                  </a:lnTo>
                  <a:close/>
                </a:path>
                <a:path w="1919604" h="163829">
                  <a:moveTo>
                    <a:pt x="361065" y="141008"/>
                  </a:moveTo>
                  <a:lnTo>
                    <a:pt x="360287" y="141786"/>
                  </a:lnTo>
                  <a:lnTo>
                    <a:pt x="361065" y="141786"/>
                  </a:lnTo>
                  <a:lnTo>
                    <a:pt x="361065" y="141008"/>
                  </a:lnTo>
                  <a:close/>
                </a:path>
                <a:path w="1919604" h="163829">
                  <a:moveTo>
                    <a:pt x="471409" y="140231"/>
                  </a:moveTo>
                  <a:lnTo>
                    <a:pt x="470631" y="140231"/>
                  </a:lnTo>
                  <a:lnTo>
                    <a:pt x="469852" y="141008"/>
                  </a:lnTo>
                  <a:lnTo>
                    <a:pt x="361065" y="141008"/>
                  </a:lnTo>
                  <a:lnTo>
                    <a:pt x="361065" y="141786"/>
                  </a:lnTo>
                  <a:lnTo>
                    <a:pt x="471409" y="141786"/>
                  </a:lnTo>
                  <a:lnTo>
                    <a:pt x="471409" y="140231"/>
                  </a:lnTo>
                  <a:close/>
                </a:path>
                <a:path w="1919604" h="163829">
                  <a:moveTo>
                    <a:pt x="758977" y="132369"/>
                  </a:moveTo>
                  <a:lnTo>
                    <a:pt x="469852" y="132369"/>
                  </a:lnTo>
                  <a:lnTo>
                    <a:pt x="469852" y="141008"/>
                  </a:lnTo>
                  <a:lnTo>
                    <a:pt x="470631" y="140231"/>
                  </a:lnTo>
                  <a:lnTo>
                    <a:pt x="471409" y="140231"/>
                  </a:lnTo>
                  <a:lnTo>
                    <a:pt x="471409" y="133924"/>
                  </a:lnTo>
                  <a:lnTo>
                    <a:pt x="470631" y="133924"/>
                  </a:lnTo>
                  <a:lnTo>
                    <a:pt x="471409" y="133146"/>
                  </a:lnTo>
                  <a:lnTo>
                    <a:pt x="758977" y="133146"/>
                  </a:lnTo>
                  <a:lnTo>
                    <a:pt x="758977" y="132369"/>
                  </a:lnTo>
                  <a:close/>
                </a:path>
                <a:path w="1919604" h="163829">
                  <a:moveTo>
                    <a:pt x="471409" y="133146"/>
                  </a:moveTo>
                  <a:lnTo>
                    <a:pt x="470631" y="133924"/>
                  </a:lnTo>
                  <a:lnTo>
                    <a:pt x="471409" y="133924"/>
                  </a:lnTo>
                  <a:lnTo>
                    <a:pt x="471409" y="133146"/>
                  </a:lnTo>
                  <a:close/>
                </a:path>
                <a:path w="1919604" h="163829">
                  <a:moveTo>
                    <a:pt x="760534" y="132369"/>
                  </a:moveTo>
                  <a:lnTo>
                    <a:pt x="759756" y="132369"/>
                  </a:lnTo>
                  <a:lnTo>
                    <a:pt x="758977" y="133146"/>
                  </a:lnTo>
                  <a:lnTo>
                    <a:pt x="471409" y="133146"/>
                  </a:lnTo>
                  <a:lnTo>
                    <a:pt x="471409" y="133924"/>
                  </a:lnTo>
                  <a:lnTo>
                    <a:pt x="760534" y="133924"/>
                  </a:lnTo>
                  <a:lnTo>
                    <a:pt x="760534" y="132369"/>
                  </a:lnTo>
                  <a:close/>
                </a:path>
                <a:path w="1919604" h="163829">
                  <a:moveTo>
                    <a:pt x="764232" y="123936"/>
                  </a:moveTo>
                  <a:lnTo>
                    <a:pt x="758977" y="123936"/>
                  </a:lnTo>
                  <a:lnTo>
                    <a:pt x="758977" y="133146"/>
                  </a:lnTo>
                  <a:lnTo>
                    <a:pt x="759756" y="132369"/>
                  </a:lnTo>
                  <a:lnTo>
                    <a:pt x="760534" y="132369"/>
                  </a:lnTo>
                  <a:lnTo>
                    <a:pt x="760534" y="125492"/>
                  </a:lnTo>
                  <a:lnTo>
                    <a:pt x="759756" y="125492"/>
                  </a:lnTo>
                  <a:lnTo>
                    <a:pt x="760534" y="124714"/>
                  </a:lnTo>
                  <a:lnTo>
                    <a:pt x="764232" y="124714"/>
                  </a:lnTo>
                  <a:lnTo>
                    <a:pt x="764232" y="123936"/>
                  </a:lnTo>
                  <a:close/>
                </a:path>
                <a:path w="1919604" h="163829">
                  <a:moveTo>
                    <a:pt x="760534" y="124714"/>
                  </a:moveTo>
                  <a:lnTo>
                    <a:pt x="759756" y="125492"/>
                  </a:lnTo>
                  <a:lnTo>
                    <a:pt x="760534" y="125492"/>
                  </a:lnTo>
                  <a:lnTo>
                    <a:pt x="760534" y="124714"/>
                  </a:lnTo>
                  <a:close/>
                </a:path>
                <a:path w="1919604" h="163829">
                  <a:moveTo>
                    <a:pt x="765789" y="123936"/>
                  </a:moveTo>
                  <a:lnTo>
                    <a:pt x="765010" y="123936"/>
                  </a:lnTo>
                  <a:lnTo>
                    <a:pt x="764232" y="124714"/>
                  </a:lnTo>
                  <a:lnTo>
                    <a:pt x="760534" y="124714"/>
                  </a:lnTo>
                  <a:lnTo>
                    <a:pt x="760534" y="125492"/>
                  </a:lnTo>
                  <a:lnTo>
                    <a:pt x="765789" y="125492"/>
                  </a:lnTo>
                  <a:lnTo>
                    <a:pt x="765789" y="123936"/>
                  </a:lnTo>
                  <a:close/>
                </a:path>
                <a:path w="1919604" h="163829">
                  <a:moveTo>
                    <a:pt x="850444" y="115504"/>
                  </a:moveTo>
                  <a:lnTo>
                    <a:pt x="764232" y="115504"/>
                  </a:lnTo>
                  <a:lnTo>
                    <a:pt x="764232" y="124714"/>
                  </a:lnTo>
                  <a:lnTo>
                    <a:pt x="765010" y="123936"/>
                  </a:lnTo>
                  <a:lnTo>
                    <a:pt x="765789" y="123936"/>
                  </a:lnTo>
                  <a:lnTo>
                    <a:pt x="765789" y="117060"/>
                  </a:lnTo>
                  <a:lnTo>
                    <a:pt x="765010" y="117060"/>
                  </a:lnTo>
                  <a:lnTo>
                    <a:pt x="765789" y="116282"/>
                  </a:lnTo>
                  <a:lnTo>
                    <a:pt x="850444" y="116282"/>
                  </a:lnTo>
                  <a:lnTo>
                    <a:pt x="850444" y="115504"/>
                  </a:lnTo>
                  <a:close/>
                </a:path>
                <a:path w="1919604" h="163829">
                  <a:moveTo>
                    <a:pt x="765789" y="116282"/>
                  </a:moveTo>
                  <a:lnTo>
                    <a:pt x="765010" y="117060"/>
                  </a:lnTo>
                  <a:lnTo>
                    <a:pt x="765789" y="117060"/>
                  </a:lnTo>
                  <a:lnTo>
                    <a:pt x="765789" y="116282"/>
                  </a:lnTo>
                  <a:close/>
                </a:path>
                <a:path w="1919604" h="163829">
                  <a:moveTo>
                    <a:pt x="852001" y="115504"/>
                  </a:moveTo>
                  <a:lnTo>
                    <a:pt x="851222" y="115504"/>
                  </a:lnTo>
                  <a:lnTo>
                    <a:pt x="850444" y="116282"/>
                  </a:lnTo>
                  <a:lnTo>
                    <a:pt x="765789" y="116282"/>
                  </a:lnTo>
                  <a:lnTo>
                    <a:pt x="765789" y="117060"/>
                  </a:lnTo>
                  <a:lnTo>
                    <a:pt x="852001" y="117060"/>
                  </a:lnTo>
                  <a:lnTo>
                    <a:pt x="852001" y="115504"/>
                  </a:lnTo>
                  <a:close/>
                </a:path>
                <a:path w="1919604" h="163829">
                  <a:moveTo>
                    <a:pt x="1223575" y="106715"/>
                  </a:moveTo>
                  <a:lnTo>
                    <a:pt x="850444" y="106715"/>
                  </a:lnTo>
                  <a:lnTo>
                    <a:pt x="850444" y="116282"/>
                  </a:lnTo>
                  <a:lnTo>
                    <a:pt x="851222" y="115504"/>
                  </a:lnTo>
                  <a:lnTo>
                    <a:pt x="852001" y="115504"/>
                  </a:lnTo>
                  <a:lnTo>
                    <a:pt x="852001" y="108271"/>
                  </a:lnTo>
                  <a:lnTo>
                    <a:pt x="851222" y="108271"/>
                  </a:lnTo>
                  <a:lnTo>
                    <a:pt x="852001" y="107493"/>
                  </a:lnTo>
                  <a:lnTo>
                    <a:pt x="1223575" y="107493"/>
                  </a:lnTo>
                  <a:lnTo>
                    <a:pt x="1223575" y="106715"/>
                  </a:lnTo>
                  <a:close/>
                </a:path>
                <a:path w="1919604" h="163829">
                  <a:moveTo>
                    <a:pt x="852001" y="107493"/>
                  </a:moveTo>
                  <a:lnTo>
                    <a:pt x="851222" y="108271"/>
                  </a:lnTo>
                  <a:lnTo>
                    <a:pt x="852001" y="108271"/>
                  </a:lnTo>
                  <a:lnTo>
                    <a:pt x="852001" y="107493"/>
                  </a:lnTo>
                  <a:close/>
                </a:path>
                <a:path w="1919604" h="163829">
                  <a:moveTo>
                    <a:pt x="1225132" y="106715"/>
                  </a:moveTo>
                  <a:lnTo>
                    <a:pt x="1224354" y="106715"/>
                  </a:lnTo>
                  <a:lnTo>
                    <a:pt x="1223575" y="107493"/>
                  </a:lnTo>
                  <a:lnTo>
                    <a:pt x="852001" y="107493"/>
                  </a:lnTo>
                  <a:lnTo>
                    <a:pt x="852001" y="108271"/>
                  </a:lnTo>
                  <a:lnTo>
                    <a:pt x="1225132" y="108271"/>
                  </a:lnTo>
                  <a:lnTo>
                    <a:pt x="1225132" y="106715"/>
                  </a:lnTo>
                  <a:close/>
                </a:path>
                <a:path w="1919604" h="163829">
                  <a:moveTo>
                    <a:pt x="1263535" y="96054"/>
                  </a:moveTo>
                  <a:lnTo>
                    <a:pt x="1223575" y="96054"/>
                  </a:lnTo>
                  <a:lnTo>
                    <a:pt x="1223575" y="107493"/>
                  </a:lnTo>
                  <a:lnTo>
                    <a:pt x="1224354" y="106715"/>
                  </a:lnTo>
                  <a:lnTo>
                    <a:pt x="1225132" y="106715"/>
                  </a:lnTo>
                  <a:lnTo>
                    <a:pt x="1225132" y="97609"/>
                  </a:lnTo>
                  <a:lnTo>
                    <a:pt x="1224354" y="97609"/>
                  </a:lnTo>
                  <a:lnTo>
                    <a:pt x="1225132" y="96831"/>
                  </a:lnTo>
                  <a:lnTo>
                    <a:pt x="1263535" y="96831"/>
                  </a:lnTo>
                  <a:lnTo>
                    <a:pt x="1263535" y="96054"/>
                  </a:lnTo>
                  <a:close/>
                </a:path>
                <a:path w="1919604" h="163829">
                  <a:moveTo>
                    <a:pt x="1225132" y="96831"/>
                  </a:moveTo>
                  <a:lnTo>
                    <a:pt x="1224354" y="97609"/>
                  </a:lnTo>
                  <a:lnTo>
                    <a:pt x="1225132" y="97609"/>
                  </a:lnTo>
                  <a:lnTo>
                    <a:pt x="1225132" y="96831"/>
                  </a:lnTo>
                  <a:close/>
                </a:path>
                <a:path w="1919604" h="163829">
                  <a:moveTo>
                    <a:pt x="1265092" y="96054"/>
                  </a:moveTo>
                  <a:lnTo>
                    <a:pt x="1264314" y="96054"/>
                  </a:lnTo>
                  <a:lnTo>
                    <a:pt x="1263535" y="96831"/>
                  </a:lnTo>
                  <a:lnTo>
                    <a:pt x="1225132" y="96831"/>
                  </a:lnTo>
                  <a:lnTo>
                    <a:pt x="1225132" y="97609"/>
                  </a:lnTo>
                  <a:lnTo>
                    <a:pt x="1265092" y="97609"/>
                  </a:lnTo>
                  <a:lnTo>
                    <a:pt x="1265092" y="96054"/>
                  </a:lnTo>
                  <a:close/>
                </a:path>
                <a:path w="1919604" h="163829">
                  <a:moveTo>
                    <a:pt x="1343455" y="85106"/>
                  </a:moveTo>
                  <a:lnTo>
                    <a:pt x="1263535" y="85106"/>
                  </a:lnTo>
                  <a:lnTo>
                    <a:pt x="1263535" y="96831"/>
                  </a:lnTo>
                  <a:lnTo>
                    <a:pt x="1264314" y="96054"/>
                  </a:lnTo>
                  <a:lnTo>
                    <a:pt x="1265092" y="96054"/>
                  </a:lnTo>
                  <a:lnTo>
                    <a:pt x="1265092" y="86662"/>
                  </a:lnTo>
                  <a:lnTo>
                    <a:pt x="1264314" y="86662"/>
                  </a:lnTo>
                  <a:lnTo>
                    <a:pt x="1265092" y="85884"/>
                  </a:lnTo>
                  <a:lnTo>
                    <a:pt x="1343455" y="85884"/>
                  </a:lnTo>
                  <a:lnTo>
                    <a:pt x="1343455" y="85106"/>
                  </a:lnTo>
                  <a:close/>
                </a:path>
                <a:path w="1919604" h="163829">
                  <a:moveTo>
                    <a:pt x="1265092" y="85884"/>
                  </a:moveTo>
                  <a:lnTo>
                    <a:pt x="1264314" y="86662"/>
                  </a:lnTo>
                  <a:lnTo>
                    <a:pt x="1265092" y="86662"/>
                  </a:lnTo>
                  <a:lnTo>
                    <a:pt x="1265092" y="85884"/>
                  </a:lnTo>
                  <a:close/>
                </a:path>
                <a:path w="1919604" h="163829">
                  <a:moveTo>
                    <a:pt x="1345012" y="85106"/>
                  </a:moveTo>
                  <a:lnTo>
                    <a:pt x="1344233" y="85106"/>
                  </a:lnTo>
                  <a:lnTo>
                    <a:pt x="1343455" y="85884"/>
                  </a:lnTo>
                  <a:lnTo>
                    <a:pt x="1265092" y="85884"/>
                  </a:lnTo>
                  <a:lnTo>
                    <a:pt x="1265092" y="86662"/>
                  </a:lnTo>
                  <a:lnTo>
                    <a:pt x="1345012" y="86662"/>
                  </a:lnTo>
                  <a:lnTo>
                    <a:pt x="1345012" y="85106"/>
                  </a:lnTo>
                  <a:close/>
                </a:path>
                <a:path w="1919604" h="163829">
                  <a:moveTo>
                    <a:pt x="1409622" y="73751"/>
                  </a:moveTo>
                  <a:lnTo>
                    <a:pt x="1343455" y="73751"/>
                  </a:lnTo>
                  <a:lnTo>
                    <a:pt x="1343455" y="85884"/>
                  </a:lnTo>
                  <a:lnTo>
                    <a:pt x="1344233" y="85106"/>
                  </a:lnTo>
                  <a:lnTo>
                    <a:pt x="1345012" y="85106"/>
                  </a:lnTo>
                  <a:lnTo>
                    <a:pt x="1345012" y="75307"/>
                  </a:lnTo>
                  <a:lnTo>
                    <a:pt x="1344233" y="75307"/>
                  </a:lnTo>
                  <a:lnTo>
                    <a:pt x="1345012" y="74529"/>
                  </a:lnTo>
                  <a:lnTo>
                    <a:pt x="1409622" y="74529"/>
                  </a:lnTo>
                  <a:lnTo>
                    <a:pt x="1409622" y="73751"/>
                  </a:lnTo>
                  <a:close/>
                </a:path>
                <a:path w="1919604" h="163829">
                  <a:moveTo>
                    <a:pt x="1345012" y="74529"/>
                  </a:moveTo>
                  <a:lnTo>
                    <a:pt x="1344233" y="75307"/>
                  </a:lnTo>
                  <a:lnTo>
                    <a:pt x="1345012" y="75307"/>
                  </a:lnTo>
                  <a:lnTo>
                    <a:pt x="1345012" y="74529"/>
                  </a:lnTo>
                  <a:close/>
                </a:path>
                <a:path w="1919604" h="163829">
                  <a:moveTo>
                    <a:pt x="1411179" y="73751"/>
                  </a:moveTo>
                  <a:lnTo>
                    <a:pt x="1410401" y="73751"/>
                  </a:lnTo>
                  <a:lnTo>
                    <a:pt x="1409622" y="74529"/>
                  </a:lnTo>
                  <a:lnTo>
                    <a:pt x="1345012" y="74529"/>
                  </a:lnTo>
                  <a:lnTo>
                    <a:pt x="1345012" y="75307"/>
                  </a:lnTo>
                  <a:lnTo>
                    <a:pt x="1411179" y="75307"/>
                  </a:lnTo>
                  <a:lnTo>
                    <a:pt x="1411179" y="73751"/>
                  </a:lnTo>
                  <a:close/>
                </a:path>
                <a:path w="1919604" h="163829">
                  <a:moveTo>
                    <a:pt x="1435959" y="62402"/>
                  </a:moveTo>
                  <a:lnTo>
                    <a:pt x="1409622" y="62402"/>
                  </a:lnTo>
                  <a:lnTo>
                    <a:pt x="1409622" y="74529"/>
                  </a:lnTo>
                  <a:lnTo>
                    <a:pt x="1410401" y="73751"/>
                  </a:lnTo>
                  <a:lnTo>
                    <a:pt x="1411179" y="73751"/>
                  </a:lnTo>
                  <a:lnTo>
                    <a:pt x="1411179" y="63958"/>
                  </a:lnTo>
                  <a:lnTo>
                    <a:pt x="1410401" y="63958"/>
                  </a:lnTo>
                  <a:lnTo>
                    <a:pt x="1411179" y="63180"/>
                  </a:lnTo>
                  <a:lnTo>
                    <a:pt x="1435959" y="63180"/>
                  </a:lnTo>
                  <a:lnTo>
                    <a:pt x="1435959" y="62402"/>
                  </a:lnTo>
                  <a:close/>
                </a:path>
                <a:path w="1919604" h="163829">
                  <a:moveTo>
                    <a:pt x="1411179" y="63180"/>
                  </a:moveTo>
                  <a:lnTo>
                    <a:pt x="1410401" y="63958"/>
                  </a:lnTo>
                  <a:lnTo>
                    <a:pt x="1411179" y="63958"/>
                  </a:lnTo>
                  <a:lnTo>
                    <a:pt x="1411179" y="63180"/>
                  </a:lnTo>
                  <a:close/>
                </a:path>
                <a:path w="1919604" h="163829">
                  <a:moveTo>
                    <a:pt x="1437516" y="62402"/>
                  </a:moveTo>
                  <a:lnTo>
                    <a:pt x="1436738" y="62402"/>
                  </a:lnTo>
                  <a:lnTo>
                    <a:pt x="1435959" y="63180"/>
                  </a:lnTo>
                  <a:lnTo>
                    <a:pt x="1411179" y="63180"/>
                  </a:lnTo>
                  <a:lnTo>
                    <a:pt x="1411179" y="63958"/>
                  </a:lnTo>
                  <a:lnTo>
                    <a:pt x="1437516" y="63958"/>
                  </a:lnTo>
                  <a:lnTo>
                    <a:pt x="1437516" y="62402"/>
                  </a:lnTo>
                  <a:close/>
                </a:path>
                <a:path w="1919604" h="163829">
                  <a:moveTo>
                    <a:pt x="1452761" y="50826"/>
                  </a:moveTo>
                  <a:lnTo>
                    <a:pt x="1435959" y="50826"/>
                  </a:lnTo>
                  <a:lnTo>
                    <a:pt x="1435959" y="63180"/>
                  </a:lnTo>
                  <a:lnTo>
                    <a:pt x="1436738" y="62402"/>
                  </a:lnTo>
                  <a:lnTo>
                    <a:pt x="1437516" y="62402"/>
                  </a:lnTo>
                  <a:lnTo>
                    <a:pt x="1437516" y="52382"/>
                  </a:lnTo>
                  <a:lnTo>
                    <a:pt x="1436738" y="52382"/>
                  </a:lnTo>
                  <a:lnTo>
                    <a:pt x="1437516" y="51604"/>
                  </a:lnTo>
                  <a:lnTo>
                    <a:pt x="1452761" y="51604"/>
                  </a:lnTo>
                  <a:lnTo>
                    <a:pt x="1452761" y="50826"/>
                  </a:lnTo>
                  <a:close/>
                </a:path>
                <a:path w="1919604" h="163829">
                  <a:moveTo>
                    <a:pt x="1437516" y="51604"/>
                  </a:moveTo>
                  <a:lnTo>
                    <a:pt x="1436738" y="52382"/>
                  </a:lnTo>
                  <a:lnTo>
                    <a:pt x="1437516" y="52382"/>
                  </a:lnTo>
                  <a:lnTo>
                    <a:pt x="1437516" y="51604"/>
                  </a:lnTo>
                  <a:close/>
                </a:path>
                <a:path w="1919604" h="163829">
                  <a:moveTo>
                    <a:pt x="1454318" y="50826"/>
                  </a:moveTo>
                  <a:lnTo>
                    <a:pt x="1453539" y="50826"/>
                  </a:lnTo>
                  <a:lnTo>
                    <a:pt x="1452761" y="51604"/>
                  </a:lnTo>
                  <a:lnTo>
                    <a:pt x="1437516" y="51604"/>
                  </a:lnTo>
                  <a:lnTo>
                    <a:pt x="1437516" y="52382"/>
                  </a:lnTo>
                  <a:lnTo>
                    <a:pt x="1454318" y="52382"/>
                  </a:lnTo>
                  <a:lnTo>
                    <a:pt x="1454318" y="50826"/>
                  </a:lnTo>
                  <a:close/>
                </a:path>
                <a:path w="1919604" h="163829">
                  <a:moveTo>
                    <a:pt x="1466448" y="39277"/>
                  </a:moveTo>
                  <a:lnTo>
                    <a:pt x="1452761" y="39277"/>
                  </a:lnTo>
                  <a:lnTo>
                    <a:pt x="1452761" y="51604"/>
                  </a:lnTo>
                  <a:lnTo>
                    <a:pt x="1453539" y="50826"/>
                  </a:lnTo>
                  <a:lnTo>
                    <a:pt x="1454318" y="50826"/>
                  </a:lnTo>
                  <a:lnTo>
                    <a:pt x="1454318" y="40832"/>
                  </a:lnTo>
                  <a:lnTo>
                    <a:pt x="1453539" y="40832"/>
                  </a:lnTo>
                  <a:lnTo>
                    <a:pt x="1454318" y="40054"/>
                  </a:lnTo>
                  <a:lnTo>
                    <a:pt x="1466448" y="40054"/>
                  </a:lnTo>
                  <a:lnTo>
                    <a:pt x="1466448" y="39277"/>
                  </a:lnTo>
                  <a:close/>
                </a:path>
                <a:path w="1919604" h="163829">
                  <a:moveTo>
                    <a:pt x="1454318" y="40054"/>
                  </a:moveTo>
                  <a:lnTo>
                    <a:pt x="1453539" y="40832"/>
                  </a:lnTo>
                  <a:lnTo>
                    <a:pt x="1454318" y="40832"/>
                  </a:lnTo>
                  <a:lnTo>
                    <a:pt x="1454318" y="40054"/>
                  </a:lnTo>
                  <a:close/>
                </a:path>
                <a:path w="1919604" h="163829">
                  <a:moveTo>
                    <a:pt x="1468005" y="39277"/>
                  </a:moveTo>
                  <a:lnTo>
                    <a:pt x="1467227" y="39277"/>
                  </a:lnTo>
                  <a:lnTo>
                    <a:pt x="1466448" y="40054"/>
                  </a:lnTo>
                  <a:lnTo>
                    <a:pt x="1454318" y="40054"/>
                  </a:lnTo>
                  <a:lnTo>
                    <a:pt x="1454318" y="40832"/>
                  </a:lnTo>
                  <a:lnTo>
                    <a:pt x="1468005" y="40832"/>
                  </a:lnTo>
                  <a:lnTo>
                    <a:pt x="1468005" y="39277"/>
                  </a:lnTo>
                  <a:close/>
                </a:path>
                <a:path w="1919604" h="163829">
                  <a:moveTo>
                    <a:pt x="1501089" y="27675"/>
                  </a:moveTo>
                  <a:lnTo>
                    <a:pt x="1466448" y="27675"/>
                  </a:lnTo>
                  <a:lnTo>
                    <a:pt x="1466448" y="40054"/>
                  </a:lnTo>
                  <a:lnTo>
                    <a:pt x="1467227" y="39277"/>
                  </a:lnTo>
                  <a:lnTo>
                    <a:pt x="1468005" y="39277"/>
                  </a:lnTo>
                  <a:lnTo>
                    <a:pt x="1468005" y="29231"/>
                  </a:lnTo>
                  <a:lnTo>
                    <a:pt x="1467227" y="29231"/>
                  </a:lnTo>
                  <a:lnTo>
                    <a:pt x="1468005" y="28453"/>
                  </a:lnTo>
                  <a:lnTo>
                    <a:pt x="1501089" y="28453"/>
                  </a:lnTo>
                  <a:lnTo>
                    <a:pt x="1501089" y="27675"/>
                  </a:lnTo>
                  <a:close/>
                </a:path>
                <a:path w="1919604" h="163829">
                  <a:moveTo>
                    <a:pt x="1468005" y="28453"/>
                  </a:moveTo>
                  <a:lnTo>
                    <a:pt x="1467227" y="29231"/>
                  </a:lnTo>
                  <a:lnTo>
                    <a:pt x="1468005" y="29231"/>
                  </a:lnTo>
                  <a:lnTo>
                    <a:pt x="1468005" y="28453"/>
                  </a:lnTo>
                  <a:close/>
                </a:path>
                <a:path w="1919604" h="163829">
                  <a:moveTo>
                    <a:pt x="1502646" y="27675"/>
                  </a:moveTo>
                  <a:lnTo>
                    <a:pt x="1501867" y="27675"/>
                  </a:lnTo>
                  <a:lnTo>
                    <a:pt x="1501089" y="28453"/>
                  </a:lnTo>
                  <a:lnTo>
                    <a:pt x="1468005" y="28453"/>
                  </a:lnTo>
                  <a:lnTo>
                    <a:pt x="1468005" y="29231"/>
                  </a:lnTo>
                  <a:lnTo>
                    <a:pt x="1502646" y="29231"/>
                  </a:lnTo>
                  <a:lnTo>
                    <a:pt x="1502646" y="27675"/>
                  </a:lnTo>
                  <a:close/>
                </a:path>
                <a:path w="1919604" h="163829">
                  <a:moveTo>
                    <a:pt x="1761801" y="15620"/>
                  </a:moveTo>
                  <a:lnTo>
                    <a:pt x="1501089" y="15620"/>
                  </a:lnTo>
                  <a:lnTo>
                    <a:pt x="1501089" y="28453"/>
                  </a:lnTo>
                  <a:lnTo>
                    <a:pt x="1501867" y="27675"/>
                  </a:lnTo>
                  <a:lnTo>
                    <a:pt x="1502646" y="27675"/>
                  </a:lnTo>
                  <a:lnTo>
                    <a:pt x="1502646" y="17175"/>
                  </a:lnTo>
                  <a:lnTo>
                    <a:pt x="1501867" y="17175"/>
                  </a:lnTo>
                  <a:lnTo>
                    <a:pt x="1502646" y="16397"/>
                  </a:lnTo>
                  <a:lnTo>
                    <a:pt x="1761801" y="16397"/>
                  </a:lnTo>
                  <a:lnTo>
                    <a:pt x="1761801" y="15620"/>
                  </a:lnTo>
                  <a:close/>
                </a:path>
                <a:path w="1919604" h="163829">
                  <a:moveTo>
                    <a:pt x="1502646" y="16397"/>
                  </a:moveTo>
                  <a:lnTo>
                    <a:pt x="1501867" y="17175"/>
                  </a:lnTo>
                  <a:lnTo>
                    <a:pt x="1502646" y="17175"/>
                  </a:lnTo>
                  <a:lnTo>
                    <a:pt x="1502646" y="16397"/>
                  </a:lnTo>
                  <a:close/>
                </a:path>
                <a:path w="1919604" h="163829">
                  <a:moveTo>
                    <a:pt x="1763358" y="15620"/>
                  </a:moveTo>
                  <a:lnTo>
                    <a:pt x="1762579" y="15620"/>
                  </a:lnTo>
                  <a:lnTo>
                    <a:pt x="1761801" y="16397"/>
                  </a:lnTo>
                  <a:lnTo>
                    <a:pt x="1502646" y="16397"/>
                  </a:lnTo>
                  <a:lnTo>
                    <a:pt x="1502646" y="17175"/>
                  </a:lnTo>
                  <a:lnTo>
                    <a:pt x="1763358" y="17175"/>
                  </a:lnTo>
                  <a:lnTo>
                    <a:pt x="1763358" y="15620"/>
                  </a:lnTo>
                  <a:close/>
                </a:path>
                <a:path w="1919604" h="163829">
                  <a:moveTo>
                    <a:pt x="1919240" y="0"/>
                  </a:moveTo>
                  <a:lnTo>
                    <a:pt x="1761801" y="0"/>
                  </a:lnTo>
                  <a:lnTo>
                    <a:pt x="1761801" y="16397"/>
                  </a:lnTo>
                  <a:lnTo>
                    <a:pt x="1762579" y="15620"/>
                  </a:lnTo>
                  <a:lnTo>
                    <a:pt x="1763358" y="15620"/>
                  </a:lnTo>
                  <a:lnTo>
                    <a:pt x="1763358" y="1555"/>
                  </a:lnTo>
                  <a:lnTo>
                    <a:pt x="1762579" y="1555"/>
                  </a:lnTo>
                  <a:lnTo>
                    <a:pt x="1763358" y="777"/>
                  </a:lnTo>
                  <a:lnTo>
                    <a:pt x="1919240" y="777"/>
                  </a:lnTo>
                  <a:lnTo>
                    <a:pt x="1919240" y="0"/>
                  </a:lnTo>
                  <a:close/>
                </a:path>
                <a:path w="1919604" h="163829">
                  <a:moveTo>
                    <a:pt x="1763358" y="777"/>
                  </a:moveTo>
                  <a:lnTo>
                    <a:pt x="1762579" y="1555"/>
                  </a:lnTo>
                  <a:lnTo>
                    <a:pt x="1763358" y="1555"/>
                  </a:lnTo>
                  <a:lnTo>
                    <a:pt x="1763358" y="777"/>
                  </a:lnTo>
                  <a:close/>
                </a:path>
                <a:path w="1919604" h="163829">
                  <a:moveTo>
                    <a:pt x="1919240" y="777"/>
                  </a:moveTo>
                  <a:lnTo>
                    <a:pt x="1763358" y="777"/>
                  </a:lnTo>
                  <a:lnTo>
                    <a:pt x="1763358" y="1555"/>
                  </a:lnTo>
                  <a:lnTo>
                    <a:pt x="1919240" y="1555"/>
                  </a:lnTo>
                  <a:lnTo>
                    <a:pt x="1919240" y="777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6596291" y="4010456"/>
              <a:ext cx="1918970" cy="162560"/>
            </a:xfrm>
            <a:custGeom>
              <a:avLst/>
              <a:gdLst/>
              <a:ahLst/>
              <a:cxnLst/>
              <a:rect l="l" t="t" r="r" b="b"/>
              <a:pathLst>
                <a:path w="1918970" h="162560">
                  <a:moveTo>
                    <a:pt x="52285" y="140906"/>
                  </a:moveTo>
                  <a:lnTo>
                    <a:pt x="51930" y="140906"/>
                  </a:lnTo>
                  <a:lnTo>
                    <a:pt x="51930" y="139636"/>
                  </a:lnTo>
                  <a:lnTo>
                    <a:pt x="50723" y="139636"/>
                  </a:lnTo>
                  <a:lnTo>
                    <a:pt x="50723" y="140906"/>
                  </a:lnTo>
                  <a:lnTo>
                    <a:pt x="50723" y="161226"/>
                  </a:lnTo>
                  <a:lnTo>
                    <a:pt x="0" y="161226"/>
                  </a:lnTo>
                  <a:lnTo>
                    <a:pt x="0" y="162496"/>
                  </a:lnTo>
                  <a:lnTo>
                    <a:pt x="52285" y="162496"/>
                  </a:lnTo>
                  <a:lnTo>
                    <a:pt x="52285" y="161658"/>
                  </a:lnTo>
                  <a:lnTo>
                    <a:pt x="52285" y="161226"/>
                  </a:lnTo>
                  <a:lnTo>
                    <a:pt x="52285" y="160870"/>
                  </a:lnTo>
                  <a:lnTo>
                    <a:pt x="52285" y="140906"/>
                  </a:lnTo>
                  <a:close/>
                </a:path>
                <a:path w="1918970" h="162560">
                  <a:moveTo>
                    <a:pt x="1918462" y="0"/>
                  </a:moveTo>
                  <a:lnTo>
                    <a:pt x="1075664" y="0"/>
                  </a:lnTo>
                  <a:lnTo>
                    <a:pt x="1075664" y="1270"/>
                  </a:lnTo>
                  <a:lnTo>
                    <a:pt x="1075664" y="26657"/>
                  </a:lnTo>
                  <a:lnTo>
                    <a:pt x="784948" y="26657"/>
                  </a:lnTo>
                  <a:lnTo>
                    <a:pt x="784948" y="27927"/>
                  </a:lnTo>
                  <a:lnTo>
                    <a:pt x="784301" y="28575"/>
                  </a:lnTo>
                  <a:lnTo>
                    <a:pt x="784301" y="27927"/>
                  </a:lnTo>
                  <a:lnTo>
                    <a:pt x="784948" y="27927"/>
                  </a:lnTo>
                  <a:lnTo>
                    <a:pt x="784948" y="26657"/>
                  </a:lnTo>
                  <a:lnTo>
                    <a:pt x="783424" y="26657"/>
                  </a:lnTo>
                  <a:lnTo>
                    <a:pt x="783424" y="27927"/>
                  </a:lnTo>
                  <a:lnTo>
                    <a:pt x="783424" y="29197"/>
                  </a:lnTo>
                  <a:lnTo>
                    <a:pt x="783424" y="52044"/>
                  </a:lnTo>
                  <a:lnTo>
                    <a:pt x="659853" y="52044"/>
                  </a:lnTo>
                  <a:lnTo>
                    <a:pt x="659853" y="52247"/>
                  </a:lnTo>
                  <a:lnTo>
                    <a:pt x="659422" y="52679"/>
                  </a:lnTo>
                  <a:lnTo>
                    <a:pt x="659422" y="52044"/>
                  </a:lnTo>
                  <a:lnTo>
                    <a:pt x="658291" y="52044"/>
                  </a:lnTo>
                  <a:lnTo>
                    <a:pt x="658291" y="53314"/>
                  </a:lnTo>
                  <a:lnTo>
                    <a:pt x="658291" y="73634"/>
                  </a:lnTo>
                  <a:lnTo>
                    <a:pt x="637273" y="73634"/>
                  </a:lnTo>
                  <a:lnTo>
                    <a:pt x="637273" y="74904"/>
                  </a:lnTo>
                  <a:lnTo>
                    <a:pt x="637273" y="95211"/>
                  </a:lnTo>
                  <a:lnTo>
                    <a:pt x="638835" y="95211"/>
                  </a:lnTo>
                  <a:lnTo>
                    <a:pt x="638835" y="75145"/>
                  </a:lnTo>
                  <a:lnTo>
                    <a:pt x="638835" y="74904"/>
                  </a:lnTo>
                  <a:lnTo>
                    <a:pt x="658291" y="74904"/>
                  </a:lnTo>
                  <a:lnTo>
                    <a:pt x="659853" y="74904"/>
                  </a:lnTo>
                  <a:lnTo>
                    <a:pt x="659853" y="73634"/>
                  </a:lnTo>
                  <a:lnTo>
                    <a:pt x="659853" y="53314"/>
                  </a:lnTo>
                  <a:lnTo>
                    <a:pt x="659422" y="53314"/>
                  </a:lnTo>
                  <a:lnTo>
                    <a:pt x="659422" y="53022"/>
                  </a:lnTo>
                  <a:lnTo>
                    <a:pt x="659853" y="53022"/>
                  </a:lnTo>
                  <a:lnTo>
                    <a:pt x="659853" y="53314"/>
                  </a:lnTo>
                  <a:lnTo>
                    <a:pt x="784987" y="53314"/>
                  </a:lnTo>
                  <a:lnTo>
                    <a:pt x="784987" y="52044"/>
                  </a:lnTo>
                  <a:lnTo>
                    <a:pt x="784987" y="29197"/>
                  </a:lnTo>
                  <a:lnTo>
                    <a:pt x="784301" y="29197"/>
                  </a:lnTo>
                  <a:lnTo>
                    <a:pt x="784301" y="28663"/>
                  </a:lnTo>
                  <a:lnTo>
                    <a:pt x="784987" y="28663"/>
                  </a:lnTo>
                  <a:lnTo>
                    <a:pt x="784987" y="29197"/>
                  </a:lnTo>
                  <a:lnTo>
                    <a:pt x="1077226" y="29197"/>
                  </a:lnTo>
                  <a:lnTo>
                    <a:pt x="1077226" y="27927"/>
                  </a:lnTo>
                  <a:lnTo>
                    <a:pt x="1077226" y="26657"/>
                  </a:lnTo>
                  <a:lnTo>
                    <a:pt x="1077226" y="1435"/>
                  </a:lnTo>
                  <a:lnTo>
                    <a:pt x="1918462" y="1435"/>
                  </a:lnTo>
                  <a:lnTo>
                    <a:pt x="1918462" y="1270"/>
                  </a:lnTo>
                  <a:lnTo>
                    <a:pt x="1918462" y="660"/>
                  </a:lnTo>
                  <a:lnTo>
                    <a:pt x="1918462" y="0"/>
                  </a:lnTo>
                  <a:close/>
                </a:path>
              </a:pathLst>
            </a:custGeom>
            <a:solidFill>
              <a:srgbClr val="8000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6596294" y="4172104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w="0" h="29210">
                  <a:moveTo>
                    <a:pt x="0" y="0"/>
                  </a:moveTo>
                  <a:lnTo>
                    <a:pt x="0" y="2916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6965533" y="4129781"/>
              <a:ext cx="1905" cy="20320"/>
            </a:xfrm>
            <a:custGeom>
              <a:avLst/>
              <a:gdLst/>
              <a:ahLst/>
              <a:cxnLst/>
              <a:rect l="l" t="t" r="r" b="b"/>
              <a:pathLst>
                <a:path w="1904" h="20320">
                  <a:moveTo>
                    <a:pt x="0" y="20311"/>
                  </a:moveTo>
                  <a:lnTo>
                    <a:pt x="1556" y="20311"/>
                  </a:lnTo>
                  <a:lnTo>
                    <a:pt x="1556" y="0"/>
                  </a:lnTo>
                  <a:lnTo>
                    <a:pt x="0" y="0"/>
                  </a:lnTo>
                  <a:lnTo>
                    <a:pt x="0" y="20311"/>
                  </a:lnTo>
                  <a:close/>
                </a:path>
              </a:pathLst>
            </a:custGeom>
            <a:solidFill>
              <a:srgbClr val="8000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6979999" y="4172104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w="0" h="29210">
                  <a:moveTo>
                    <a:pt x="0" y="0"/>
                  </a:moveTo>
                  <a:lnTo>
                    <a:pt x="0" y="2916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149504" y="4108200"/>
              <a:ext cx="1905" cy="19050"/>
            </a:xfrm>
            <a:custGeom>
              <a:avLst/>
              <a:gdLst/>
              <a:ahLst/>
              <a:cxnLst/>
              <a:rect l="l" t="t" r="r" b="b"/>
              <a:pathLst>
                <a:path w="1904" h="19050">
                  <a:moveTo>
                    <a:pt x="0" y="19041"/>
                  </a:moveTo>
                  <a:lnTo>
                    <a:pt x="1556" y="19041"/>
                  </a:lnTo>
                  <a:lnTo>
                    <a:pt x="1556" y="0"/>
                  </a:lnTo>
                  <a:lnTo>
                    <a:pt x="0" y="0"/>
                  </a:lnTo>
                  <a:lnTo>
                    <a:pt x="0" y="19041"/>
                  </a:lnTo>
                  <a:close/>
                </a:path>
              </a:pathLst>
            </a:custGeom>
            <a:solidFill>
              <a:srgbClr val="8000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7363640" y="4172104"/>
              <a:ext cx="1151255" cy="29209"/>
            </a:xfrm>
            <a:custGeom>
              <a:avLst/>
              <a:gdLst/>
              <a:ahLst/>
              <a:cxnLst/>
              <a:rect l="l" t="t" r="r" b="b"/>
              <a:pathLst>
                <a:path w="1151254" h="29210">
                  <a:moveTo>
                    <a:pt x="0" y="0"/>
                  </a:moveTo>
                  <a:lnTo>
                    <a:pt x="0" y="29166"/>
                  </a:lnTo>
                </a:path>
                <a:path w="1151254" h="29210">
                  <a:moveTo>
                    <a:pt x="383705" y="0"/>
                  </a:moveTo>
                  <a:lnTo>
                    <a:pt x="383705" y="29166"/>
                  </a:lnTo>
                </a:path>
                <a:path w="1151254" h="29210">
                  <a:moveTo>
                    <a:pt x="767410" y="0"/>
                  </a:moveTo>
                  <a:lnTo>
                    <a:pt x="767410" y="29166"/>
                  </a:lnTo>
                </a:path>
                <a:path w="1151254" h="29210">
                  <a:moveTo>
                    <a:pt x="1151116" y="0"/>
                  </a:moveTo>
                  <a:lnTo>
                    <a:pt x="1151116" y="2916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 descr=""/>
          <p:cNvSpPr/>
          <p:nvPr/>
        </p:nvSpPr>
        <p:spPr>
          <a:xfrm>
            <a:off x="6474793" y="2849132"/>
            <a:ext cx="29209" cy="1323340"/>
          </a:xfrm>
          <a:custGeom>
            <a:avLst/>
            <a:gdLst/>
            <a:ahLst/>
            <a:cxnLst/>
            <a:rect l="l" t="t" r="r" b="b"/>
            <a:pathLst>
              <a:path w="29209" h="1323339">
                <a:moveTo>
                  <a:pt x="29191" y="1322972"/>
                </a:moveTo>
                <a:lnTo>
                  <a:pt x="29191" y="0"/>
                </a:lnTo>
              </a:path>
              <a:path w="29209" h="1323339">
                <a:moveTo>
                  <a:pt x="29191" y="1192638"/>
                </a:moveTo>
                <a:lnTo>
                  <a:pt x="0" y="119263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3" name="object 43" descr=""/>
          <p:cNvGraphicFramePr>
            <a:graphicFrameLocks noGrp="1"/>
          </p:cNvGraphicFramePr>
          <p:nvPr/>
        </p:nvGraphicFramePr>
        <p:xfrm>
          <a:off x="6503984" y="4106931"/>
          <a:ext cx="2193925" cy="602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210"/>
                <a:gridCol w="447675"/>
                <a:gridCol w="210184"/>
                <a:gridCol w="220980"/>
                <a:gridCol w="280669"/>
                <a:gridCol w="375285"/>
                <a:gridCol w="299085"/>
              </a:tblGrid>
              <a:tr h="647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17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450" spc="-10" b="1">
                          <a:latin typeface="Arial"/>
                          <a:cs typeface="Arial"/>
                        </a:rPr>
                        <a:t>Years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450" b="1">
                          <a:latin typeface="Arial"/>
                          <a:cs typeface="Arial"/>
                        </a:rPr>
                        <a:t>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13271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178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9748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167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149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119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94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60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450" spc="-25" b="1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46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solidFill>
                      <a:srgbClr val="F1F1F1"/>
                    </a:solidFill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1462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58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50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51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33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60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450" spc="-25" b="1">
                          <a:solidFill>
                            <a:srgbClr val="80008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44" name="object 44" descr=""/>
          <p:cNvSpPr txBox="1"/>
          <p:nvPr/>
        </p:nvSpPr>
        <p:spPr>
          <a:xfrm>
            <a:off x="6331912" y="3995023"/>
            <a:ext cx="145415" cy="2260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10%</a:t>
            </a:r>
            <a:endParaRPr sz="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0">
              <a:latin typeface="Arial"/>
              <a:cs typeface="Arial"/>
            </a:endParaRPr>
          </a:p>
          <a:p>
            <a:pPr marL="46355">
              <a:lnSpc>
                <a:spcPct val="100000"/>
              </a:lnSpc>
            </a:pPr>
            <a:r>
              <a:rPr dirty="0" sz="450" spc="-25" b="1">
                <a:latin typeface="Arial"/>
                <a:cs typeface="Arial"/>
              </a:rPr>
              <a:t>0%</a:t>
            </a:r>
            <a:endParaRPr sz="450">
              <a:latin typeface="Arial"/>
              <a:cs typeface="Arial"/>
            </a:endParaRPr>
          </a:p>
        </p:txBody>
      </p:sp>
      <p:sp>
        <p:nvSpPr>
          <p:cNvPr id="45" name="object 45" descr=""/>
          <p:cNvSpPr/>
          <p:nvPr/>
        </p:nvSpPr>
        <p:spPr>
          <a:xfrm>
            <a:off x="6474793" y="3911365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 h="0">
                <a:moveTo>
                  <a:pt x="291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 txBox="1"/>
          <p:nvPr/>
        </p:nvSpPr>
        <p:spPr>
          <a:xfrm>
            <a:off x="6331912" y="3864638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20%</a:t>
            </a:r>
            <a:endParaRPr sz="450">
              <a:latin typeface="Arial"/>
              <a:cs typeface="Arial"/>
            </a:endParaRPr>
          </a:p>
        </p:txBody>
      </p:sp>
      <p:sp>
        <p:nvSpPr>
          <p:cNvPr id="47" name="object 47" descr=""/>
          <p:cNvSpPr/>
          <p:nvPr/>
        </p:nvSpPr>
        <p:spPr>
          <a:xfrm>
            <a:off x="6474793" y="3781025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 h="0">
                <a:moveTo>
                  <a:pt x="291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 txBox="1"/>
          <p:nvPr/>
        </p:nvSpPr>
        <p:spPr>
          <a:xfrm>
            <a:off x="6331912" y="3734297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30%</a:t>
            </a:r>
            <a:endParaRPr sz="450">
              <a:latin typeface="Arial"/>
              <a:cs typeface="Arial"/>
            </a:endParaRPr>
          </a:p>
        </p:txBody>
      </p:sp>
      <p:sp>
        <p:nvSpPr>
          <p:cNvPr id="49" name="object 49" descr=""/>
          <p:cNvSpPr/>
          <p:nvPr/>
        </p:nvSpPr>
        <p:spPr>
          <a:xfrm>
            <a:off x="6474793" y="3650684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 h="0">
                <a:moveTo>
                  <a:pt x="291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 txBox="1"/>
          <p:nvPr/>
        </p:nvSpPr>
        <p:spPr>
          <a:xfrm>
            <a:off x="6331912" y="3603957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40%</a:t>
            </a:r>
            <a:endParaRPr sz="450">
              <a:latin typeface="Arial"/>
              <a:cs typeface="Arial"/>
            </a:endParaRPr>
          </a:p>
        </p:txBody>
      </p:sp>
      <p:sp>
        <p:nvSpPr>
          <p:cNvPr id="51" name="object 51" descr=""/>
          <p:cNvSpPr/>
          <p:nvPr/>
        </p:nvSpPr>
        <p:spPr>
          <a:xfrm>
            <a:off x="6474793" y="3520344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 h="0">
                <a:moveTo>
                  <a:pt x="291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 descr=""/>
          <p:cNvSpPr txBox="1"/>
          <p:nvPr/>
        </p:nvSpPr>
        <p:spPr>
          <a:xfrm>
            <a:off x="6331912" y="3473616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50%</a:t>
            </a:r>
            <a:endParaRPr sz="450">
              <a:latin typeface="Arial"/>
              <a:cs typeface="Arial"/>
            </a:endParaRPr>
          </a:p>
        </p:txBody>
      </p:sp>
      <p:sp>
        <p:nvSpPr>
          <p:cNvPr id="53" name="object 53" descr=""/>
          <p:cNvSpPr/>
          <p:nvPr/>
        </p:nvSpPr>
        <p:spPr>
          <a:xfrm>
            <a:off x="6474793" y="3389938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 h="0">
                <a:moveTo>
                  <a:pt x="291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 descr=""/>
          <p:cNvSpPr txBox="1"/>
          <p:nvPr/>
        </p:nvSpPr>
        <p:spPr>
          <a:xfrm>
            <a:off x="6331912" y="3343211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60%</a:t>
            </a:r>
            <a:endParaRPr sz="450">
              <a:latin typeface="Arial"/>
              <a:cs typeface="Arial"/>
            </a:endParaRPr>
          </a:p>
        </p:txBody>
      </p:sp>
      <p:sp>
        <p:nvSpPr>
          <p:cNvPr id="55" name="object 55" descr=""/>
          <p:cNvSpPr/>
          <p:nvPr/>
        </p:nvSpPr>
        <p:spPr>
          <a:xfrm>
            <a:off x="6474793" y="3259598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 h="0">
                <a:moveTo>
                  <a:pt x="291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 descr=""/>
          <p:cNvSpPr txBox="1"/>
          <p:nvPr/>
        </p:nvSpPr>
        <p:spPr>
          <a:xfrm>
            <a:off x="6331912" y="3212870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70%</a:t>
            </a:r>
            <a:endParaRPr sz="450">
              <a:latin typeface="Arial"/>
              <a:cs typeface="Arial"/>
            </a:endParaRPr>
          </a:p>
        </p:txBody>
      </p:sp>
      <p:sp>
        <p:nvSpPr>
          <p:cNvPr id="57" name="object 57" descr=""/>
          <p:cNvSpPr/>
          <p:nvPr/>
        </p:nvSpPr>
        <p:spPr>
          <a:xfrm>
            <a:off x="6474793" y="3129257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 h="0">
                <a:moveTo>
                  <a:pt x="291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 descr=""/>
          <p:cNvSpPr txBox="1"/>
          <p:nvPr/>
        </p:nvSpPr>
        <p:spPr>
          <a:xfrm>
            <a:off x="6331912" y="3082530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80%</a:t>
            </a:r>
            <a:endParaRPr sz="450">
              <a:latin typeface="Arial"/>
              <a:cs typeface="Arial"/>
            </a:endParaRPr>
          </a:p>
        </p:txBody>
      </p:sp>
      <p:sp>
        <p:nvSpPr>
          <p:cNvPr id="59" name="object 59" descr=""/>
          <p:cNvSpPr/>
          <p:nvPr/>
        </p:nvSpPr>
        <p:spPr>
          <a:xfrm>
            <a:off x="6474793" y="2998917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 h="0">
                <a:moveTo>
                  <a:pt x="291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 descr=""/>
          <p:cNvSpPr txBox="1"/>
          <p:nvPr/>
        </p:nvSpPr>
        <p:spPr>
          <a:xfrm>
            <a:off x="6331911" y="2952189"/>
            <a:ext cx="14541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5" b="1">
                <a:latin typeface="Arial"/>
                <a:cs typeface="Arial"/>
              </a:rPr>
              <a:t>90%</a:t>
            </a:r>
            <a:endParaRPr sz="450">
              <a:latin typeface="Arial"/>
              <a:cs typeface="Arial"/>
            </a:endParaRPr>
          </a:p>
        </p:txBody>
      </p:sp>
      <p:sp>
        <p:nvSpPr>
          <p:cNvPr id="61" name="object 61" descr=""/>
          <p:cNvSpPr/>
          <p:nvPr/>
        </p:nvSpPr>
        <p:spPr>
          <a:xfrm>
            <a:off x="6474793" y="2868511"/>
            <a:ext cx="29209" cy="0"/>
          </a:xfrm>
          <a:custGeom>
            <a:avLst/>
            <a:gdLst/>
            <a:ahLst/>
            <a:cxnLst/>
            <a:rect l="l" t="t" r="r" b="b"/>
            <a:pathLst>
              <a:path w="29209" h="0">
                <a:moveTo>
                  <a:pt x="2919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 descr=""/>
          <p:cNvSpPr txBox="1"/>
          <p:nvPr/>
        </p:nvSpPr>
        <p:spPr>
          <a:xfrm>
            <a:off x="6297855" y="2821784"/>
            <a:ext cx="179705" cy="958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50" spc="-20" b="1">
                <a:latin typeface="Arial"/>
                <a:cs typeface="Arial"/>
              </a:rPr>
              <a:t>100%</a:t>
            </a:r>
            <a:endParaRPr sz="45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5809706" y="3407147"/>
            <a:ext cx="90805" cy="208915"/>
          </a:xfrm>
          <a:prstGeom prst="rect">
            <a:avLst/>
          </a:prstGeom>
        </p:spPr>
        <p:txBody>
          <a:bodyPr wrap="square" lIns="0" tIns="825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450" spc="-10" b="1">
                <a:latin typeface="Arial"/>
                <a:cs typeface="Arial"/>
              </a:rPr>
              <a:t>Stroke</a:t>
            </a:r>
            <a:endParaRPr sz="450">
              <a:latin typeface="Arial"/>
              <a:cs typeface="Arial"/>
            </a:endParaRPr>
          </a:p>
        </p:txBody>
      </p:sp>
      <p:grpSp>
        <p:nvGrpSpPr>
          <p:cNvPr id="64" name="object 64" descr=""/>
          <p:cNvGrpSpPr/>
          <p:nvPr/>
        </p:nvGrpSpPr>
        <p:grpSpPr>
          <a:xfrm>
            <a:off x="5799899" y="896111"/>
            <a:ext cx="2826385" cy="3819525"/>
            <a:chOff x="5799899" y="896111"/>
            <a:chExt cx="2826385" cy="3819525"/>
          </a:xfrm>
        </p:grpSpPr>
        <p:sp>
          <p:nvSpPr>
            <p:cNvPr id="65" name="object 65" descr=""/>
            <p:cNvSpPr/>
            <p:nvPr/>
          </p:nvSpPr>
          <p:spPr>
            <a:xfrm>
              <a:off x="5804661" y="2829877"/>
              <a:ext cx="2816860" cy="1881505"/>
            </a:xfrm>
            <a:custGeom>
              <a:avLst/>
              <a:gdLst/>
              <a:ahLst/>
              <a:cxnLst/>
              <a:rect l="l" t="t" r="r" b="b"/>
              <a:pathLst>
                <a:path w="2816859" h="1881504">
                  <a:moveTo>
                    <a:pt x="0" y="1880997"/>
                  </a:moveTo>
                  <a:lnTo>
                    <a:pt x="2816733" y="1880997"/>
                  </a:lnTo>
                  <a:lnTo>
                    <a:pt x="2816733" y="0"/>
                  </a:lnTo>
                  <a:lnTo>
                    <a:pt x="0" y="0"/>
                  </a:lnTo>
                  <a:lnTo>
                    <a:pt x="0" y="1880997"/>
                  </a:lnTo>
                  <a:close/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7629144" y="896111"/>
              <a:ext cx="978535" cy="338455"/>
            </a:xfrm>
            <a:custGeom>
              <a:avLst/>
              <a:gdLst/>
              <a:ahLst/>
              <a:cxnLst/>
              <a:rect l="l" t="t" r="r" b="b"/>
              <a:pathLst>
                <a:path w="978534" h="338455">
                  <a:moveTo>
                    <a:pt x="978407" y="0"/>
                  </a:moveTo>
                  <a:lnTo>
                    <a:pt x="0" y="0"/>
                  </a:lnTo>
                  <a:lnTo>
                    <a:pt x="0" y="338327"/>
                  </a:lnTo>
                  <a:lnTo>
                    <a:pt x="978407" y="338327"/>
                  </a:lnTo>
                  <a:lnTo>
                    <a:pt x="97840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7" name="object 67" descr=""/>
          <p:cNvSpPr txBox="1"/>
          <p:nvPr/>
        </p:nvSpPr>
        <p:spPr>
          <a:xfrm>
            <a:off x="7710043" y="915111"/>
            <a:ext cx="776605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>
                <a:latin typeface="Calibri"/>
                <a:cs typeface="Calibri"/>
              </a:rPr>
              <a:t>All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Death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8" name="object 68" descr=""/>
          <p:cNvSpPr/>
          <p:nvPr/>
        </p:nvSpPr>
        <p:spPr>
          <a:xfrm>
            <a:off x="7900416" y="2834639"/>
            <a:ext cx="716280" cy="338455"/>
          </a:xfrm>
          <a:custGeom>
            <a:avLst/>
            <a:gdLst/>
            <a:ahLst/>
            <a:cxnLst/>
            <a:rect l="l" t="t" r="r" b="b"/>
            <a:pathLst>
              <a:path w="716279" h="338455">
                <a:moveTo>
                  <a:pt x="716279" y="0"/>
                </a:moveTo>
                <a:lnTo>
                  <a:pt x="0" y="0"/>
                </a:lnTo>
                <a:lnTo>
                  <a:pt x="0" y="338328"/>
                </a:lnTo>
                <a:lnTo>
                  <a:pt x="716279" y="338328"/>
                </a:lnTo>
                <a:lnTo>
                  <a:pt x="716279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 descr=""/>
          <p:cNvSpPr txBox="1"/>
          <p:nvPr/>
        </p:nvSpPr>
        <p:spPr>
          <a:xfrm>
            <a:off x="7983473" y="2854578"/>
            <a:ext cx="54737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10">
                <a:latin typeface="Calibri"/>
                <a:cs typeface="Calibri"/>
              </a:rPr>
              <a:t>Stroke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6602348" y="1293698"/>
            <a:ext cx="628015" cy="390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>
                <a:latin typeface="Calibri"/>
                <a:cs typeface="Calibri"/>
              </a:rPr>
              <a:t>No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RLM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47.0%</a:t>
            </a:r>
            <a:endParaRPr sz="800">
              <a:latin typeface="Calibri"/>
              <a:cs typeface="Calibri"/>
            </a:endParaRPr>
          </a:p>
          <a:p>
            <a:pPr marL="12700" marR="14859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RLM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38.5%</a:t>
            </a:r>
            <a:r>
              <a:rPr dirty="0" sz="800" spc="50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P=0.3922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6582536" y="3202685"/>
            <a:ext cx="627380" cy="390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>
                <a:latin typeface="Calibri"/>
                <a:cs typeface="Calibri"/>
              </a:rPr>
              <a:t>No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RLM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12.5%</a:t>
            </a:r>
            <a:endParaRPr sz="800">
              <a:latin typeface="Calibri"/>
              <a:cs typeface="Calibri"/>
            </a:endParaRPr>
          </a:p>
          <a:p>
            <a:pPr marL="12700" marR="147955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RLM</a:t>
            </a:r>
            <a:r>
              <a:rPr dirty="0" sz="800" spc="-1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12.3%</a:t>
            </a:r>
            <a:r>
              <a:rPr dirty="0" sz="800" spc="50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P=0.5965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72" name="object 72" descr=""/>
          <p:cNvGrpSpPr/>
          <p:nvPr/>
        </p:nvGrpSpPr>
        <p:grpSpPr>
          <a:xfrm>
            <a:off x="57911" y="1063751"/>
            <a:ext cx="5404485" cy="3569335"/>
            <a:chOff x="57911" y="1063751"/>
            <a:chExt cx="5404485" cy="3569335"/>
          </a:xfrm>
        </p:grpSpPr>
        <p:sp>
          <p:nvSpPr>
            <p:cNvPr id="73" name="object 73" descr=""/>
            <p:cNvSpPr/>
            <p:nvPr/>
          </p:nvSpPr>
          <p:spPr>
            <a:xfrm>
              <a:off x="57911" y="1063751"/>
              <a:ext cx="5404485" cy="3569335"/>
            </a:xfrm>
            <a:custGeom>
              <a:avLst/>
              <a:gdLst/>
              <a:ahLst/>
              <a:cxnLst/>
              <a:rect l="l" t="t" r="r" b="b"/>
              <a:pathLst>
                <a:path w="5404485" h="3569335">
                  <a:moveTo>
                    <a:pt x="5404104" y="0"/>
                  </a:moveTo>
                  <a:lnTo>
                    <a:pt x="0" y="0"/>
                  </a:lnTo>
                  <a:lnTo>
                    <a:pt x="0" y="3569208"/>
                  </a:lnTo>
                  <a:lnTo>
                    <a:pt x="5404104" y="3569208"/>
                  </a:lnTo>
                  <a:lnTo>
                    <a:pt x="54041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440436" y="1763267"/>
              <a:ext cx="4590415" cy="2569845"/>
            </a:xfrm>
            <a:custGeom>
              <a:avLst/>
              <a:gdLst/>
              <a:ahLst/>
              <a:cxnLst/>
              <a:rect l="l" t="t" r="r" b="b"/>
              <a:pathLst>
                <a:path w="4590415" h="2569845">
                  <a:moveTo>
                    <a:pt x="4550664" y="2569463"/>
                  </a:moveTo>
                  <a:lnTo>
                    <a:pt x="4550664" y="0"/>
                  </a:lnTo>
                </a:path>
                <a:path w="4590415" h="2569845">
                  <a:moveTo>
                    <a:pt x="4550664" y="2569463"/>
                  </a:moveTo>
                  <a:lnTo>
                    <a:pt x="4590288" y="2569463"/>
                  </a:lnTo>
                </a:path>
                <a:path w="4590415" h="2569845">
                  <a:moveTo>
                    <a:pt x="4550664" y="2057399"/>
                  </a:moveTo>
                  <a:lnTo>
                    <a:pt x="4590288" y="2057399"/>
                  </a:lnTo>
                </a:path>
                <a:path w="4590415" h="2569845">
                  <a:moveTo>
                    <a:pt x="4550664" y="1542287"/>
                  </a:moveTo>
                  <a:lnTo>
                    <a:pt x="4590288" y="1542287"/>
                  </a:lnTo>
                </a:path>
                <a:path w="4590415" h="2569845">
                  <a:moveTo>
                    <a:pt x="4550664" y="1030223"/>
                  </a:moveTo>
                  <a:lnTo>
                    <a:pt x="4590288" y="1030223"/>
                  </a:lnTo>
                </a:path>
                <a:path w="4590415" h="2569845">
                  <a:moveTo>
                    <a:pt x="4550664" y="515111"/>
                  </a:moveTo>
                  <a:lnTo>
                    <a:pt x="4590288" y="515111"/>
                  </a:lnTo>
                </a:path>
                <a:path w="4590415" h="2569845">
                  <a:moveTo>
                    <a:pt x="4550664" y="0"/>
                  </a:moveTo>
                  <a:lnTo>
                    <a:pt x="4590288" y="0"/>
                  </a:lnTo>
                </a:path>
                <a:path w="4590415" h="2569845">
                  <a:moveTo>
                    <a:pt x="39623" y="2569463"/>
                  </a:moveTo>
                  <a:lnTo>
                    <a:pt x="39623" y="0"/>
                  </a:lnTo>
                </a:path>
                <a:path w="4590415" h="2569845">
                  <a:moveTo>
                    <a:pt x="0" y="2569463"/>
                  </a:moveTo>
                  <a:lnTo>
                    <a:pt x="39623" y="2569463"/>
                  </a:lnTo>
                </a:path>
                <a:path w="4590415" h="2569845">
                  <a:moveTo>
                    <a:pt x="0" y="2142743"/>
                  </a:moveTo>
                  <a:lnTo>
                    <a:pt x="39623" y="2142743"/>
                  </a:lnTo>
                </a:path>
                <a:path w="4590415" h="2569845">
                  <a:moveTo>
                    <a:pt x="0" y="1712975"/>
                  </a:moveTo>
                  <a:lnTo>
                    <a:pt x="39623" y="1712975"/>
                  </a:lnTo>
                </a:path>
                <a:path w="4590415" h="2569845">
                  <a:moveTo>
                    <a:pt x="0" y="1286255"/>
                  </a:moveTo>
                  <a:lnTo>
                    <a:pt x="39623" y="1286255"/>
                  </a:lnTo>
                </a:path>
                <a:path w="4590415" h="2569845">
                  <a:moveTo>
                    <a:pt x="0" y="856487"/>
                  </a:moveTo>
                  <a:lnTo>
                    <a:pt x="39623" y="856487"/>
                  </a:lnTo>
                </a:path>
                <a:path w="4590415" h="2569845">
                  <a:moveTo>
                    <a:pt x="0" y="429767"/>
                  </a:moveTo>
                  <a:lnTo>
                    <a:pt x="39623" y="429767"/>
                  </a:lnTo>
                </a:path>
                <a:path w="4590415" h="2569845">
                  <a:moveTo>
                    <a:pt x="0" y="0"/>
                  </a:moveTo>
                  <a:lnTo>
                    <a:pt x="39623" y="0"/>
                  </a:lnTo>
                </a:path>
                <a:path w="4590415" h="2569845">
                  <a:moveTo>
                    <a:pt x="39623" y="2569463"/>
                  </a:moveTo>
                  <a:lnTo>
                    <a:pt x="4550664" y="2569463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772667" y="1906523"/>
              <a:ext cx="3279775" cy="2341245"/>
            </a:xfrm>
            <a:custGeom>
              <a:avLst/>
              <a:gdLst/>
              <a:ahLst/>
              <a:cxnLst/>
              <a:rect l="l" t="t" r="r" b="b"/>
              <a:pathLst>
                <a:path w="3279775" h="2341245">
                  <a:moveTo>
                    <a:pt x="30479" y="499872"/>
                  </a:moveTo>
                  <a:lnTo>
                    <a:pt x="30479" y="996695"/>
                  </a:lnTo>
                </a:path>
                <a:path w="3279775" h="2341245">
                  <a:moveTo>
                    <a:pt x="30479" y="499872"/>
                  </a:moveTo>
                  <a:lnTo>
                    <a:pt x="30479" y="0"/>
                  </a:lnTo>
                </a:path>
                <a:path w="3279775" h="2341245">
                  <a:moveTo>
                    <a:pt x="0" y="996695"/>
                  </a:moveTo>
                  <a:lnTo>
                    <a:pt x="57912" y="996695"/>
                  </a:lnTo>
                </a:path>
                <a:path w="3279775" h="2341245">
                  <a:moveTo>
                    <a:pt x="0" y="0"/>
                  </a:moveTo>
                  <a:lnTo>
                    <a:pt x="57912" y="0"/>
                  </a:lnTo>
                </a:path>
                <a:path w="3279775" h="2341245">
                  <a:moveTo>
                    <a:pt x="673607" y="1993391"/>
                  </a:moveTo>
                  <a:lnTo>
                    <a:pt x="673607" y="2200656"/>
                  </a:lnTo>
                </a:path>
                <a:path w="3279775" h="2341245">
                  <a:moveTo>
                    <a:pt x="673607" y="1993391"/>
                  </a:moveTo>
                  <a:lnTo>
                    <a:pt x="673607" y="1786127"/>
                  </a:lnTo>
                </a:path>
                <a:path w="3279775" h="2341245">
                  <a:moveTo>
                    <a:pt x="646176" y="2200656"/>
                  </a:moveTo>
                  <a:lnTo>
                    <a:pt x="704088" y="2200656"/>
                  </a:lnTo>
                </a:path>
                <a:path w="3279775" h="2341245">
                  <a:moveTo>
                    <a:pt x="646176" y="1786127"/>
                  </a:moveTo>
                  <a:lnTo>
                    <a:pt x="704088" y="1786127"/>
                  </a:lnTo>
                </a:path>
                <a:path w="3279775" h="2341245">
                  <a:moveTo>
                    <a:pt x="1319783" y="2042160"/>
                  </a:moveTo>
                  <a:lnTo>
                    <a:pt x="1319783" y="2221991"/>
                  </a:lnTo>
                </a:path>
                <a:path w="3279775" h="2341245">
                  <a:moveTo>
                    <a:pt x="1319783" y="2042160"/>
                  </a:moveTo>
                  <a:lnTo>
                    <a:pt x="1319783" y="1865376"/>
                  </a:lnTo>
                </a:path>
                <a:path w="3279775" h="2341245">
                  <a:moveTo>
                    <a:pt x="1289304" y="2221991"/>
                  </a:moveTo>
                  <a:lnTo>
                    <a:pt x="1347215" y="2221991"/>
                  </a:lnTo>
                </a:path>
                <a:path w="3279775" h="2341245">
                  <a:moveTo>
                    <a:pt x="1289304" y="1865376"/>
                  </a:moveTo>
                  <a:lnTo>
                    <a:pt x="1347215" y="1865376"/>
                  </a:lnTo>
                </a:path>
                <a:path w="3279775" h="2341245">
                  <a:moveTo>
                    <a:pt x="1962912" y="2048256"/>
                  </a:moveTo>
                  <a:lnTo>
                    <a:pt x="1962912" y="2215896"/>
                  </a:lnTo>
                </a:path>
                <a:path w="3279775" h="2341245">
                  <a:moveTo>
                    <a:pt x="1962912" y="2048256"/>
                  </a:moveTo>
                  <a:lnTo>
                    <a:pt x="1962912" y="1880615"/>
                  </a:lnTo>
                </a:path>
                <a:path w="3279775" h="2341245">
                  <a:moveTo>
                    <a:pt x="1935480" y="2215896"/>
                  </a:moveTo>
                  <a:lnTo>
                    <a:pt x="1990344" y="2215896"/>
                  </a:lnTo>
                </a:path>
                <a:path w="3279775" h="2341245">
                  <a:moveTo>
                    <a:pt x="1935480" y="1880615"/>
                  </a:moveTo>
                  <a:lnTo>
                    <a:pt x="1990344" y="1880615"/>
                  </a:lnTo>
                </a:path>
                <a:path w="3279775" h="2341245">
                  <a:moveTo>
                    <a:pt x="2609087" y="2103120"/>
                  </a:moveTo>
                  <a:lnTo>
                    <a:pt x="2609087" y="2264664"/>
                  </a:lnTo>
                </a:path>
                <a:path w="3279775" h="2341245">
                  <a:moveTo>
                    <a:pt x="2609087" y="2103120"/>
                  </a:moveTo>
                  <a:lnTo>
                    <a:pt x="2609087" y="1941576"/>
                  </a:lnTo>
                </a:path>
                <a:path w="3279775" h="2341245">
                  <a:moveTo>
                    <a:pt x="2578608" y="2264664"/>
                  </a:moveTo>
                  <a:lnTo>
                    <a:pt x="2636520" y="2264664"/>
                  </a:lnTo>
                </a:path>
                <a:path w="3279775" h="2341245">
                  <a:moveTo>
                    <a:pt x="2578608" y="1941576"/>
                  </a:moveTo>
                  <a:lnTo>
                    <a:pt x="2636520" y="1941576"/>
                  </a:lnTo>
                </a:path>
                <a:path w="3279775" h="2341245">
                  <a:moveTo>
                    <a:pt x="3252216" y="2103120"/>
                  </a:moveTo>
                  <a:lnTo>
                    <a:pt x="3252216" y="2340864"/>
                  </a:lnTo>
                </a:path>
                <a:path w="3279775" h="2341245">
                  <a:moveTo>
                    <a:pt x="3252216" y="2103120"/>
                  </a:moveTo>
                  <a:lnTo>
                    <a:pt x="3252216" y="1868424"/>
                  </a:lnTo>
                </a:path>
                <a:path w="3279775" h="2341245">
                  <a:moveTo>
                    <a:pt x="3224784" y="2340864"/>
                  </a:moveTo>
                  <a:lnTo>
                    <a:pt x="3279648" y="2340864"/>
                  </a:lnTo>
                </a:path>
                <a:path w="3279775" h="2341245">
                  <a:moveTo>
                    <a:pt x="3224784" y="1868424"/>
                  </a:moveTo>
                  <a:lnTo>
                    <a:pt x="3279648" y="1868424"/>
                  </a:lnTo>
                </a:path>
              </a:pathLst>
            </a:custGeom>
            <a:ln w="9525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4640579" y="3607307"/>
              <a:ext cx="58419" cy="723900"/>
            </a:xfrm>
            <a:custGeom>
              <a:avLst/>
              <a:gdLst/>
              <a:ahLst/>
              <a:cxnLst/>
              <a:rect l="l" t="t" r="r" b="b"/>
              <a:pathLst>
                <a:path w="58420" h="723900">
                  <a:moveTo>
                    <a:pt x="27432" y="368807"/>
                  </a:moveTo>
                  <a:lnTo>
                    <a:pt x="27432" y="723899"/>
                  </a:lnTo>
                </a:path>
                <a:path w="58420" h="723900">
                  <a:moveTo>
                    <a:pt x="27432" y="368807"/>
                  </a:moveTo>
                  <a:lnTo>
                    <a:pt x="27432" y="0"/>
                  </a:lnTo>
                </a:path>
                <a:path w="58420" h="723900">
                  <a:moveTo>
                    <a:pt x="0" y="0"/>
                  </a:moveTo>
                  <a:lnTo>
                    <a:pt x="57912" y="0"/>
                  </a:lnTo>
                </a:path>
              </a:pathLst>
            </a:custGeom>
            <a:ln w="9525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772667" y="1933955"/>
              <a:ext cx="3926204" cy="2246630"/>
            </a:xfrm>
            <a:custGeom>
              <a:avLst/>
              <a:gdLst/>
              <a:ahLst/>
              <a:cxnLst/>
              <a:rect l="l" t="t" r="r" b="b"/>
              <a:pathLst>
                <a:path w="3926204" h="2246629">
                  <a:moveTo>
                    <a:pt x="30479" y="481584"/>
                  </a:moveTo>
                  <a:lnTo>
                    <a:pt x="30479" y="960119"/>
                  </a:lnTo>
                </a:path>
                <a:path w="3926204" h="2246629">
                  <a:moveTo>
                    <a:pt x="30479" y="481584"/>
                  </a:moveTo>
                  <a:lnTo>
                    <a:pt x="30479" y="0"/>
                  </a:lnTo>
                </a:path>
                <a:path w="3926204" h="2246629">
                  <a:moveTo>
                    <a:pt x="0" y="960119"/>
                  </a:moveTo>
                  <a:lnTo>
                    <a:pt x="57912" y="960119"/>
                  </a:lnTo>
                </a:path>
                <a:path w="3926204" h="2246629">
                  <a:moveTo>
                    <a:pt x="0" y="0"/>
                  </a:moveTo>
                  <a:lnTo>
                    <a:pt x="57912" y="0"/>
                  </a:lnTo>
                </a:path>
                <a:path w="3926204" h="2246629">
                  <a:moveTo>
                    <a:pt x="673607" y="2020824"/>
                  </a:moveTo>
                  <a:lnTo>
                    <a:pt x="673607" y="2173224"/>
                  </a:lnTo>
                </a:path>
                <a:path w="3926204" h="2246629">
                  <a:moveTo>
                    <a:pt x="673607" y="2020824"/>
                  </a:moveTo>
                  <a:lnTo>
                    <a:pt x="673607" y="1871472"/>
                  </a:lnTo>
                </a:path>
                <a:path w="3926204" h="2246629">
                  <a:moveTo>
                    <a:pt x="646176" y="2173224"/>
                  </a:moveTo>
                  <a:lnTo>
                    <a:pt x="704088" y="2173224"/>
                  </a:lnTo>
                </a:path>
                <a:path w="3926204" h="2246629">
                  <a:moveTo>
                    <a:pt x="646176" y="1871472"/>
                  </a:moveTo>
                  <a:lnTo>
                    <a:pt x="704088" y="1871472"/>
                  </a:lnTo>
                </a:path>
                <a:path w="3926204" h="2246629">
                  <a:moveTo>
                    <a:pt x="1319783" y="2008632"/>
                  </a:moveTo>
                  <a:lnTo>
                    <a:pt x="1319783" y="2185416"/>
                  </a:lnTo>
                </a:path>
                <a:path w="3926204" h="2246629">
                  <a:moveTo>
                    <a:pt x="1319783" y="2008632"/>
                  </a:moveTo>
                  <a:lnTo>
                    <a:pt x="1319783" y="1831848"/>
                  </a:lnTo>
                </a:path>
                <a:path w="3926204" h="2246629">
                  <a:moveTo>
                    <a:pt x="1289304" y="2185416"/>
                  </a:moveTo>
                  <a:lnTo>
                    <a:pt x="1347215" y="2185416"/>
                  </a:lnTo>
                </a:path>
                <a:path w="3926204" h="2246629">
                  <a:moveTo>
                    <a:pt x="1289304" y="1831848"/>
                  </a:moveTo>
                  <a:lnTo>
                    <a:pt x="1347215" y="1831848"/>
                  </a:lnTo>
                </a:path>
                <a:path w="3926204" h="2246629">
                  <a:moveTo>
                    <a:pt x="1962912" y="2020824"/>
                  </a:moveTo>
                  <a:lnTo>
                    <a:pt x="1962912" y="2194560"/>
                  </a:lnTo>
                </a:path>
                <a:path w="3926204" h="2246629">
                  <a:moveTo>
                    <a:pt x="1962912" y="2020824"/>
                  </a:moveTo>
                  <a:lnTo>
                    <a:pt x="1962912" y="1847088"/>
                  </a:lnTo>
                </a:path>
                <a:path w="3926204" h="2246629">
                  <a:moveTo>
                    <a:pt x="1935480" y="2194560"/>
                  </a:moveTo>
                  <a:lnTo>
                    <a:pt x="1990344" y="2194560"/>
                  </a:lnTo>
                </a:path>
                <a:path w="3926204" h="2246629">
                  <a:moveTo>
                    <a:pt x="1935480" y="1847088"/>
                  </a:moveTo>
                  <a:lnTo>
                    <a:pt x="1990344" y="1847088"/>
                  </a:lnTo>
                </a:path>
                <a:path w="3926204" h="2246629">
                  <a:moveTo>
                    <a:pt x="2609087" y="2090927"/>
                  </a:moveTo>
                  <a:lnTo>
                    <a:pt x="2609087" y="2218944"/>
                  </a:lnTo>
                </a:path>
                <a:path w="3926204" h="2246629">
                  <a:moveTo>
                    <a:pt x="2609087" y="2090927"/>
                  </a:moveTo>
                  <a:lnTo>
                    <a:pt x="2609087" y="1962912"/>
                  </a:lnTo>
                </a:path>
                <a:path w="3926204" h="2246629">
                  <a:moveTo>
                    <a:pt x="2578608" y="2218944"/>
                  </a:moveTo>
                  <a:lnTo>
                    <a:pt x="2636520" y="2218944"/>
                  </a:lnTo>
                </a:path>
                <a:path w="3926204" h="2246629">
                  <a:moveTo>
                    <a:pt x="2578608" y="1962912"/>
                  </a:moveTo>
                  <a:lnTo>
                    <a:pt x="2636520" y="1962912"/>
                  </a:lnTo>
                </a:path>
                <a:path w="3926204" h="2246629">
                  <a:moveTo>
                    <a:pt x="3252216" y="2066544"/>
                  </a:moveTo>
                  <a:lnTo>
                    <a:pt x="3252216" y="2246376"/>
                  </a:lnTo>
                </a:path>
                <a:path w="3926204" h="2246629">
                  <a:moveTo>
                    <a:pt x="3252216" y="2066544"/>
                  </a:moveTo>
                  <a:lnTo>
                    <a:pt x="3252216" y="1883664"/>
                  </a:lnTo>
                </a:path>
                <a:path w="3926204" h="2246629">
                  <a:moveTo>
                    <a:pt x="3224784" y="2246376"/>
                  </a:moveTo>
                  <a:lnTo>
                    <a:pt x="3279648" y="2246376"/>
                  </a:lnTo>
                </a:path>
                <a:path w="3926204" h="2246629">
                  <a:moveTo>
                    <a:pt x="3224784" y="1883664"/>
                  </a:moveTo>
                  <a:lnTo>
                    <a:pt x="3279648" y="1883664"/>
                  </a:lnTo>
                </a:path>
                <a:path w="3926204" h="2246629">
                  <a:moveTo>
                    <a:pt x="3895344" y="2054352"/>
                  </a:moveTo>
                  <a:lnTo>
                    <a:pt x="3895344" y="2237232"/>
                  </a:lnTo>
                </a:path>
                <a:path w="3926204" h="2246629">
                  <a:moveTo>
                    <a:pt x="3895344" y="2054352"/>
                  </a:moveTo>
                  <a:lnTo>
                    <a:pt x="3895344" y="1871472"/>
                  </a:lnTo>
                </a:path>
                <a:path w="3926204" h="2246629">
                  <a:moveTo>
                    <a:pt x="3867911" y="2237232"/>
                  </a:moveTo>
                  <a:lnTo>
                    <a:pt x="3925824" y="2237232"/>
                  </a:lnTo>
                </a:path>
                <a:path w="3926204" h="2246629">
                  <a:moveTo>
                    <a:pt x="3867911" y="1871472"/>
                  </a:moveTo>
                  <a:lnTo>
                    <a:pt x="3925824" y="1871472"/>
                  </a:lnTo>
                </a:path>
              </a:pathLst>
            </a:custGeom>
            <a:ln w="9525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801624" y="2404871"/>
              <a:ext cx="3868420" cy="1606550"/>
            </a:xfrm>
            <a:custGeom>
              <a:avLst/>
              <a:gdLst/>
              <a:ahLst/>
              <a:cxnLst/>
              <a:rect l="l" t="t" r="r" b="b"/>
              <a:pathLst>
                <a:path w="3868420" h="1606550">
                  <a:moveTo>
                    <a:pt x="0" y="0"/>
                  </a:moveTo>
                  <a:lnTo>
                    <a:pt x="646176" y="1493520"/>
                  </a:lnTo>
                  <a:lnTo>
                    <a:pt x="1289303" y="1545336"/>
                  </a:lnTo>
                  <a:lnTo>
                    <a:pt x="1935480" y="1548383"/>
                  </a:lnTo>
                  <a:lnTo>
                    <a:pt x="2578608" y="1606295"/>
                  </a:lnTo>
                  <a:lnTo>
                    <a:pt x="3221736" y="1606295"/>
                  </a:lnTo>
                  <a:lnTo>
                    <a:pt x="3867912" y="1569720"/>
                  </a:lnTo>
                </a:path>
              </a:pathLst>
            </a:custGeom>
            <a:ln w="12700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9" name="object 7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8667" y="2370518"/>
              <a:ext cx="70485" cy="70485"/>
            </a:xfrm>
            <a:prstGeom prst="rect">
              <a:avLst/>
            </a:prstGeom>
          </p:spPr>
        </p:pic>
        <p:pic>
          <p:nvPicPr>
            <p:cNvPr id="80" name="object 8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1795" y="3864038"/>
              <a:ext cx="70484" cy="70484"/>
            </a:xfrm>
            <a:prstGeom prst="rect">
              <a:avLst/>
            </a:prstGeom>
          </p:spPr>
        </p:pic>
        <p:pic>
          <p:nvPicPr>
            <p:cNvPr id="81" name="object 8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7971" y="3912793"/>
              <a:ext cx="70485" cy="70497"/>
            </a:xfrm>
            <a:prstGeom prst="rect">
              <a:avLst/>
            </a:prstGeom>
          </p:spPr>
        </p:pic>
        <p:pic>
          <p:nvPicPr>
            <p:cNvPr id="82" name="object 8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01099" y="3918889"/>
              <a:ext cx="70485" cy="70497"/>
            </a:xfrm>
            <a:prstGeom prst="rect">
              <a:avLst/>
            </a:prstGeom>
          </p:spPr>
        </p:pic>
        <p:pic>
          <p:nvPicPr>
            <p:cNvPr id="83" name="object 8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47275" y="3973766"/>
              <a:ext cx="70485" cy="70484"/>
            </a:xfrm>
            <a:prstGeom prst="rect">
              <a:avLst/>
            </a:prstGeom>
          </p:spPr>
        </p:pic>
        <p:pic>
          <p:nvPicPr>
            <p:cNvPr id="84" name="object 8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90403" y="3973766"/>
              <a:ext cx="70485" cy="70484"/>
            </a:xfrm>
            <a:prstGeom prst="rect">
              <a:avLst/>
            </a:prstGeom>
          </p:spPr>
        </p:pic>
        <p:pic>
          <p:nvPicPr>
            <p:cNvPr id="85" name="object 8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33531" y="3940225"/>
              <a:ext cx="70484" cy="70497"/>
            </a:xfrm>
            <a:prstGeom prst="rect">
              <a:avLst/>
            </a:prstGeom>
          </p:spPr>
        </p:pic>
        <p:sp>
          <p:nvSpPr>
            <p:cNvPr id="86" name="object 86" descr=""/>
            <p:cNvSpPr/>
            <p:nvPr/>
          </p:nvSpPr>
          <p:spPr>
            <a:xfrm>
              <a:off x="801624" y="2414015"/>
              <a:ext cx="3868420" cy="1609725"/>
            </a:xfrm>
            <a:custGeom>
              <a:avLst/>
              <a:gdLst/>
              <a:ahLst/>
              <a:cxnLst/>
              <a:rect l="l" t="t" r="r" b="b"/>
              <a:pathLst>
                <a:path w="3868420" h="1609725">
                  <a:moveTo>
                    <a:pt x="0" y="0"/>
                  </a:moveTo>
                  <a:lnTo>
                    <a:pt x="646176" y="1542288"/>
                  </a:lnTo>
                  <a:lnTo>
                    <a:pt x="1289303" y="1530095"/>
                  </a:lnTo>
                  <a:lnTo>
                    <a:pt x="1935480" y="1539239"/>
                  </a:lnTo>
                  <a:lnTo>
                    <a:pt x="2578608" y="1609344"/>
                  </a:lnTo>
                  <a:lnTo>
                    <a:pt x="3221736" y="1584960"/>
                  </a:lnTo>
                  <a:lnTo>
                    <a:pt x="3867912" y="1572767"/>
                  </a:lnTo>
                </a:path>
              </a:pathLst>
            </a:custGeom>
            <a:ln w="12699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7" name="object 8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8667" y="2379662"/>
              <a:ext cx="70485" cy="70485"/>
            </a:xfrm>
            <a:prstGeom prst="rect">
              <a:avLst/>
            </a:prstGeom>
          </p:spPr>
        </p:pic>
        <p:pic>
          <p:nvPicPr>
            <p:cNvPr id="88" name="object 8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11795" y="3918889"/>
              <a:ext cx="70484" cy="70497"/>
            </a:xfrm>
            <a:prstGeom prst="rect">
              <a:avLst/>
            </a:prstGeom>
          </p:spPr>
        </p:pic>
        <p:pic>
          <p:nvPicPr>
            <p:cNvPr id="89" name="object 8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57971" y="3906710"/>
              <a:ext cx="70485" cy="70484"/>
            </a:xfrm>
            <a:prstGeom prst="rect">
              <a:avLst/>
            </a:prstGeom>
          </p:spPr>
        </p:pic>
        <p:pic>
          <p:nvPicPr>
            <p:cNvPr id="90" name="object 9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01099" y="3918889"/>
              <a:ext cx="70485" cy="70497"/>
            </a:xfrm>
            <a:prstGeom prst="rect">
              <a:avLst/>
            </a:prstGeom>
          </p:spPr>
        </p:pic>
        <p:pic>
          <p:nvPicPr>
            <p:cNvPr id="91" name="object 9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47275" y="3988993"/>
              <a:ext cx="70485" cy="70497"/>
            </a:xfrm>
            <a:prstGeom prst="rect">
              <a:avLst/>
            </a:prstGeom>
          </p:spPr>
        </p:pic>
        <p:pic>
          <p:nvPicPr>
            <p:cNvPr id="92" name="object 9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990403" y="3964622"/>
              <a:ext cx="70485" cy="70484"/>
            </a:xfrm>
            <a:prstGeom prst="rect">
              <a:avLst/>
            </a:prstGeom>
          </p:spPr>
        </p:pic>
        <p:pic>
          <p:nvPicPr>
            <p:cNvPr id="93" name="object 9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33531" y="3952430"/>
              <a:ext cx="70484" cy="70484"/>
            </a:xfrm>
            <a:prstGeom prst="rect">
              <a:avLst/>
            </a:prstGeom>
          </p:spPr>
        </p:pic>
        <p:sp>
          <p:nvSpPr>
            <p:cNvPr id="94" name="object 94" descr=""/>
            <p:cNvSpPr/>
            <p:nvPr/>
          </p:nvSpPr>
          <p:spPr>
            <a:xfrm>
              <a:off x="772667" y="2074163"/>
              <a:ext cx="3926204" cy="1765300"/>
            </a:xfrm>
            <a:custGeom>
              <a:avLst/>
              <a:gdLst/>
              <a:ahLst/>
              <a:cxnLst/>
              <a:rect l="l" t="t" r="r" b="b"/>
              <a:pathLst>
                <a:path w="3926204" h="1765300">
                  <a:moveTo>
                    <a:pt x="30479" y="1591056"/>
                  </a:moveTo>
                  <a:lnTo>
                    <a:pt x="30479" y="1764792"/>
                  </a:lnTo>
                </a:path>
                <a:path w="3926204" h="1765300">
                  <a:moveTo>
                    <a:pt x="30479" y="1591056"/>
                  </a:moveTo>
                  <a:lnTo>
                    <a:pt x="30479" y="1417320"/>
                  </a:lnTo>
                </a:path>
                <a:path w="3926204" h="1765300">
                  <a:moveTo>
                    <a:pt x="0" y="1764792"/>
                  </a:moveTo>
                  <a:lnTo>
                    <a:pt x="57912" y="1764792"/>
                  </a:lnTo>
                </a:path>
                <a:path w="3926204" h="1765300">
                  <a:moveTo>
                    <a:pt x="0" y="1417320"/>
                  </a:moveTo>
                  <a:lnTo>
                    <a:pt x="57912" y="1417320"/>
                  </a:lnTo>
                </a:path>
                <a:path w="3926204" h="1765300">
                  <a:moveTo>
                    <a:pt x="673607" y="533400"/>
                  </a:moveTo>
                  <a:lnTo>
                    <a:pt x="673607" y="944880"/>
                  </a:lnTo>
                </a:path>
                <a:path w="3926204" h="1765300">
                  <a:moveTo>
                    <a:pt x="673607" y="533400"/>
                  </a:moveTo>
                  <a:lnTo>
                    <a:pt x="673607" y="121920"/>
                  </a:lnTo>
                </a:path>
                <a:path w="3926204" h="1765300">
                  <a:moveTo>
                    <a:pt x="646176" y="944880"/>
                  </a:moveTo>
                  <a:lnTo>
                    <a:pt x="704088" y="944880"/>
                  </a:lnTo>
                </a:path>
                <a:path w="3926204" h="1765300">
                  <a:moveTo>
                    <a:pt x="646176" y="121920"/>
                  </a:moveTo>
                  <a:lnTo>
                    <a:pt x="704088" y="121920"/>
                  </a:lnTo>
                </a:path>
                <a:path w="3926204" h="1765300">
                  <a:moveTo>
                    <a:pt x="1319783" y="502920"/>
                  </a:moveTo>
                  <a:lnTo>
                    <a:pt x="1319783" y="1005840"/>
                  </a:lnTo>
                </a:path>
                <a:path w="3926204" h="1765300">
                  <a:moveTo>
                    <a:pt x="1319783" y="502920"/>
                  </a:moveTo>
                  <a:lnTo>
                    <a:pt x="1319783" y="0"/>
                  </a:lnTo>
                </a:path>
                <a:path w="3926204" h="1765300">
                  <a:moveTo>
                    <a:pt x="1289304" y="1005840"/>
                  </a:moveTo>
                  <a:lnTo>
                    <a:pt x="1347215" y="1005840"/>
                  </a:lnTo>
                </a:path>
                <a:path w="3926204" h="1765300">
                  <a:moveTo>
                    <a:pt x="1289304" y="0"/>
                  </a:moveTo>
                  <a:lnTo>
                    <a:pt x="1347215" y="0"/>
                  </a:lnTo>
                </a:path>
                <a:path w="3926204" h="1765300">
                  <a:moveTo>
                    <a:pt x="1962912" y="521208"/>
                  </a:moveTo>
                  <a:lnTo>
                    <a:pt x="1962912" y="954024"/>
                  </a:lnTo>
                </a:path>
                <a:path w="3926204" h="1765300">
                  <a:moveTo>
                    <a:pt x="1962912" y="521208"/>
                  </a:moveTo>
                  <a:lnTo>
                    <a:pt x="1962912" y="91440"/>
                  </a:lnTo>
                </a:path>
                <a:path w="3926204" h="1765300">
                  <a:moveTo>
                    <a:pt x="1935480" y="954024"/>
                  </a:moveTo>
                  <a:lnTo>
                    <a:pt x="1990344" y="954024"/>
                  </a:lnTo>
                </a:path>
                <a:path w="3926204" h="1765300">
                  <a:moveTo>
                    <a:pt x="1935480" y="91440"/>
                  </a:moveTo>
                  <a:lnTo>
                    <a:pt x="1990344" y="91440"/>
                  </a:lnTo>
                </a:path>
                <a:path w="3926204" h="1765300">
                  <a:moveTo>
                    <a:pt x="2609087" y="542544"/>
                  </a:moveTo>
                  <a:lnTo>
                    <a:pt x="2609087" y="954024"/>
                  </a:lnTo>
                </a:path>
                <a:path w="3926204" h="1765300">
                  <a:moveTo>
                    <a:pt x="2609087" y="542544"/>
                  </a:moveTo>
                  <a:lnTo>
                    <a:pt x="2609087" y="131064"/>
                  </a:lnTo>
                </a:path>
                <a:path w="3926204" h="1765300">
                  <a:moveTo>
                    <a:pt x="2578608" y="954024"/>
                  </a:moveTo>
                  <a:lnTo>
                    <a:pt x="2636520" y="954024"/>
                  </a:lnTo>
                </a:path>
                <a:path w="3926204" h="1765300">
                  <a:moveTo>
                    <a:pt x="2578608" y="131064"/>
                  </a:moveTo>
                  <a:lnTo>
                    <a:pt x="2636520" y="131064"/>
                  </a:lnTo>
                </a:path>
                <a:path w="3926204" h="1765300">
                  <a:moveTo>
                    <a:pt x="3252216" y="594360"/>
                  </a:moveTo>
                  <a:lnTo>
                    <a:pt x="3252216" y="984504"/>
                  </a:lnTo>
                </a:path>
                <a:path w="3926204" h="1765300">
                  <a:moveTo>
                    <a:pt x="3252216" y="594360"/>
                  </a:moveTo>
                  <a:lnTo>
                    <a:pt x="3252216" y="204216"/>
                  </a:lnTo>
                </a:path>
                <a:path w="3926204" h="1765300">
                  <a:moveTo>
                    <a:pt x="3224784" y="984504"/>
                  </a:moveTo>
                  <a:lnTo>
                    <a:pt x="3279648" y="984504"/>
                  </a:lnTo>
                </a:path>
                <a:path w="3926204" h="1765300">
                  <a:moveTo>
                    <a:pt x="3224784" y="204216"/>
                  </a:moveTo>
                  <a:lnTo>
                    <a:pt x="3279648" y="204216"/>
                  </a:lnTo>
                </a:path>
                <a:path w="3926204" h="1765300">
                  <a:moveTo>
                    <a:pt x="3895344" y="624840"/>
                  </a:moveTo>
                  <a:lnTo>
                    <a:pt x="3895344" y="1127760"/>
                  </a:lnTo>
                </a:path>
                <a:path w="3926204" h="1765300">
                  <a:moveTo>
                    <a:pt x="3895344" y="624840"/>
                  </a:moveTo>
                  <a:lnTo>
                    <a:pt x="3895344" y="121920"/>
                  </a:lnTo>
                </a:path>
                <a:path w="3926204" h="1765300">
                  <a:moveTo>
                    <a:pt x="3867911" y="1127760"/>
                  </a:moveTo>
                  <a:lnTo>
                    <a:pt x="3925824" y="1127760"/>
                  </a:lnTo>
                </a:path>
                <a:path w="3926204" h="1765300">
                  <a:moveTo>
                    <a:pt x="3867911" y="121920"/>
                  </a:moveTo>
                  <a:lnTo>
                    <a:pt x="3925824" y="121920"/>
                  </a:lnTo>
                </a:path>
              </a:pathLst>
            </a:custGeom>
            <a:ln w="9525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772667" y="1879091"/>
              <a:ext cx="3926204" cy="1889760"/>
            </a:xfrm>
            <a:custGeom>
              <a:avLst/>
              <a:gdLst/>
              <a:ahLst/>
              <a:cxnLst/>
              <a:rect l="l" t="t" r="r" b="b"/>
              <a:pathLst>
                <a:path w="3926204" h="1889760">
                  <a:moveTo>
                    <a:pt x="30479" y="1703832"/>
                  </a:moveTo>
                  <a:lnTo>
                    <a:pt x="30479" y="1889760"/>
                  </a:lnTo>
                </a:path>
                <a:path w="3926204" h="1889760">
                  <a:moveTo>
                    <a:pt x="30479" y="1703832"/>
                  </a:moveTo>
                  <a:lnTo>
                    <a:pt x="30479" y="1517904"/>
                  </a:lnTo>
                </a:path>
                <a:path w="3926204" h="1889760">
                  <a:moveTo>
                    <a:pt x="0" y="1889760"/>
                  </a:moveTo>
                  <a:lnTo>
                    <a:pt x="57912" y="1889760"/>
                  </a:lnTo>
                </a:path>
                <a:path w="3926204" h="1889760">
                  <a:moveTo>
                    <a:pt x="0" y="1517904"/>
                  </a:moveTo>
                  <a:lnTo>
                    <a:pt x="57912" y="1517904"/>
                  </a:lnTo>
                </a:path>
                <a:path w="3926204" h="1889760">
                  <a:moveTo>
                    <a:pt x="673607" y="542544"/>
                  </a:moveTo>
                  <a:lnTo>
                    <a:pt x="673607" y="1027176"/>
                  </a:lnTo>
                </a:path>
                <a:path w="3926204" h="1889760">
                  <a:moveTo>
                    <a:pt x="673607" y="542544"/>
                  </a:moveTo>
                  <a:lnTo>
                    <a:pt x="673607" y="60960"/>
                  </a:lnTo>
                </a:path>
                <a:path w="3926204" h="1889760">
                  <a:moveTo>
                    <a:pt x="646176" y="1027176"/>
                  </a:moveTo>
                  <a:lnTo>
                    <a:pt x="704088" y="1027176"/>
                  </a:lnTo>
                </a:path>
                <a:path w="3926204" h="1889760">
                  <a:moveTo>
                    <a:pt x="646176" y="60960"/>
                  </a:moveTo>
                  <a:lnTo>
                    <a:pt x="704088" y="60960"/>
                  </a:lnTo>
                </a:path>
                <a:path w="3926204" h="1889760">
                  <a:moveTo>
                    <a:pt x="1319783" y="554736"/>
                  </a:moveTo>
                  <a:lnTo>
                    <a:pt x="1319783" y="1097280"/>
                  </a:lnTo>
                </a:path>
                <a:path w="3926204" h="1889760">
                  <a:moveTo>
                    <a:pt x="1319783" y="554736"/>
                  </a:moveTo>
                  <a:lnTo>
                    <a:pt x="1319783" y="9144"/>
                  </a:lnTo>
                </a:path>
                <a:path w="3926204" h="1889760">
                  <a:moveTo>
                    <a:pt x="1289304" y="1097280"/>
                  </a:moveTo>
                  <a:lnTo>
                    <a:pt x="1347215" y="1097280"/>
                  </a:lnTo>
                </a:path>
                <a:path w="3926204" h="1889760">
                  <a:moveTo>
                    <a:pt x="1289304" y="9144"/>
                  </a:moveTo>
                  <a:lnTo>
                    <a:pt x="1347215" y="9144"/>
                  </a:lnTo>
                </a:path>
                <a:path w="3926204" h="1889760">
                  <a:moveTo>
                    <a:pt x="1962912" y="554736"/>
                  </a:moveTo>
                  <a:lnTo>
                    <a:pt x="1962912" y="1066800"/>
                  </a:lnTo>
                </a:path>
                <a:path w="3926204" h="1889760">
                  <a:moveTo>
                    <a:pt x="1962912" y="554736"/>
                  </a:moveTo>
                  <a:lnTo>
                    <a:pt x="1962912" y="39624"/>
                  </a:lnTo>
                </a:path>
                <a:path w="3926204" h="1889760">
                  <a:moveTo>
                    <a:pt x="1935480" y="1066800"/>
                  </a:moveTo>
                  <a:lnTo>
                    <a:pt x="1990344" y="1066800"/>
                  </a:lnTo>
                </a:path>
                <a:path w="3926204" h="1889760">
                  <a:moveTo>
                    <a:pt x="1935480" y="39624"/>
                  </a:moveTo>
                  <a:lnTo>
                    <a:pt x="1990344" y="39624"/>
                  </a:lnTo>
                </a:path>
                <a:path w="3926204" h="1889760">
                  <a:moveTo>
                    <a:pt x="2609087" y="563880"/>
                  </a:moveTo>
                  <a:lnTo>
                    <a:pt x="2609087" y="1045464"/>
                  </a:lnTo>
                </a:path>
                <a:path w="3926204" h="1889760">
                  <a:moveTo>
                    <a:pt x="2609087" y="563880"/>
                  </a:moveTo>
                  <a:lnTo>
                    <a:pt x="2609087" y="82296"/>
                  </a:lnTo>
                </a:path>
                <a:path w="3926204" h="1889760">
                  <a:moveTo>
                    <a:pt x="2578608" y="1045464"/>
                  </a:moveTo>
                  <a:lnTo>
                    <a:pt x="2636520" y="1045464"/>
                  </a:lnTo>
                </a:path>
                <a:path w="3926204" h="1889760">
                  <a:moveTo>
                    <a:pt x="2578608" y="82296"/>
                  </a:moveTo>
                  <a:lnTo>
                    <a:pt x="2636520" y="82296"/>
                  </a:lnTo>
                </a:path>
                <a:path w="3926204" h="1889760">
                  <a:moveTo>
                    <a:pt x="3252216" y="542544"/>
                  </a:moveTo>
                  <a:lnTo>
                    <a:pt x="3252216" y="1088136"/>
                  </a:lnTo>
                </a:path>
                <a:path w="3926204" h="1889760">
                  <a:moveTo>
                    <a:pt x="3252216" y="542544"/>
                  </a:moveTo>
                  <a:lnTo>
                    <a:pt x="3252216" y="0"/>
                  </a:lnTo>
                </a:path>
                <a:path w="3926204" h="1889760">
                  <a:moveTo>
                    <a:pt x="3224784" y="1088136"/>
                  </a:moveTo>
                  <a:lnTo>
                    <a:pt x="3279648" y="1088136"/>
                  </a:lnTo>
                </a:path>
                <a:path w="3926204" h="1889760">
                  <a:moveTo>
                    <a:pt x="3224784" y="0"/>
                  </a:moveTo>
                  <a:lnTo>
                    <a:pt x="3279648" y="0"/>
                  </a:lnTo>
                </a:path>
                <a:path w="3926204" h="1889760">
                  <a:moveTo>
                    <a:pt x="3895344" y="615696"/>
                  </a:moveTo>
                  <a:lnTo>
                    <a:pt x="3895344" y="1036320"/>
                  </a:lnTo>
                </a:path>
                <a:path w="3926204" h="1889760">
                  <a:moveTo>
                    <a:pt x="3895344" y="615696"/>
                  </a:moveTo>
                  <a:lnTo>
                    <a:pt x="3895344" y="195072"/>
                  </a:lnTo>
                </a:path>
                <a:path w="3926204" h="1889760">
                  <a:moveTo>
                    <a:pt x="3867911" y="1036320"/>
                  </a:moveTo>
                  <a:lnTo>
                    <a:pt x="3925824" y="1036320"/>
                  </a:lnTo>
                </a:path>
                <a:path w="3926204" h="1889760">
                  <a:moveTo>
                    <a:pt x="3867911" y="195072"/>
                  </a:moveTo>
                  <a:lnTo>
                    <a:pt x="3925824" y="195072"/>
                  </a:lnTo>
                </a:path>
              </a:pathLst>
            </a:custGeom>
            <a:ln w="9525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801624" y="2575559"/>
              <a:ext cx="3868420" cy="1091565"/>
            </a:xfrm>
            <a:custGeom>
              <a:avLst/>
              <a:gdLst/>
              <a:ahLst/>
              <a:cxnLst/>
              <a:rect l="l" t="t" r="r" b="b"/>
              <a:pathLst>
                <a:path w="3868420" h="1091564">
                  <a:moveTo>
                    <a:pt x="0" y="1091183"/>
                  </a:moveTo>
                  <a:lnTo>
                    <a:pt x="646176" y="30480"/>
                  </a:lnTo>
                  <a:lnTo>
                    <a:pt x="1289303" y="0"/>
                  </a:lnTo>
                  <a:lnTo>
                    <a:pt x="1935480" y="21336"/>
                  </a:lnTo>
                  <a:lnTo>
                    <a:pt x="2578608" y="42671"/>
                  </a:lnTo>
                  <a:lnTo>
                    <a:pt x="3221736" y="94487"/>
                  </a:lnTo>
                  <a:lnTo>
                    <a:pt x="3867912" y="124968"/>
                  </a:lnTo>
                </a:path>
              </a:pathLst>
            </a:custGeom>
            <a:ln w="12700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7" name="object 9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8667" y="3629342"/>
              <a:ext cx="70485" cy="70484"/>
            </a:xfrm>
            <a:prstGeom prst="rect">
              <a:avLst/>
            </a:prstGeom>
          </p:spPr>
        </p:pic>
        <p:pic>
          <p:nvPicPr>
            <p:cNvPr id="98" name="object 9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11795" y="2571686"/>
              <a:ext cx="70484" cy="70485"/>
            </a:xfrm>
            <a:prstGeom prst="rect">
              <a:avLst/>
            </a:prstGeom>
          </p:spPr>
        </p:pic>
        <p:pic>
          <p:nvPicPr>
            <p:cNvPr id="99" name="object 9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7971" y="2541206"/>
              <a:ext cx="70485" cy="70485"/>
            </a:xfrm>
            <a:prstGeom prst="rect">
              <a:avLst/>
            </a:prstGeom>
          </p:spPr>
        </p:pic>
        <p:pic>
          <p:nvPicPr>
            <p:cNvPr id="100" name="object 10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01099" y="2559494"/>
              <a:ext cx="70485" cy="70485"/>
            </a:xfrm>
            <a:prstGeom prst="rect">
              <a:avLst/>
            </a:prstGeom>
          </p:spPr>
        </p:pic>
        <p:pic>
          <p:nvPicPr>
            <p:cNvPr id="101" name="object 10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7275" y="2580830"/>
              <a:ext cx="70485" cy="70485"/>
            </a:xfrm>
            <a:prstGeom prst="rect">
              <a:avLst/>
            </a:prstGeom>
          </p:spPr>
        </p:pic>
        <p:pic>
          <p:nvPicPr>
            <p:cNvPr id="102" name="object 10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90403" y="2632646"/>
              <a:ext cx="70485" cy="70484"/>
            </a:xfrm>
            <a:prstGeom prst="rect">
              <a:avLst/>
            </a:prstGeom>
          </p:spPr>
        </p:pic>
        <p:pic>
          <p:nvPicPr>
            <p:cNvPr id="103" name="object 10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33531" y="2663126"/>
              <a:ext cx="70484" cy="70485"/>
            </a:xfrm>
            <a:prstGeom prst="rect">
              <a:avLst/>
            </a:prstGeom>
          </p:spPr>
        </p:pic>
        <p:sp>
          <p:nvSpPr>
            <p:cNvPr id="104" name="object 104" descr=""/>
            <p:cNvSpPr/>
            <p:nvPr/>
          </p:nvSpPr>
          <p:spPr>
            <a:xfrm>
              <a:off x="3380232" y="2423159"/>
              <a:ext cx="643255" cy="18415"/>
            </a:xfrm>
            <a:custGeom>
              <a:avLst/>
              <a:gdLst/>
              <a:ahLst/>
              <a:cxnLst/>
              <a:rect l="l" t="t" r="r" b="b"/>
              <a:pathLst>
                <a:path w="643254" h="18414">
                  <a:moveTo>
                    <a:pt x="0" y="18287"/>
                  </a:moveTo>
                  <a:lnTo>
                    <a:pt x="643127" y="0"/>
                  </a:lnTo>
                </a:path>
              </a:pathLst>
            </a:custGeom>
            <a:ln w="12699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801624" y="2423159"/>
              <a:ext cx="3868420" cy="1161415"/>
            </a:xfrm>
            <a:custGeom>
              <a:avLst/>
              <a:gdLst/>
              <a:ahLst/>
              <a:cxnLst/>
              <a:rect l="l" t="t" r="r" b="b"/>
              <a:pathLst>
                <a:path w="3868420" h="1161414">
                  <a:moveTo>
                    <a:pt x="0" y="1161288"/>
                  </a:moveTo>
                  <a:lnTo>
                    <a:pt x="646176" y="0"/>
                  </a:lnTo>
                  <a:lnTo>
                    <a:pt x="1289303" y="9143"/>
                  </a:lnTo>
                  <a:lnTo>
                    <a:pt x="1935480" y="9143"/>
                  </a:lnTo>
                  <a:lnTo>
                    <a:pt x="2578608" y="18287"/>
                  </a:lnTo>
                </a:path>
                <a:path w="3868420" h="1161414">
                  <a:moveTo>
                    <a:pt x="3221736" y="0"/>
                  </a:moveTo>
                  <a:lnTo>
                    <a:pt x="3867912" y="70103"/>
                  </a:lnTo>
                </a:path>
              </a:pathLst>
            </a:custGeom>
            <a:ln w="19050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6" name="object 10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68667" y="3547046"/>
              <a:ext cx="70485" cy="70484"/>
            </a:xfrm>
            <a:prstGeom prst="rect">
              <a:avLst/>
            </a:prstGeom>
          </p:spPr>
        </p:pic>
        <p:pic>
          <p:nvPicPr>
            <p:cNvPr id="107" name="object 10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11795" y="2385758"/>
              <a:ext cx="70484" cy="70484"/>
            </a:xfrm>
            <a:prstGeom prst="rect">
              <a:avLst/>
            </a:prstGeom>
          </p:spPr>
        </p:pic>
        <p:pic>
          <p:nvPicPr>
            <p:cNvPr id="108" name="object 108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057971" y="2397950"/>
              <a:ext cx="70485" cy="70485"/>
            </a:xfrm>
            <a:prstGeom prst="rect">
              <a:avLst/>
            </a:prstGeom>
          </p:spPr>
        </p:pic>
        <p:pic>
          <p:nvPicPr>
            <p:cNvPr id="109" name="object 109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701099" y="2397950"/>
              <a:ext cx="70485" cy="70485"/>
            </a:xfrm>
            <a:prstGeom prst="rect">
              <a:avLst/>
            </a:prstGeom>
          </p:spPr>
        </p:pic>
        <p:pic>
          <p:nvPicPr>
            <p:cNvPr id="110" name="object 110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347275" y="2407094"/>
              <a:ext cx="70485" cy="70485"/>
            </a:xfrm>
            <a:prstGeom prst="rect">
              <a:avLst/>
            </a:prstGeom>
          </p:spPr>
        </p:pic>
        <p:pic>
          <p:nvPicPr>
            <p:cNvPr id="111" name="object 111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633531" y="2458910"/>
              <a:ext cx="70484" cy="70484"/>
            </a:xfrm>
            <a:prstGeom prst="rect">
              <a:avLst/>
            </a:prstGeom>
          </p:spPr>
        </p:pic>
        <p:pic>
          <p:nvPicPr>
            <p:cNvPr id="112" name="object 112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991165" y="2387917"/>
              <a:ext cx="70485" cy="70485"/>
            </a:xfrm>
            <a:prstGeom prst="rect">
              <a:avLst/>
            </a:prstGeom>
          </p:spPr>
        </p:pic>
      </p:grpSp>
      <p:sp>
        <p:nvSpPr>
          <p:cNvPr id="113" name="object 113" descr=""/>
          <p:cNvSpPr txBox="1"/>
          <p:nvPr/>
        </p:nvSpPr>
        <p:spPr>
          <a:xfrm>
            <a:off x="5110860" y="4231944"/>
            <a:ext cx="78105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4" name="object 114" descr=""/>
          <p:cNvSpPr txBox="1"/>
          <p:nvPr/>
        </p:nvSpPr>
        <p:spPr>
          <a:xfrm>
            <a:off x="5110860" y="3718305"/>
            <a:ext cx="17589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0.5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5" name="object 115" descr=""/>
          <p:cNvSpPr txBox="1"/>
          <p:nvPr/>
        </p:nvSpPr>
        <p:spPr>
          <a:xfrm>
            <a:off x="5110860" y="3204463"/>
            <a:ext cx="781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6" name="object 116" descr=""/>
          <p:cNvSpPr txBox="1"/>
          <p:nvPr/>
        </p:nvSpPr>
        <p:spPr>
          <a:xfrm>
            <a:off x="5110860" y="2690622"/>
            <a:ext cx="17589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1.5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7" name="object 117" descr=""/>
          <p:cNvSpPr txBox="1"/>
          <p:nvPr/>
        </p:nvSpPr>
        <p:spPr>
          <a:xfrm>
            <a:off x="5110860" y="2176652"/>
            <a:ext cx="781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8" name="object 118" descr=""/>
          <p:cNvSpPr txBox="1"/>
          <p:nvPr/>
        </p:nvSpPr>
        <p:spPr>
          <a:xfrm>
            <a:off x="5110860" y="1662124"/>
            <a:ext cx="175895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2.5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9" name="object 119" descr=""/>
          <p:cNvSpPr txBox="1"/>
          <p:nvPr/>
        </p:nvSpPr>
        <p:spPr>
          <a:xfrm>
            <a:off x="298094" y="4231944"/>
            <a:ext cx="78105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0" name="object 120" descr=""/>
          <p:cNvSpPr txBox="1"/>
          <p:nvPr/>
        </p:nvSpPr>
        <p:spPr>
          <a:xfrm>
            <a:off x="233781" y="3803700"/>
            <a:ext cx="140970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1" name="object 121" descr=""/>
          <p:cNvSpPr txBox="1"/>
          <p:nvPr/>
        </p:nvSpPr>
        <p:spPr>
          <a:xfrm>
            <a:off x="233781" y="3375786"/>
            <a:ext cx="14097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2" name="object 122" descr=""/>
          <p:cNvSpPr txBox="1"/>
          <p:nvPr/>
        </p:nvSpPr>
        <p:spPr>
          <a:xfrm>
            <a:off x="233781" y="2947542"/>
            <a:ext cx="14097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3" name="object 123" descr=""/>
          <p:cNvSpPr txBox="1"/>
          <p:nvPr/>
        </p:nvSpPr>
        <p:spPr>
          <a:xfrm>
            <a:off x="233781" y="2519298"/>
            <a:ext cx="14097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4" name="object 124" descr=""/>
          <p:cNvSpPr txBox="1"/>
          <p:nvPr/>
        </p:nvSpPr>
        <p:spPr>
          <a:xfrm>
            <a:off x="233781" y="2090369"/>
            <a:ext cx="140970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5" name="object 125" descr=""/>
          <p:cNvSpPr txBox="1"/>
          <p:nvPr/>
        </p:nvSpPr>
        <p:spPr>
          <a:xfrm>
            <a:off x="233781" y="1662124"/>
            <a:ext cx="140970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000" spc="-25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6" name="object 126" descr=""/>
          <p:cNvSpPr txBox="1"/>
          <p:nvPr/>
        </p:nvSpPr>
        <p:spPr>
          <a:xfrm>
            <a:off x="587044" y="4397146"/>
            <a:ext cx="4283075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  <a:tabLst>
                <a:tab pos="663575" algn="l"/>
                <a:tab pos="1345565" algn="l"/>
                <a:tab pos="1965325" algn="l"/>
                <a:tab pos="2609850" algn="l"/>
                <a:tab pos="3254375" algn="l"/>
                <a:tab pos="3899535" algn="l"/>
              </a:tabLst>
            </a:pP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Baseline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	30</a:t>
            </a:r>
            <a:r>
              <a:rPr dirty="0" sz="100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20">
                <a:solidFill>
                  <a:srgbClr val="585858"/>
                </a:solidFill>
                <a:latin typeface="Calibri"/>
                <a:cs typeface="Calibri"/>
              </a:rPr>
              <a:t>days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	1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20">
                <a:solidFill>
                  <a:srgbClr val="585858"/>
                </a:solidFill>
                <a:latin typeface="Calibri"/>
                <a:cs typeface="Calibri"/>
              </a:rPr>
              <a:t>year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	2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2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	3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2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	4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r>
              <a:rPr dirty="0" sz="1000">
                <a:solidFill>
                  <a:srgbClr val="585858"/>
                </a:solidFill>
                <a:latin typeface="Calibri"/>
                <a:cs typeface="Calibri"/>
              </a:rPr>
              <a:t>	5</a:t>
            </a:r>
            <a:r>
              <a:rPr dirty="0" sz="100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585858"/>
                </a:solidFill>
                <a:latin typeface="Calibri"/>
                <a:cs typeface="Calibri"/>
              </a:rPr>
              <a:t>years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7" name="object 127" descr=""/>
          <p:cNvSpPr txBox="1"/>
          <p:nvPr/>
        </p:nvSpPr>
        <p:spPr>
          <a:xfrm>
            <a:off x="5280914" y="2379502"/>
            <a:ext cx="173990" cy="13430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215"/>
              </a:lnSpc>
            </a:pP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Aortic</a:t>
            </a:r>
            <a:r>
              <a:rPr dirty="0" sz="11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Valve</a:t>
            </a:r>
            <a:r>
              <a:rPr dirty="0" sz="11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Area</a:t>
            </a:r>
            <a:r>
              <a:rPr dirty="0" sz="11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 spc="-20">
                <a:solidFill>
                  <a:srgbClr val="585858"/>
                </a:solidFill>
                <a:latin typeface="Calibri"/>
                <a:cs typeface="Calibri"/>
              </a:rPr>
              <a:t>(cm</a:t>
            </a:r>
            <a:r>
              <a:rPr dirty="0" baseline="25925" sz="1125" spc="-3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z="1100" spc="-20">
                <a:solidFill>
                  <a:srgbClr val="585858"/>
                </a:solidFill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8" name="object 128" descr=""/>
          <p:cNvSpPr txBox="1"/>
          <p:nvPr/>
        </p:nvSpPr>
        <p:spPr>
          <a:xfrm>
            <a:off x="93979" y="2123064"/>
            <a:ext cx="165735" cy="17557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Mean</a:t>
            </a:r>
            <a:r>
              <a:rPr dirty="0" sz="11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Aortic</a:t>
            </a:r>
            <a:r>
              <a:rPr dirty="0" sz="11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Gradient</a:t>
            </a:r>
            <a:r>
              <a:rPr dirty="0" sz="11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585858"/>
                </a:solidFill>
                <a:latin typeface="Calibri"/>
                <a:cs typeface="Calibri"/>
              </a:rPr>
              <a:t>(mmHg)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9" name="object 129" descr=""/>
          <p:cNvSpPr txBox="1"/>
          <p:nvPr/>
        </p:nvSpPr>
        <p:spPr>
          <a:xfrm>
            <a:off x="3525646" y="1131773"/>
            <a:ext cx="95186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No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RLM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(N=172)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0" name="object 130" descr=""/>
          <p:cNvSpPr txBox="1"/>
          <p:nvPr/>
        </p:nvSpPr>
        <p:spPr>
          <a:xfrm>
            <a:off x="643127" y="1121409"/>
            <a:ext cx="227965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RLM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30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days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and/or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6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months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(N=60)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31" name="object 131" descr=""/>
          <p:cNvGrpSpPr/>
          <p:nvPr/>
        </p:nvGrpSpPr>
        <p:grpSpPr>
          <a:xfrm>
            <a:off x="188976" y="1179321"/>
            <a:ext cx="3209925" cy="55880"/>
            <a:chOff x="188976" y="1179321"/>
            <a:chExt cx="3209925" cy="55880"/>
          </a:xfrm>
        </p:grpSpPr>
        <p:sp>
          <p:nvSpPr>
            <p:cNvPr id="132" name="object 132" descr=""/>
            <p:cNvSpPr/>
            <p:nvPr/>
          </p:nvSpPr>
          <p:spPr>
            <a:xfrm>
              <a:off x="188976" y="1219199"/>
              <a:ext cx="412115" cy="0"/>
            </a:xfrm>
            <a:custGeom>
              <a:avLst/>
              <a:gdLst/>
              <a:ahLst/>
              <a:cxnLst/>
              <a:rect l="l" t="t" r="r" b="b"/>
              <a:pathLst>
                <a:path w="412115" h="0">
                  <a:moveTo>
                    <a:pt x="0" y="0"/>
                  </a:moveTo>
                  <a:lnTo>
                    <a:pt x="411645" y="0"/>
                  </a:lnTo>
                </a:path>
              </a:pathLst>
            </a:custGeom>
            <a:ln w="12700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341376" y="1188719"/>
              <a:ext cx="48895" cy="40005"/>
            </a:xfrm>
            <a:custGeom>
              <a:avLst/>
              <a:gdLst/>
              <a:ahLst/>
              <a:cxnLst/>
              <a:rect l="l" t="t" r="r" b="b"/>
              <a:pathLst>
                <a:path w="48895" h="40005">
                  <a:moveTo>
                    <a:pt x="24384" y="0"/>
                  </a:moveTo>
                  <a:lnTo>
                    <a:pt x="0" y="39624"/>
                  </a:lnTo>
                  <a:lnTo>
                    <a:pt x="48768" y="39624"/>
                  </a:lnTo>
                  <a:lnTo>
                    <a:pt x="24384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 descr=""/>
            <p:cNvSpPr/>
            <p:nvPr/>
          </p:nvSpPr>
          <p:spPr>
            <a:xfrm>
              <a:off x="341376" y="1188719"/>
              <a:ext cx="48895" cy="40005"/>
            </a:xfrm>
            <a:custGeom>
              <a:avLst/>
              <a:gdLst/>
              <a:ahLst/>
              <a:cxnLst/>
              <a:rect l="l" t="t" r="r" b="b"/>
              <a:pathLst>
                <a:path w="48895" h="40005">
                  <a:moveTo>
                    <a:pt x="0" y="39624"/>
                  </a:moveTo>
                  <a:lnTo>
                    <a:pt x="24384" y="0"/>
                  </a:lnTo>
                  <a:lnTo>
                    <a:pt x="48768" y="39624"/>
                  </a:lnTo>
                  <a:lnTo>
                    <a:pt x="0" y="39624"/>
                  </a:lnTo>
                  <a:close/>
                </a:path>
              </a:pathLst>
            </a:custGeom>
            <a:ln w="12700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 descr=""/>
            <p:cNvSpPr/>
            <p:nvPr/>
          </p:nvSpPr>
          <p:spPr>
            <a:xfrm>
              <a:off x="2987040" y="1203959"/>
              <a:ext cx="412115" cy="0"/>
            </a:xfrm>
            <a:custGeom>
              <a:avLst/>
              <a:gdLst/>
              <a:ahLst/>
              <a:cxnLst/>
              <a:rect l="l" t="t" r="r" b="b"/>
              <a:pathLst>
                <a:path w="412114" h="0">
                  <a:moveTo>
                    <a:pt x="0" y="0"/>
                  </a:moveTo>
                  <a:lnTo>
                    <a:pt x="411607" y="0"/>
                  </a:lnTo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 descr=""/>
            <p:cNvSpPr/>
            <p:nvPr/>
          </p:nvSpPr>
          <p:spPr>
            <a:xfrm>
              <a:off x="3169920" y="1185671"/>
              <a:ext cx="43180" cy="40005"/>
            </a:xfrm>
            <a:custGeom>
              <a:avLst/>
              <a:gdLst/>
              <a:ahLst/>
              <a:cxnLst/>
              <a:rect l="l" t="t" r="r" b="b"/>
              <a:pathLst>
                <a:path w="43180" h="40005">
                  <a:moveTo>
                    <a:pt x="21336" y="0"/>
                  </a:moveTo>
                  <a:lnTo>
                    <a:pt x="13019" y="1559"/>
                  </a:lnTo>
                  <a:lnTo>
                    <a:pt x="6238" y="5810"/>
                  </a:lnTo>
                  <a:lnTo>
                    <a:pt x="1672" y="12108"/>
                  </a:lnTo>
                  <a:lnTo>
                    <a:pt x="0" y="19812"/>
                  </a:lnTo>
                  <a:lnTo>
                    <a:pt x="1672" y="27515"/>
                  </a:lnTo>
                  <a:lnTo>
                    <a:pt x="6238" y="33813"/>
                  </a:lnTo>
                  <a:lnTo>
                    <a:pt x="13019" y="38064"/>
                  </a:lnTo>
                  <a:lnTo>
                    <a:pt x="21336" y="39624"/>
                  </a:lnTo>
                  <a:lnTo>
                    <a:pt x="29652" y="38064"/>
                  </a:lnTo>
                  <a:lnTo>
                    <a:pt x="36433" y="33813"/>
                  </a:lnTo>
                  <a:lnTo>
                    <a:pt x="40999" y="27515"/>
                  </a:lnTo>
                  <a:lnTo>
                    <a:pt x="42672" y="19812"/>
                  </a:lnTo>
                  <a:lnTo>
                    <a:pt x="40999" y="12108"/>
                  </a:lnTo>
                  <a:lnTo>
                    <a:pt x="36433" y="5810"/>
                  </a:lnTo>
                  <a:lnTo>
                    <a:pt x="29652" y="1559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 descr=""/>
            <p:cNvSpPr/>
            <p:nvPr/>
          </p:nvSpPr>
          <p:spPr>
            <a:xfrm>
              <a:off x="3169920" y="1185671"/>
              <a:ext cx="43180" cy="40005"/>
            </a:xfrm>
            <a:custGeom>
              <a:avLst/>
              <a:gdLst/>
              <a:ahLst/>
              <a:cxnLst/>
              <a:rect l="l" t="t" r="r" b="b"/>
              <a:pathLst>
                <a:path w="43180" h="40005">
                  <a:moveTo>
                    <a:pt x="0" y="19812"/>
                  </a:moveTo>
                  <a:lnTo>
                    <a:pt x="1672" y="12108"/>
                  </a:lnTo>
                  <a:lnTo>
                    <a:pt x="6238" y="5810"/>
                  </a:lnTo>
                  <a:lnTo>
                    <a:pt x="13019" y="1559"/>
                  </a:lnTo>
                  <a:lnTo>
                    <a:pt x="21336" y="0"/>
                  </a:lnTo>
                  <a:lnTo>
                    <a:pt x="29652" y="1559"/>
                  </a:lnTo>
                  <a:lnTo>
                    <a:pt x="36433" y="5810"/>
                  </a:lnTo>
                  <a:lnTo>
                    <a:pt x="40999" y="12108"/>
                  </a:lnTo>
                  <a:lnTo>
                    <a:pt x="42672" y="19812"/>
                  </a:lnTo>
                  <a:lnTo>
                    <a:pt x="40999" y="27515"/>
                  </a:lnTo>
                  <a:lnTo>
                    <a:pt x="36433" y="33813"/>
                  </a:lnTo>
                  <a:lnTo>
                    <a:pt x="29652" y="38064"/>
                  </a:lnTo>
                  <a:lnTo>
                    <a:pt x="21336" y="39624"/>
                  </a:lnTo>
                  <a:lnTo>
                    <a:pt x="13019" y="38064"/>
                  </a:lnTo>
                  <a:lnTo>
                    <a:pt x="6238" y="33813"/>
                  </a:lnTo>
                  <a:lnTo>
                    <a:pt x="1672" y="27515"/>
                  </a:lnTo>
                  <a:lnTo>
                    <a:pt x="0" y="19812"/>
                  </a:lnTo>
                  <a:close/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8" name="object 138" descr=""/>
          <p:cNvSpPr txBox="1"/>
          <p:nvPr/>
        </p:nvSpPr>
        <p:spPr>
          <a:xfrm>
            <a:off x="3197225" y="3618433"/>
            <a:ext cx="1066165" cy="146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644525" algn="l"/>
              </a:tabLst>
            </a:pPr>
            <a:r>
              <a:rPr dirty="0" baseline="-10416" sz="1200" spc="-15">
                <a:latin typeface="Calibri"/>
                <a:cs typeface="Calibri"/>
              </a:rPr>
              <a:t>p=0.6382</a:t>
            </a:r>
            <a:r>
              <a:rPr dirty="0" baseline="-10416" sz="1200">
                <a:latin typeface="Calibri"/>
                <a:cs typeface="Calibri"/>
              </a:rPr>
              <a:t>	</a:t>
            </a:r>
            <a:r>
              <a:rPr dirty="0" sz="800" spc="-10">
                <a:latin typeface="Calibri"/>
                <a:cs typeface="Calibri"/>
              </a:rPr>
              <a:t>p=0.8201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9" name="object 14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139" name="object 139" descr=""/>
          <p:cNvSpPr txBox="1"/>
          <p:nvPr/>
        </p:nvSpPr>
        <p:spPr>
          <a:xfrm>
            <a:off x="4511675" y="3454653"/>
            <a:ext cx="395605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latin typeface="Calibri"/>
                <a:cs typeface="Calibri"/>
              </a:rPr>
              <a:t>p=0.8855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0" name="object 140" descr=""/>
          <p:cNvSpPr txBox="1"/>
          <p:nvPr/>
        </p:nvSpPr>
        <p:spPr>
          <a:xfrm>
            <a:off x="2586482" y="1724913"/>
            <a:ext cx="395605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latin typeface="Calibri"/>
                <a:cs typeface="Calibri"/>
              </a:rPr>
              <a:t>p=0.0625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1" name="object 141" descr=""/>
          <p:cNvSpPr txBox="1"/>
          <p:nvPr/>
        </p:nvSpPr>
        <p:spPr>
          <a:xfrm>
            <a:off x="3221989" y="1781047"/>
            <a:ext cx="395605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latin typeface="Calibri"/>
                <a:cs typeface="Calibri"/>
              </a:rPr>
              <a:t>p=0.1132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2" name="object 142" descr=""/>
          <p:cNvSpPr txBox="1"/>
          <p:nvPr/>
        </p:nvSpPr>
        <p:spPr>
          <a:xfrm>
            <a:off x="3879469" y="1724913"/>
            <a:ext cx="395605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latin typeface="Calibri"/>
                <a:cs typeface="Calibri"/>
              </a:rPr>
              <a:t>p=0.0904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3" name="object 143" descr=""/>
          <p:cNvSpPr txBox="1"/>
          <p:nvPr/>
        </p:nvSpPr>
        <p:spPr>
          <a:xfrm>
            <a:off x="4522342" y="1921510"/>
            <a:ext cx="395605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800" spc="-10">
                <a:latin typeface="Calibri"/>
                <a:cs typeface="Calibri"/>
              </a:rPr>
              <a:t>p=0.1214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4" name="object 144" descr=""/>
          <p:cNvSpPr txBox="1"/>
          <p:nvPr/>
        </p:nvSpPr>
        <p:spPr>
          <a:xfrm>
            <a:off x="744321" y="1732025"/>
            <a:ext cx="158750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  <a:tabLst>
                <a:tab pos="599440" algn="l"/>
                <a:tab pos="1191895" algn="l"/>
              </a:tabLst>
            </a:pPr>
            <a:r>
              <a:rPr dirty="0" sz="800" spc="-10">
                <a:latin typeface="Calibri"/>
                <a:cs typeface="Calibri"/>
              </a:rPr>
              <a:t>p=0.8994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sz="800" spc="-10">
                <a:latin typeface="Calibri"/>
                <a:cs typeface="Calibri"/>
              </a:rPr>
              <a:t>p=0.0092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baseline="3472" sz="1200" spc="-15">
                <a:latin typeface="Calibri"/>
                <a:cs typeface="Calibri"/>
              </a:rPr>
              <a:t>p=0.0946</a:t>
            </a:r>
            <a:endParaRPr baseline="3472" sz="1200">
              <a:latin typeface="Calibri"/>
              <a:cs typeface="Calibri"/>
            </a:endParaRPr>
          </a:p>
        </p:txBody>
      </p:sp>
      <p:sp>
        <p:nvSpPr>
          <p:cNvPr id="145" name="object 145" descr=""/>
          <p:cNvSpPr txBox="1"/>
          <p:nvPr/>
        </p:nvSpPr>
        <p:spPr>
          <a:xfrm>
            <a:off x="621791" y="3853992"/>
            <a:ext cx="396240" cy="146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800" spc="-10">
                <a:latin typeface="Calibri"/>
                <a:cs typeface="Calibri"/>
              </a:rPr>
              <a:t>p=0.0030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6" name="object 146" descr=""/>
          <p:cNvSpPr txBox="1"/>
          <p:nvPr/>
        </p:nvSpPr>
        <p:spPr>
          <a:xfrm>
            <a:off x="1987042" y="3637229"/>
            <a:ext cx="960755" cy="146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563880" algn="l"/>
              </a:tabLst>
            </a:pPr>
            <a:r>
              <a:rPr dirty="0" sz="800" spc="-10">
                <a:latin typeface="Calibri"/>
                <a:cs typeface="Calibri"/>
              </a:rPr>
              <a:t>p=0.8345</a:t>
            </a:r>
            <a:r>
              <a:rPr dirty="0" sz="800">
                <a:latin typeface="Calibri"/>
                <a:cs typeface="Calibri"/>
              </a:rPr>
              <a:t>	</a:t>
            </a:r>
            <a:r>
              <a:rPr dirty="0" baseline="3472" sz="1200" spc="-15">
                <a:latin typeface="Calibri"/>
                <a:cs typeface="Calibri"/>
              </a:rPr>
              <a:t>p=0.9890</a:t>
            </a:r>
            <a:endParaRPr baseline="3472" sz="1200">
              <a:latin typeface="Calibri"/>
              <a:cs typeface="Calibri"/>
            </a:endParaRPr>
          </a:p>
        </p:txBody>
      </p:sp>
      <p:sp>
        <p:nvSpPr>
          <p:cNvPr id="147" name="object 147" descr=""/>
          <p:cNvSpPr txBox="1"/>
          <p:nvPr/>
        </p:nvSpPr>
        <p:spPr>
          <a:xfrm>
            <a:off x="1430782" y="3510737"/>
            <a:ext cx="396240" cy="146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800" spc="-10">
                <a:latin typeface="Calibri"/>
                <a:cs typeface="Calibri"/>
              </a:rPr>
              <a:t>p=0.0591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8" name="object 14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RLM</a:t>
            </a:r>
            <a:r>
              <a:rPr dirty="0" spc="-30"/>
              <a:t> </a:t>
            </a:r>
            <a:r>
              <a:rPr dirty="0" spc="-10"/>
              <a:t>substudy</a:t>
            </a:r>
            <a:r>
              <a:rPr dirty="0" spc="-30"/>
              <a:t> </a:t>
            </a:r>
            <a:r>
              <a:rPr dirty="0"/>
              <a:t>–</a:t>
            </a:r>
            <a:r>
              <a:rPr dirty="0" spc="-25"/>
              <a:t> </a:t>
            </a:r>
            <a:r>
              <a:rPr dirty="0" spc="-20"/>
              <a:t>Echocardiographic</a:t>
            </a:r>
            <a:r>
              <a:rPr dirty="0" spc="-65"/>
              <a:t> </a:t>
            </a:r>
            <a:r>
              <a:rPr dirty="0"/>
              <a:t>and</a:t>
            </a:r>
            <a:r>
              <a:rPr dirty="0" spc="-50"/>
              <a:t> </a:t>
            </a:r>
            <a:r>
              <a:rPr dirty="0"/>
              <a:t>clinical</a:t>
            </a:r>
            <a:r>
              <a:rPr dirty="0" spc="-65"/>
              <a:t> </a:t>
            </a:r>
            <a:r>
              <a:rPr dirty="0" spc="-10"/>
              <a:t>outcomes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800" b="0">
                <a:latin typeface="Calibri"/>
                <a:cs typeface="Calibri"/>
              </a:rPr>
              <a:t>RLM</a:t>
            </a:r>
            <a:r>
              <a:rPr dirty="0" sz="1800" spc="-2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at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30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days</a:t>
            </a:r>
            <a:r>
              <a:rPr dirty="0" sz="1800" spc="-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and/or 6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months</a:t>
            </a:r>
            <a:r>
              <a:rPr dirty="0" sz="1800" spc="-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vs</a:t>
            </a:r>
            <a:r>
              <a:rPr dirty="0" sz="1800" spc="-2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no</a:t>
            </a:r>
            <a:r>
              <a:rPr dirty="0" sz="1800" spc="15" b="0">
                <a:latin typeface="Calibri"/>
                <a:cs typeface="Calibri"/>
              </a:rPr>
              <a:t> </a:t>
            </a:r>
            <a:r>
              <a:rPr dirty="0" sz="1800" spc="-25" b="0">
                <a:latin typeface="Calibri"/>
                <a:cs typeface="Calibri"/>
              </a:rPr>
              <a:t>RLM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22606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Potential</a:t>
            </a:r>
            <a:r>
              <a:rPr dirty="0" spc="-65"/>
              <a:t> </a:t>
            </a:r>
            <a:r>
              <a:rPr dirty="0"/>
              <a:t>Conflicts</a:t>
            </a:r>
            <a:r>
              <a:rPr dirty="0" spc="-110"/>
              <a:t> </a:t>
            </a:r>
            <a:r>
              <a:rPr dirty="0"/>
              <a:t>of</a:t>
            </a:r>
            <a:r>
              <a:rPr dirty="0" spc="-75"/>
              <a:t> </a:t>
            </a:r>
            <a:r>
              <a:rPr dirty="0" spc="-10"/>
              <a:t>Interest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94487" y="943431"/>
            <a:ext cx="7074534" cy="16910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10" b="1">
                <a:latin typeface="Calibri"/>
                <a:cs typeface="Calibri"/>
              </a:rPr>
              <a:t>Speaker’s</a:t>
            </a:r>
            <a:r>
              <a:rPr dirty="0" sz="2000" spc="-1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Name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:</a:t>
            </a:r>
            <a:r>
              <a:rPr dirty="0" sz="2000" spc="-5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Raj</a:t>
            </a:r>
            <a:r>
              <a:rPr dirty="0" sz="2000" spc="-4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R.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spc="-25" b="1">
                <a:latin typeface="Calibri"/>
                <a:cs typeface="Calibri"/>
              </a:rPr>
              <a:t>Makkar,</a:t>
            </a:r>
            <a:r>
              <a:rPr dirty="0" sz="2000" spc="-50" b="1">
                <a:latin typeface="Calibri"/>
                <a:cs typeface="Calibri"/>
              </a:rPr>
              <a:t> </a:t>
            </a:r>
            <a:r>
              <a:rPr dirty="0" sz="2000" spc="-25" b="1">
                <a:latin typeface="Calibri"/>
                <a:cs typeface="Calibri"/>
              </a:rPr>
              <a:t>MD</a:t>
            </a:r>
            <a:endParaRPr sz="2000">
              <a:latin typeface="Calibri"/>
              <a:cs typeface="Calibri"/>
            </a:endParaRPr>
          </a:p>
          <a:p>
            <a:pPr marL="61594" marR="5080">
              <a:lnSpc>
                <a:spcPts val="4320"/>
              </a:lnSpc>
              <a:spcBef>
                <a:spcPts val="380"/>
              </a:spcBef>
            </a:pPr>
            <a:r>
              <a:rPr dirty="0" sz="2000" spc="-20">
                <a:latin typeface="MS PGothic"/>
                <a:cs typeface="MS PGothic"/>
              </a:rPr>
              <a:t>☑</a:t>
            </a:r>
            <a:r>
              <a:rPr dirty="0" sz="2000" spc="-160">
                <a:latin typeface="MS PGothic"/>
                <a:cs typeface="MS PGothic"/>
              </a:rPr>
              <a:t> </a:t>
            </a:r>
            <a:r>
              <a:rPr dirty="0" sz="2000">
                <a:latin typeface="Calibri"/>
                <a:cs typeface="Calibri"/>
              </a:rPr>
              <a:t>I</a:t>
            </a:r>
            <a:r>
              <a:rPr dirty="0" sz="2000" spc="-1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have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following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potential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conflicts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interest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declare: </a:t>
            </a:r>
            <a:r>
              <a:rPr dirty="0" sz="2000">
                <a:latin typeface="Calibri"/>
                <a:cs typeface="Calibri"/>
              </a:rPr>
              <a:t>Receipt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research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grant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and/or</a:t>
            </a:r>
            <a:r>
              <a:rPr dirty="0" sz="2000" spc="-1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consultation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fees: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Abbott,</a:t>
            </a:r>
            <a:r>
              <a:rPr dirty="0" sz="2000" spc="-1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Edwards</a:t>
            </a:r>
            <a:endParaRPr sz="2000">
              <a:latin typeface="Calibri"/>
              <a:cs typeface="Calibri"/>
            </a:endParaRPr>
          </a:p>
          <a:p>
            <a:pPr marL="61594">
              <a:lnSpc>
                <a:spcPts val="1700"/>
              </a:lnSpc>
            </a:pPr>
            <a:r>
              <a:rPr dirty="0" sz="2000" spc="-10">
                <a:latin typeface="Calibri"/>
                <a:cs typeface="Calibri"/>
              </a:rPr>
              <a:t>Lifesciences,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Boston</a:t>
            </a:r>
            <a:r>
              <a:rPr dirty="0" sz="2000" spc="-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Scientific,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Medtronic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RLM</a:t>
            </a:r>
            <a:r>
              <a:rPr dirty="0" spc="-55"/>
              <a:t> </a:t>
            </a:r>
            <a:r>
              <a:rPr dirty="0" spc="-10"/>
              <a:t>Substudy</a:t>
            </a:r>
            <a:r>
              <a:rPr dirty="0" spc="-75"/>
              <a:t> </a:t>
            </a:r>
            <a:r>
              <a:rPr dirty="0"/>
              <a:t>–</a:t>
            </a:r>
            <a:r>
              <a:rPr dirty="0" spc="-70"/>
              <a:t> </a:t>
            </a:r>
            <a:r>
              <a:rPr dirty="0" spc="-20"/>
              <a:t>Valve</a:t>
            </a:r>
            <a:r>
              <a:rPr dirty="0" spc="-45"/>
              <a:t> </a:t>
            </a:r>
            <a:r>
              <a:rPr dirty="0" spc="-10"/>
              <a:t>durability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26758" y="791082"/>
          <a:ext cx="4745990" cy="3787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6880"/>
                <a:gridCol w="560069"/>
                <a:gridCol w="560070"/>
                <a:gridCol w="560070"/>
              </a:tblGrid>
              <a:tr h="427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RLM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(N=51)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8063A1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RLM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(N=270)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339933">
                        <a:alpha val="7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P-value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Bioprosthetic</a:t>
                      </a:r>
                      <a:r>
                        <a:rPr dirty="0" sz="10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Dysfunction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37.7%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0" b="1">
                          <a:latin typeface="Calibri"/>
                          <a:cs typeface="Calibri"/>
                        </a:rPr>
                        <a:t>36.8%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00" spc="-10" b="1" i="1">
                          <a:latin typeface="Calibri"/>
                          <a:cs typeface="Calibri"/>
                        </a:rPr>
                        <a:t>0.9859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95250">
                        <a:lnSpc>
                          <a:spcPts val="1195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Structural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deterioration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95250" marR="94615">
                        <a:lnSpc>
                          <a:spcPct val="100000"/>
                        </a:lnSpc>
                      </a:pPr>
                      <a:r>
                        <a:rPr dirty="0" sz="1000" i="1"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000" spc="-5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gradient</a:t>
                      </a:r>
                      <a:r>
                        <a:rPr dirty="0" sz="1000" spc="-8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≥</a:t>
                      </a:r>
                      <a:r>
                        <a:rPr dirty="0" sz="1000" spc="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20mmHg;</a:t>
                      </a:r>
                      <a:r>
                        <a:rPr dirty="0" sz="1000" spc="-2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000" spc="-4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rise</a:t>
                      </a:r>
                      <a:r>
                        <a:rPr dirty="0" sz="1000" spc="-1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000" spc="-3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gradient</a:t>
                      </a:r>
                      <a:r>
                        <a:rPr dirty="0" sz="1000" spc="-8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000" spc="-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0" i="1">
                          <a:latin typeface="Calibri"/>
                          <a:cs typeface="Calibri"/>
                        </a:rPr>
                        <a:t>&gt;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 10mmHg</a:t>
                      </a:r>
                      <a:r>
                        <a:rPr dirty="0" sz="1000" spc="1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after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i="1">
                          <a:latin typeface="Calibri"/>
                          <a:cs typeface="Calibri"/>
                        </a:rPr>
                        <a:t>discharge;</a:t>
                      </a:r>
                      <a:r>
                        <a:rPr dirty="0" sz="1000" spc="-5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≥</a:t>
                      </a:r>
                      <a:r>
                        <a:rPr dirty="0" sz="1000" spc="3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i="1">
                          <a:latin typeface="Calibri"/>
                          <a:cs typeface="Calibri"/>
                        </a:rPr>
                        <a:t>moderate</a:t>
                      </a:r>
                      <a:r>
                        <a:rPr dirty="0" sz="1000" spc="-4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i="1">
                          <a:latin typeface="Calibri"/>
                          <a:cs typeface="Calibri"/>
                        </a:rPr>
                        <a:t>transvalvular 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AR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3.6%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1.7%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0.8641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Non-structural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deterioration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37.7%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34.7%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0.8755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686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i="1">
                          <a:latin typeface="Calibri"/>
                          <a:cs typeface="Calibri"/>
                        </a:rPr>
                        <a:t>≥</a:t>
                      </a:r>
                      <a:r>
                        <a:rPr dirty="0" sz="1000" spc="-3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Moderate</a:t>
                      </a:r>
                      <a:r>
                        <a:rPr dirty="0" sz="1000" spc="-6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PPM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31.5%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27.1%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0.6254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686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i="1">
                          <a:latin typeface="Calibri"/>
                          <a:cs typeface="Calibri"/>
                        </a:rPr>
                        <a:t>≥</a:t>
                      </a:r>
                      <a:r>
                        <a:rPr dirty="0" sz="1000" spc="-3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Moderate</a:t>
                      </a:r>
                      <a:r>
                        <a:rPr dirty="0" sz="1000" spc="-6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PVL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6.0%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11.2%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0.2703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Thrombosis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0.5382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Endocarditis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2.1%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1.2%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0.4736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Bioprosthetic</a:t>
                      </a:r>
                      <a:r>
                        <a:rPr dirty="0" sz="10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Failure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 b="1">
                          <a:latin typeface="Calibri"/>
                          <a:cs typeface="Calibri"/>
                        </a:rPr>
                        <a:t>2.1%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20" b="1">
                          <a:latin typeface="Calibri"/>
                          <a:cs typeface="Calibri"/>
                        </a:rPr>
                        <a:t>2.8%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000" spc="-10" b="1" i="1">
                          <a:latin typeface="Calibri"/>
                          <a:cs typeface="Calibri"/>
                        </a:rPr>
                        <a:t>0.8510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Valve-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related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death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2.1%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0.9%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0.2448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Aortic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reintervention</a:t>
                      </a:r>
                      <a:r>
                        <a:rPr dirty="0" baseline="25641" sz="975" spc="-15">
                          <a:latin typeface="Calibri"/>
                          <a:cs typeface="Calibri"/>
                        </a:rPr>
                        <a:t>*</a:t>
                      </a:r>
                      <a:endParaRPr baseline="25641" sz="975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1.9%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0.3235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TAV-</a:t>
                      </a:r>
                      <a:r>
                        <a:rPr dirty="0" sz="1000" i="1">
                          <a:latin typeface="Calibri"/>
                          <a:cs typeface="Calibri"/>
                        </a:rPr>
                        <a:t>in-</a:t>
                      </a:r>
                      <a:r>
                        <a:rPr dirty="0" sz="1000" spc="-25" i="1">
                          <a:latin typeface="Calibri"/>
                          <a:cs typeface="Calibri"/>
                        </a:rPr>
                        <a:t>TAV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>
                          <a:latin typeface="Calibri"/>
                          <a:cs typeface="Calibri"/>
                        </a:rPr>
                        <a:t>1.9%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10" i="1">
                          <a:latin typeface="Calibri"/>
                          <a:cs typeface="Calibri"/>
                        </a:rPr>
                        <a:t>0.3235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0" i="1">
                          <a:latin typeface="Calibri"/>
                          <a:cs typeface="Calibri"/>
                        </a:rPr>
                        <a:t>SAVR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 i="1">
                          <a:latin typeface="Calibri"/>
                          <a:cs typeface="Calibri"/>
                        </a:rPr>
                        <a:t>NA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 i="1">
                          <a:latin typeface="Calibri"/>
                          <a:cs typeface="Calibri"/>
                        </a:rPr>
                        <a:t>BAV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>
                          <a:latin typeface="Calibri"/>
                          <a:cs typeface="Calibri"/>
                        </a:rPr>
                        <a:t>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000" spc="-25" i="1">
                          <a:latin typeface="Calibri"/>
                          <a:cs typeface="Calibri"/>
                        </a:rPr>
                        <a:t>NA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211937" y="4572711"/>
            <a:ext cx="3039745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>
                <a:latin typeface="Calibri"/>
                <a:cs typeface="Calibri"/>
              </a:rPr>
              <a:t>All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aortic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valve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reinterventions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were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related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to paravalvular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20">
                <a:latin typeface="Calibri"/>
                <a:cs typeface="Calibri"/>
              </a:rPr>
              <a:t>leak.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082540" y="1040891"/>
            <a:ext cx="3992879" cy="338455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marL="903605">
              <a:lnSpc>
                <a:spcPct val="100000"/>
              </a:lnSpc>
              <a:spcBef>
                <a:spcPts val="245"/>
              </a:spcBef>
            </a:pPr>
            <a:r>
              <a:rPr dirty="0" sz="1600" spc="-10">
                <a:latin typeface="Calibri"/>
                <a:cs typeface="Calibri"/>
              </a:rPr>
              <a:t>Bioprosthetic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Valve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Failure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5081015" y="1697735"/>
            <a:ext cx="3923029" cy="2615565"/>
          </a:xfrm>
          <a:custGeom>
            <a:avLst/>
            <a:gdLst/>
            <a:ahLst/>
            <a:cxnLst/>
            <a:rect l="l" t="t" r="r" b="b"/>
            <a:pathLst>
              <a:path w="3923029" h="2615565">
                <a:moveTo>
                  <a:pt x="3922776" y="0"/>
                </a:moveTo>
                <a:lnTo>
                  <a:pt x="0" y="0"/>
                </a:lnTo>
                <a:lnTo>
                  <a:pt x="0" y="2615184"/>
                </a:lnTo>
                <a:lnTo>
                  <a:pt x="3922776" y="2615184"/>
                </a:lnTo>
                <a:lnTo>
                  <a:pt x="392277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085776" y="4092128"/>
            <a:ext cx="252095" cy="1238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50" spc="-35" b="1">
                <a:solidFill>
                  <a:srgbClr val="008000"/>
                </a:solidFill>
                <a:latin typeface="Arial"/>
                <a:cs typeface="Arial"/>
              </a:rPr>
              <a:t>No</a:t>
            </a:r>
            <a:r>
              <a:rPr dirty="0" sz="650" spc="-3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650" spc="-25" b="1">
                <a:solidFill>
                  <a:srgbClr val="008000"/>
                </a:solidFill>
                <a:latin typeface="Arial"/>
                <a:cs typeface="Arial"/>
              </a:rPr>
              <a:t>RL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5826810" y="1717395"/>
            <a:ext cx="578485" cy="1891030"/>
            <a:chOff x="5826810" y="1717395"/>
            <a:chExt cx="578485" cy="1891030"/>
          </a:xfrm>
        </p:grpSpPr>
        <p:sp>
          <p:nvSpPr>
            <p:cNvPr id="9" name="object 9" descr=""/>
            <p:cNvSpPr/>
            <p:nvPr/>
          </p:nvSpPr>
          <p:spPr>
            <a:xfrm>
              <a:off x="5997203" y="3430316"/>
              <a:ext cx="408305" cy="137795"/>
            </a:xfrm>
            <a:custGeom>
              <a:avLst/>
              <a:gdLst/>
              <a:ahLst/>
              <a:cxnLst/>
              <a:rect l="l" t="t" r="r" b="b"/>
              <a:pathLst>
                <a:path w="408304" h="137795">
                  <a:moveTo>
                    <a:pt x="9971" y="135309"/>
                  </a:moveTo>
                  <a:lnTo>
                    <a:pt x="0" y="135309"/>
                  </a:lnTo>
                  <a:lnTo>
                    <a:pt x="0" y="137483"/>
                  </a:lnTo>
                  <a:lnTo>
                    <a:pt x="12146" y="137483"/>
                  </a:lnTo>
                  <a:lnTo>
                    <a:pt x="12146" y="136396"/>
                  </a:lnTo>
                  <a:lnTo>
                    <a:pt x="9971" y="136396"/>
                  </a:lnTo>
                  <a:lnTo>
                    <a:pt x="9971" y="135309"/>
                  </a:lnTo>
                  <a:close/>
                </a:path>
                <a:path w="408304" h="137795">
                  <a:moveTo>
                    <a:pt x="41335" y="101582"/>
                  </a:moveTo>
                  <a:lnTo>
                    <a:pt x="9971" y="101582"/>
                  </a:lnTo>
                  <a:lnTo>
                    <a:pt x="9971" y="136396"/>
                  </a:lnTo>
                  <a:lnTo>
                    <a:pt x="11059" y="135309"/>
                  </a:lnTo>
                  <a:lnTo>
                    <a:pt x="12146" y="135309"/>
                  </a:lnTo>
                  <a:lnTo>
                    <a:pt x="12146" y="103755"/>
                  </a:lnTo>
                  <a:lnTo>
                    <a:pt x="11059" y="103755"/>
                  </a:lnTo>
                  <a:lnTo>
                    <a:pt x="12146" y="102668"/>
                  </a:lnTo>
                  <a:lnTo>
                    <a:pt x="41335" y="102668"/>
                  </a:lnTo>
                  <a:lnTo>
                    <a:pt x="41335" y="101582"/>
                  </a:lnTo>
                  <a:close/>
                </a:path>
                <a:path w="408304" h="137795">
                  <a:moveTo>
                    <a:pt x="12146" y="135309"/>
                  </a:moveTo>
                  <a:lnTo>
                    <a:pt x="11059" y="135309"/>
                  </a:lnTo>
                  <a:lnTo>
                    <a:pt x="9971" y="136396"/>
                  </a:lnTo>
                  <a:lnTo>
                    <a:pt x="12146" y="136396"/>
                  </a:lnTo>
                  <a:lnTo>
                    <a:pt x="12146" y="135309"/>
                  </a:lnTo>
                  <a:close/>
                </a:path>
                <a:path w="408304" h="137795">
                  <a:moveTo>
                    <a:pt x="12146" y="102668"/>
                  </a:moveTo>
                  <a:lnTo>
                    <a:pt x="11059" y="103755"/>
                  </a:lnTo>
                  <a:lnTo>
                    <a:pt x="12146" y="103755"/>
                  </a:lnTo>
                  <a:lnTo>
                    <a:pt x="12146" y="102668"/>
                  </a:lnTo>
                  <a:close/>
                </a:path>
                <a:path w="408304" h="137795">
                  <a:moveTo>
                    <a:pt x="43511" y="101582"/>
                  </a:moveTo>
                  <a:lnTo>
                    <a:pt x="42423" y="101582"/>
                  </a:lnTo>
                  <a:lnTo>
                    <a:pt x="41335" y="102668"/>
                  </a:lnTo>
                  <a:lnTo>
                    <a:pt x="12146" y="102668"/>
                  </a:lnTo>
                  <a:lnTo>
                    <a:pt x="12146" y="103755"/>
                  </a:lnTo>
                  <a:lnTo>
                    <a:pt x="43511" y="103755"/>
                  </a:lnTo>
                  <a:lnTo>
                    <a:pt x="43511" y="101582"/>
                  </a:lnTo>
                  <a:close/>
                </a:path>
                <a:path w="408304" h="137795">
                  <a:moveTo>
                    <a:pt x="44508" y="67845"/>
                  </a:moveTo>
                  <a:lnTo>
                    <a:pt x="41335" y="67845"/>
                  </a:lnTo>
                  <a:lnTo>
                    <a:pt x="41335" y="102668"/>
                  </a:lnTo>
                  <a:lnTo>
                    <a:pt x="42423" y="101582"/>
                  </a:lnTo>
                  <a:lnTo>
                    <a:pt x="43511" y="101582"/>
                  </a:lnTo>
                  <a:lnTo>
                    <a:pt x="43511" y="70018"/>
                  </a:lnTo>
                  <a:lnTo>
                    <a:pt x="42423" y="70018"/>
                  </a:lnTo>
                  <a:lnTo>
                    <a:pt x="43511" y="68931"/>
                  </a:lnTo>
                  <a:lnTo>
                    <a:pt x="44508" y="68931"/>
                  </a:lnTo>
                  <a:lnTo>
                    <a:pt x="44508" y="67845"/>
                  </a:lnTo>
                  <a:close/>
                </a:path>
                <a:path w="408304" h="137795">
                  <a:moveTo>
                    <a:pt x="43511" y="68931"/>
                  </a:moveTo>
                  <a:lnTo>
                    <a:pt x="42423" y="70018"/>
                  </a:lnTo>
                  <a:lnTo>
                    <a:pt x="43511" y="70018"/>
                  </a:lnTo>
                  <a:lnTo>
                    <a:pt x="43511" y="68931"/>
                  </a:lnTo>
                  <a:close/>
                </a:path>
                <a:path w="408304" h="137795">
                  <a:moveTo>
                    <a:pt x="46684" y="67845"/>
                  </a:moveTo>
                  <a:lnTo>
                    <a:pt x="45596" y="67845"/>
                  </a:lnTo>
                  <a:lnTo>
                    <a:pt x="44508" y="68931"/>
                  </a:lnTo>
                  <a:lnTo>
                    <a:pt x="43511" y="68931"/>
                  </a:lnTo>
                  <a:lnTo>
                    <a:pt x="43511" y="70018"/>
                  </a:lnTo>
                  <a:lnTo>
                    <a:pt x="46684" y="70018"/>
                  </a:lnTo>
                  <a:lnTo>
                    <a:pt x="46684" y="67845"/>
                  </a:lnTo>
                  <a:close/>
                </a:path>
                <a:path w="408304" h="137795">
                  <a:moveTo>
                    <a:pt x="71159" y="33990"/>
                  </a:moveTo>
                  <a:lnTo>
                    <a:pt x="44508" y="33990"/>
                  </a:lnTo>
                  <a:lnTo>
                    <a:pt x="44508" y="68931"/>
                  </a:lnTo>
                  <a:lnTo>
                    <a:pt x="45596" y="67845"/>
                  </a:lnTo>
                  <a:lnTo>
                    <a:pt x="46684" y="67845"/>
                  </a:lnTo>
                  <a:lnTo>
                    <a:pt x="46684" y="36164"/>
                  </a:lnTo>
                  <a:lnTo>
                    <a:pt x="45596" y="36164"/>
                  </a:lnTo>
                  <a:lnTo>
                    <a:pt x="46684" y="35077"/>
                  </a:lnTo>
                  <a:lnTo>
                    <a:pt x="71159" y="35077"/>
                  </a:lnTo>
                  <a:lnTo>
                    <a:pt x="71159" y="33990"/>
                  </a:lnTo>
                  <a:close/>
                </a:path>
                <a:path w="408304" h="137795">
                  <a:moveTo>
                    <a:pt x="46684" y="35077"/>
                  </a:moveTo>
                  <a:lnTo>
                    <a:pt x="45596" y="36164"/>
                  </a:lnTo>
                  <a:lnTo>
                    <a:pt x="46684" y="36164"/>
                  </a:lnTo>
                  <a:lnTo>
                    <a:pt x="46684" y="35077"/>
                  </a:lnTo>
                  <a:close/>
                </a:path>
                <a:path w="408304" h="137795">
                  <a:moveTo>
                    <a:pt x="73334" y="33990"/>
                  </a:moveTo>
                  <a:lnTo>
                    <a:pt x="72247" y="33990"/>
                  </a:lnTo>
                  <a:lnTo>
                    <a:pt x="71159" y="35077"/>
                  </a:lnTo>
                  <a:lnTo>
                    <a:pt x="46684" y="35077"/>
                  </a:lnTo>
                  <a:lnTo>
                    <a:pt x="46684" y="36164"/>
                  </a:lnTo>
                  <a:lnTo>
                    <a:pt x="73334" y="36164"/>
                  </a:lnTo>
                  <a:lnTo>
                    <a:pt x="73334" y="33990"/>
                  </a:lnTo>
                  <a:close/>
                </a:path>
                <a:path w="408304" h="137795">
                  <a:moveTo>
                    <a:pt x="407720" y="0"/>
                  </a:moveTo>
                  <a:lnTo>
                    <a:pt x="71159" y="0"/>
                  </a:lnTo>
                  <a:lnTo>
                    <a:pt x="71159" y="35077"/>
                  </a:lnTo>
                  <a:lnTo>
                    <a:pt x="72247" y="33990"/>
                  </a:lnTo>
                  <a:lnTo>
                    <a:pt x="73334" y="33990"/>
                  </a:lnTo>
                  <a:lnTo>
                    <a:pt x="73334" y="2173"/>
                  </a:lnTo>
                  <a:lnTo>
                    <a:pt x="72247" y="2173"/>
                  </a:lnTo>
                  <a:lnTo>
                    <a:pt x="73334" y="1086"/>
                  </a:lnTo>
                  <a:lnTo>
                    <a:pt x="406090" y="1086"/>
                  </a:lnTo>
                  <a:lnTo>
                    <a:pt x="407720" y="0"/>
                  </a:lnTo>
                  <a:close/>
                </a:path>
                <a:path w="408304" h="137795">
                  <a:moveTo>
                    <a:pt x="73334" y="1086"/>
                  </a:moveTo>
                  <a:lnTo>
                    <a:pt x="72247" y="2173"/>
                  </a:lnTo>
                  <a:lnTo>
                    <a:pt x="73334" y="2173"/>
                  </a:lnTo>
                  <a:lnTo>
                    <a:pt x="73334" y="1086"/>
                  </a:lnTo>
                  <a:close/>
                </a:path>
                <a:path w="408304" h="137795">
                  <a:moveTo>
                    <a:pt x="406090" y="1086"/>
                  </a:moveTo>
                  <a:lnTo>
                    <a:pt x="73334" y="1086"/>
                  </a:lnTo>
                  <a:lnTo>
                    <a:pt x="73334" y="2173"/>
                  </a:lnTo>
                  <a:lnTo>
                    <a:pt x="404460" y="2173"/>
                  </a:lnTo>
                  <a:lnTo>
                    <a:pt x="406090" y="1086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997203" y="3565626"/>
              <a:ext cx="205104" cy="2540"/>
            </a:xfrm>
            <a:custGeom>
              <a:avLst/>
              <a:gdLst/>
              <a:ahLst/>
              <a:cxnLst/>
              <a:rect l="l" t="t" r="r" b="b"/>
              <a:pathLst>
                <a:path w="205104" h="2539">
                  <a:moveTo>
                    <a:pt x="204755" y="0"/>
                  </a:moveTo>
                  <a:lnTo>
                    <a:pt x="0" y="0"/>
                  </a:lnTo>
                  <a:lnTo>
                    <a:pt x="0" y="2173"/>
                  </a:lnTo>
                  <a:lnTo>
                    <a:pt x="201495" y="2173"/>
                  </a:lnTo>
                  <a:lnTo>
                    <a:pt x="204755" y="0"/>
                  </a:lnTo>
                  <a:close/>
                </a:path>
              </a:pathLst>
            </a:custGeom>
            <a:solidFill>
              <a:srgbClr val="8000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827445" y="1718030"/>
              <a:ext cx="373380" cy="1889760"/>
            </a:xfrm>
            <a:custGeom>
              <a:avLst/>
              <a:gdLst/>
              <a:ahLst/>
              <a:cxnLst/>
              <a:rect l="l" t="t" r="r" b="b"/>
              <a:pathLst>
                <a:path w="373379" h="1889760">
                  <a:moveTo>
                    <a:pt x="40846" y="1848683"/>
                  </a:moveTo>
                  <a:lnTo>
                    <a:pt x="372883" y="1848683"/>
                  </a:lnTo>
                </a:path>
                <a:path w="373379" h="1889760">
                  <a:moveTo>
                    <a:pt x="169758" y="1848683"/>
                  </a:moveTo>
                  <a:lnTo>
                    <a:pt x="169758" y="1889439"/>
                  </a:lnTo>
                </a:path>
                <a:path w="373379" h="1889760">
                  <a:moveTo>
                    <a:pt x="40846" y="1848683"/>
                  </a:moveTo>
                  <a:lnTo>
                    <a:pt x="40846" y="0"/>
                  </a:lnTo>
                </a:path>
                <a:path w="373379" h="1889760">
                  <a:moveTo>
                    <a:pt x="40846" y="1848683"/>
                  </a:moveTo>
                  <a:lnTo>
                    <a:pt x="0" y="184868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5680440" y="3487101"/>
            <a:ext cx="351155" cy="26035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650" spc="-25" b="1">
                <a:latin typeface="Arial"/>
                <a:cs typeface="Arial"/>
              </a:rPr>
              <a:t>0%</a:t>
            </a:r>
            <a:endParaRPr sz="650">
              <a:latin typeface="Arial"/>
              <a:cs typeface="Arial"/>
            </a:endParaRPr>
          </a:p>
          <a:p>
            <a:pPr marL="292735">
              <a:lnSpc>
                <a:spcPct val="100000"/>
              </a:lnSpc>
              <a:spcBef>
                <a:spcPts val="140"/>
              </a:spcBef>
            </a:pPr>
            <a:r>
              <a:rPr dirty="0" sz="650" spc="-5" b="1"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5827445" y="265596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4084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5632849" y="2595713"/>
            <a:ext cx="193675" cy="1238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50" spc="-25" b="1">
                <a:latin typeface="Arial"/>
                <a:cs typeface="Arial"/>
              </a:rPr>
              <a:t>10%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5827445" y="174511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4084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5632849" y="1684861"/>
            <a:ext cx="193675" cy="1238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50" spc="-25" b="1">
                <a:latin typeface="Arial"/>
                <a:cs typeface="Arial"/>
              </a:rPr>
              <a:t>20%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086368" y="2119090"/>
            <a:ext cx="116839" cy="1049020"/>
          </a:xfrm>
          <a:prstGeom prst="rect">
            <a:avLst/>
          </a:prstGeom>
        </p:spPr>
        <p:txBody>
          <a:bodyPr wrap="square" lIns="0" tIns="381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650" spc="-20" b="1">
                <a:latin typeface="Arial"/>
                <a:cs typeface="Arial"/>
              </a:rPr>
              <a:t>Bioprosthetic</a:t>
            </a:r>
            <a:r>
              <a:rPr dirty="0" sz="650" spc="30" b="1">
                <a:latin typeface="Arial"/>
                <a:cs typeface="Arial"/>
              </a:rPr>
              <a:t> </a:t>
            </a:r>
            <a:r>
              <a:rPr dirty="0" sz="650" spc="-20" b="1">
                <a:latin typeface="Arial"/>
                <a:cs typeface="Arial"/>
              </a:rPr>
              <a:t>Valve</a:t>
            </a:r>
            <a:r>
              <a:rPr dirty="0" sz="650" spc="35" b="1">
                <a:latin typeface="Arial"/>
                <a:cs typeface="Arial"/>
              </a:rPr>
              <a:t> </a:t>
            </a:r>
            <a:r>
              <a:rPr dirty="0" sz="650" spc="-10" b="1">
                <a:latin typeface="Arial"/>
                <a:cs typeface="Arial"/>
              </a:rPr>
              <a:t>Failure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5076190" y="1692973"/>
            <a:ext cx="3932554" cy="2625090"/>
          </a:xfrm>
          <a:custGeom>
            <a:avLst/>
            <a:gdLst/>
            <a:ahLst/>
            <a:cxnLst/>
            <a:rect l="l" t="t" r="r" b="b"/>
            <a:pathLst>
              <a:path w="3932554" h="2625090">
                <a:moveTo>
                  <a:pt x="0" y="2624709"/>
                </a:moveTo>
                <a:lnTo>
                  <a:pt x="3932300" y="2624709"/>
                </a:lnTo>
                <a:lnTo>
                  <a:pt x="3932300" y="0"/>
                </a:lnTo>
                <a:lnTo>
                  <a:pt x="0" y="0"/>
                </a:lnTo>
                <a:lnTo>
                  <a:pt x="0" y="2624709"/>
                </a:lnTo>
                <a:close/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6188455" y="2042617"/>
            <a:ext cx="714375" cy="4845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>
                <a:latin typeface="Calibri"/>
                <a:cs typeface="Calibri"/>
              </a:rPr>
              <a:t>RLM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2.1%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000">
                <a:latin typeface="Calibri"/>
                <a:cs typeface="Calibri"/>
              </a:rPr>
              <a:t>No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RLM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2.8% </a:t>
            </a:r>
            <a:r>
              <a:rPr dirty="0" sz="1000" spc="-10">
                <a:latin typeface="Calibri"/>
                <a:cs typeface="Calibri"/>
              </a:rPr>
              <a:t>P=0.8510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83540" y="814527"/>
            <a:ext cx="8398510" cy="3807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1800" spc="-25">
                <a:solidFill>
                  <a:srgbClr val="201D1E"/>
                </a:solidFill>
                <a:latin typeface="Calibri"/>
                <a:cs typeface="Calibri"/>
              </a:rPr>
              <a:t>F</a:t>
            </a:r>
            <a:r>
              <a:rPr dirty="0" sz="1800" spc="-25">
                <a:solidFill>
                  <a:srgbClr val="201D1E"/>
                </a:solidFill>
                <a:latin typeface="Calibri"/>
                <a:cs typeface="Calibri"/>
              </a:rPr>
              <a:t>irst-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generation</a:t>
            </a:r>
            <a:r>
              <a:rPr dirty="0" sz="1800" spc="1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Portico</a:t>
            </a:r>
            <a:r>
              <a:rPr dirty="0" sz="1800" spc="-5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valve</a:t>
            </a:r>
            <a:r>
              <a:rPr dirty="0" sz="1800" spc="-4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and</a:t>
            </a:r>
            <a:r>
              <a:rPr dirty="0" sz="1800" spc="-4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delivery</a:t>
            </a:r>
            <a:r>
              <a:rPr dirty="0" sz="1800" spc="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system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was</a:t>
            </a:r>
            <a:r>
              <a:rPr dirty="0" sz="1800" spc="-6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compared</a:t>
            </a:r>
            <a:r>
              <a:rPr dirty="0" sz="1800" spc="-4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to</a:t>
            </a:r>
            <a:r>
              <a:rPr dirty="0" sz="1800" spc="-2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more</a:t>
            </a:r>
            <a:r>
              <a:rPr dirty="0" sz="1800" spc="-6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mature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commercially</a:t>
            </a:r>
            <a:r>
              <a:rPr dirty="0" sz="1800" spc="-7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available</a:t>
            </a:r>
            <a:r>
              <a:rPr dirty="0" sz="1800" spc="-5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valves</a:t>
            </a:r>
            <a:r>
              <a:rPr dirty="0" sz="1800" spc="-5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201D1E"/>
                </a:solidFill>
                <a:latin typeface="Calibri"/>
                <a:cs typeface="Calibri"/>
              </a:rPr>
              <a:t>(CAV)</a:t>
            </a:r>
            <a:endParaRPr sz="1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0"/>
              </a:spcBef>
              <a:tabLst>
                <a:tab pos="756285" algn="l"/>
              </a:tabLst>
            </a:pPr>
            <a:r>
              <a:rPr dirty="0" sz="1600" spc="-50">
                <a:solidFill>
                  <a:srgbClr val="201D1E"/>
                </a:solidFill>
                <a:latin typeface="Arial"/>
                <a:cs typeface="Arial"/>
              </a:rPr>
              <a:t>–</a:t>
            </a:r>
            <a:r>
              <a:rPr dirty="0" sz="1600">
                <a:solidFill>
                  <a:srgbClr val="201D1E"/>
                </a:solidFill>
                <a:latin typeface="Arial"/>
                <a:cs typeface="Arial"/>
              </a:rPr>
              <a:t>	</a:t>
            </a:r>
            <a:r>
              <a:rPr dirty="0" sz="1600">
                <a:solidFill>
                  <a:srgbClr val="201D1E"/>
                </a:solidFill>
                <a:latin typeface="Calibri"/>
                <a:cs typeface="Calibri"/>
              </a:rPr>
              <a:t>Current</a:t>
            </a:r>
            <a:r>
              <a:rPr dirty="0" sz="1600" spc="-6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01D1E"/>
                </a:solidFill>
                <a:latin typeface="Calibri"/>
                <a:cs typeface="Calibri"/>
              </a:rPr>
              <a:t>system</a:t>
            </a:r>
            <a:r>
              <a:rPr dirty="0" sz="1600" spc="-2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01D1E"/>
                </a:solidFill>
                <a:latin typeface="Calibri"/>
                <a:cs typeface="Calibri"/>
              </a:rPr>
              <a:t>is</a:t>
            </a:r>
            <a:r>
              <a:rPr dirty="0" sz="1600" spc="-4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01D1E"/>
                </a:solidFill>
                <a:latin typeface="Calibri"/>
                <a:cs typeface="Calibri"/>
              </a:rPr>
              <a:t>the</a:t>
            </a:r>
            <a:r>
              <a:rPr dirty="0" sz="1600" spc="-6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01D1E"/>
                </a:solidFill>
                <a:latin typeface="Calibri"/>
                <a:cs typeface="Calibri"/>
              </a:rPr>
              <a:t>second-generation</a:t>
            </a:r>
            <a:r>
              <a:rPr dirty="0" sz="1600" spc="-2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01D1E"/>
                </a:solidFill>
                <a:latin typeface="Calibri"/>
                <a:cs typeface="Calibri"/>
              </a:rPr>
              <a:t>Navitor</a:t>
            </a:r>
            <a:r>
              <a:rPr dirty="0" sz="1600" spc="-2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01D1E"/>
                </a:solidFill>
                <a:latin typeface="Calibri"/>
                <a:cs typeface="Calibri"/>
              </a:rPr>
              <a:t>valve</a:t>
            </a:r>
            <a:r>
              <a:rPr dirty="0" sz="1600" spc="-4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01D1E"/>
                </a:solidFill>
                <a:latin typeface="Calibri"/>
                <a:cs typeface="Calibri"/>
              </a:rPr>
              <a:t>and</a:t>
            </a:r>
            <a:r>
              <a:rPr dirty="0" sz="1600" spc="-6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01D1E"/>
                </a:solidFill>
                <a:latin typeface="Calibri"/>
                <a:cs typeface="Calibri"/>
              </a:rPr>
              <a:t>FlexNav</a:t>
            </a:r>
            <a:r>
              <a:rPr dirty="0" sz="1600" spc="-5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01D1E"/>
                </a:solidFill>
                <a:latin typeface="Calibri"/>
                <a:cs typeface="Calibri"/>
              </a:rPr>
              <a:t>Delivery </a:t>
            </a:r>
            <a:r>
              <a:rPr dirty="0" sz="1600" spc="-10">
                <a:solidFill>
                  <a:srgbClr val="201D1E"/>
                </a:solidFill>
                <a:latin typeface="Calibri"/>
                <a:cs typeface="Calibri"/>
              </a:rPr>
              <a:t>System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Choice</a:t>
            </a:r>
            <a:r>
              <a:rPr dirty="0" sz="1800" spc="-3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of</a:t>
            </a:r>
            <a:r>
              <a:rPr dirty="0" sz="1800" spc="-4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valve</a:t>
            </a:r>
            <a:r>
              <a:rPr dirty="0" sz="1800" spc="-5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in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the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CAV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group</a:t>
            </a:r>
            <a:r>
              <a:rPr dirty="0" sz="1800" spc="-3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was</a:t>
            </a:r>
            <a:r>
              <a:rPr dirty="0" sz="1800" spc="-5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left</a:t>
            </a:r>
            <a:r>
              <a:rPr dirty="0" sz="1800" spc="-2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to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implanters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introducing</a:t>
            </a:r>
            <a:r>
              <a:rPr dirty="0" sz="1800" spc="2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the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possibility</a:t>
            </a:r>
            <a:r>
              <a:rPr dirty="0" sz="1800" spc="-2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201D1E"/>
                </a:solidFill>
                <a:latin typeface="Calibri"/>
                <a:cs typeface="Calibri"/>
              </a:rPr>
              <a:t>for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selection</a:t>
            </a:r>
            <a:r>
              <a:rPr dirty="0" sz="1800" spc="-2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201D1E"/>
                </a:solidFill>
                <a:latin typeface="Calibri"/>
                <a:cs typeface="Calibri"/>
              </a:rPr>
              <a:t>bias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CAV</a:t>
            </a:r>
            <a:r>
              <a:rPr dirty="0" sz="1800" spc="-5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was</a:t>
            </a:r>
            <a:r>
              <a:rPr dirty="0" sz="1800" spc="-5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a</a:t>
            </a:r>
            <a:r>
              <a:rPr dirty="0" sz="1800" spc="-4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mixed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group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of</a:t>
            </a:r>
            <a:r>
              <a:rPr dirty="0" sz="1800" spc="-4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self-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expanding</a:t>
            </a:r>
            <a:r>
              <a:rPr dirty="0" sz="1800" spc="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and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balloon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expandable</a:t>
            </a:r>
            <a:r>
              <a:rPr dirty="0" sz="1800" spc="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valves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with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different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implant and</a:t>
            </a:r>
            <a:r>
              <a:rPr dirty="0" sz="1800" spc="-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hemodynamic</a:t>
            </a:r>
            <a:r>
              <a:rPr dirty="0" sz="1800" spc="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characteristics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Implanters</a:t>
            </a:r>
            <a:r>
              <a:rPr dirty="0" sz="1800" spc="-3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had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very</a:t>
            </a:r>
            <a:r>
              <a:rPr dirty="0" sz="1800" spc="-3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limited</a:t>
            </a:r>
            <a:r>
              <a:rPr dirty="0" sz="1800" spc="-1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experience</a:t>
            </a:r>
            <a:r>
              <a:rPr dirty="0" sz="1800" spc="3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with</a:t>
            </a:r>
            <a:r>
              <a:rPr dirty="0" sz="1800" spc="-6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the</a:t>
            </a:r>
            <a:r>
              <a:rPr dirty="0" sz="1800" spc="-2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Portico</a:t>
            </a:r>
            <a:r>
              <a:rPr dirty="0" sz="1800" spc="-4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system</a:t>
            </a:r>
            <a:r>
              <a:rPr dirty="0" sz="1800" spc="-2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and</a:t>
            </a:r>
            <a:r>
              <a:rPr dirty="0" sz="1800" spc="-4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gained</a:t>
            </a:r>
            <a:r>
              <a:rPr dirty="0" sz="1800" spc="-1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substantial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experience</a:t>
            </a:r>
            <a:r>
              <a:rPr dirty="0" sz="1800" spc="-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with</a:t>
            </a:r>
            <a:r>
              <a:rPr dirty="0" sz="1800" spc="-8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commercially</a:t>
            </a:r>
            <a:r>
              <a:rPr dirty="0" sz="1800" spc="-6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available</a:t>
            </a:r>
            <a:r>
              <a:rPr dirty="0" sz="1800" spc="-3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valves</a:t>
            </a:r>
            <a:r>
              <a:rPr dirty="0" sz="1800" spc="-7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during</a:t>
            </a:r>
            <a:r>
              <a:rPr dirty="0" sz="1800" spc="-15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trial</a:t>
            </a:r>
            <a:r>
              <a:rPr dirty="0" sz="1800" spc="-5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1D1E"/>
                </a:solidFill>
                <a:latin typeface="Calibri"/>
                <a:cs typeface="Calibri"/>
              </a:rPr>
              <a:t>enrollment</a:t>
            </a:r>
            <a:r>
              <a:rPr dirty="0" sz="1800" spc="-30">
                <a:solidFill>
                  <a:srgbClr val="201D1E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1D1E"/>
                </a:solidFill>
                <a:latin typeface="Calibri"/>
                <a:cs typeface="Calibri"/>
              </a:rPr>
              <a:t>period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Very</a:t>
            </a:r>
            <a:r>
              <a:rPr dirty="0" sz="1800" spc="-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limited</a:t>
            </a:r>
            <a:r>
              <a:rPr dirty="0" sz="1800" spc="-1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data</a:t>
            </a:r>
            <a:r>
              <a:rPr dirty="0" sz="1800" spc="-2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at</a:t>
            </a:r>
            <a:r>
              <a:rPr dirty="0" sz="1800" spc="-4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r>
              <a:rPr dirty="0" sz="18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years,</a:t>
            </a:r>
            <a:r>
              <a:rPr dirty="0" sz="1800" spc="-3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particularly</a:t>
            </a:r>
            <a:r>
              <a:rPr dirty="0" sz="1800" spc="-2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dirty="0" sz="18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dirty="0" sz="1800" spc="-1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0000"/>
                </a:solidFill>
                <a:latin typeface="Calibri"/>
                <a:cs typeface="Calibri"/>
              </a:rPr>
              <a:t>RLM</a:t>
            </a:r>
            <a:r>
              <a:rPr dirty="0" sz="1800" spc="-3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FF0000"/>
                </a:solidFill>
                <a:latin typeface="Calibri"/>
                <a:cs typeface="Calibri"/>
              </a:rPr>
              <a:t>substudy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Study</a:t>
            </a:r>
            <a:r>
              <a:rPr dirty="0" spc="-65"/>
              <a:t> </a:t>
            </a:r>
            <a:r>
              <a:rPr dirty="0" spc="-10"/>
              <a:t>limitations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First</a:t>
            </a:r>
            <a:r>
              <a:rPr dirty="0" spc="-110"/>
              <a:t> </a:t>
            </a:r>
            <a:r>
              <a:rPr dirty="0" spc="-10"/>
              <a:t>Generation</a:t>
            </a:r>
            <a:r>
              <a:rPr dirty="0" spc="-70"/>
              <a:t> </a:t>
            </a:r>
            <a:r>
              <a:rPr dirty="0" i="1">
                <a:latin typeface="Calibri"/>
                <a:cs typeface="Calibri"/>
              </a:rPr>
              <a:t>vs.</a:t>
            </a:r>
            <a:r>
              <a:rPr dirty="0" spc="-100" i="1">
                <a:latin typeface="Calibri"/>
                <a:cs typeface="Calibri"/>
              </a:rPr>
              <a:t> </a:t>
            </a:r>
            <a:r>
              <a:rPr dirty="0" spc="-10"/>
              <a:t>Current</a:t>
            </a:r>
            <a:r>
              <a:rPr dirty="0" spc="-85"/>
              <a:t> </a:t>
            </a:r>
            <a:r>
              <a:rPr dirty="0" spc="-25"/>
              <a:t>Valve</a:t>
            </a:r>
            <a:r>
              <a:rPr dirty="0" spc="-95"/>
              <a:t> </a:t>
            </a:r>
            <a:r>
              <a:rPr dirty="0" spc="-10"/>
              <a:t>Systems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548640" y="1170454"/>
            <a:ext cx="3267710" cy="1722120"/>
            <a:chOff x="548640" y="1170454"/>
            <a:chExt cx="3267710" cy="172212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41576" y="1170454"/>
              <a:ext cx="1035819" cy="1145800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8640" y="2316479"/>
              <a:ext cx="3267455" cy="576072"/>
            </a:xfrm>
            <a:prstGeom prst="rect">
              <a:avLst/>
            </a:prstGeom>
          </p:spPr>
        </p:pic>
      </p:grpSp>
      <p:sp>
        <p:nvSpPr>
          <p:cNvPr id="6" name="object 6" descr=""/>
          <p:cNvSpPr txBox="1"/>
          <p:nvPr/>
        </p:nvSpPr>
        <p:spPr>
          <a:xfrm>
            <a:off x="886967" y="792479"/>
            <a:ext cx="3340735" cy="277495"/>
          </a:xfrm>
          <a:prstGeom prst="rect">
            <a:avLst/>
          </a:prstGeom>
          <a:solidFill>
            <a:srgbClr val="0F243E"/>
          </a:solidFill>
        </p:spPr>
        <p:txBody>
          <a:bodyPr wrap="square" lIns="0" tIns="3873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305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Portico</a:t>
            </a:r>
            <a:r>
              <a:rPr dirty="0" sz="12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Valve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400802" y="2162301"/>
            <a:ext cx="1084580" cy="128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55"/>
              </a:lnSpc>
            </a:pPr>
            <a:r>
              <a:rPr dirty="0" sz="1000" b="1">
                <a:latin typeface="Calibri"/>
                <a:cs typeface="Calibri"/>
              </a:rPr>
              <a:t>Navitor</a:t>
            </a:r>
            <a:r>
              <a:rPr dirty="0" sz="1000" spc="-7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25mm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-20" b="1">
                <a:latin typeface="Calibri"/>
                <a:cs typeface="Calibri"/>
              </a:rPr>
              <a:t>Valve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30419" y="1831213"/>
            <a:ext cx="3200526" cy="2125941"/>
          </a:xfrm>
          <a:prstGeom prst="rect">
            <a:avLst/>
          </a:prstGeom>
        </p:spPr>
      </p:pic>
      <p:sp>
        <p:nvSpPr>
          <p:cNvPr id="9" name="object 9" descr=""/>
          <p:cNvSpPr/>
          <p:nvPr/>
        </p:nvSpPr>
        <p:spPr>
          <a:xfrm>
            <a:off x="4565903" y="957071"/>
            <a:ext cx="0" cy="3566160"/>
          </a:xfrm>
          <a:custGeom>
            <a:avLst/>
            <a:gdLst/>
            <a:ahLst/>
            <a:cxnLst/>
            <a:rect l="l" t="t" r="r" b="b"/>
            <a:pathLst>
              <a:path w="0" h="3566160">
                <a:moveTo>
                  <a:pt x="0" y="0"/>
                </a:moveTo>
                <a:lnTo>
                  <a:pt x="0" y="3566160"/>
                </a:lnTo>
              </a:path>
            </a:pathLst>
          </a:custGeom>
          <a:ln w="19050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614273" y="3284677"/>
            <a:ext cx="3484245" cy="1518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b="1">
                <a:solidFill>
                  <a:srgbClr val="0F243E"/>
                </a:solidFill>
                <a:latin typeface="Calibri"/>
                <a:cs typeface="Calibri"/>
              </a:rPr>
              <a:t>Portico</a:t>
            </a:r>
            <a:r>
              <a:rPr dirty="0" sz="1400" spc="-40" b="1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0F243E"/>
                </a:solidFill>
                <a:latin typeface="Calibri"/>
                <a:cs typeface="Calibri"/>
              </a:rPr>
              <a:t>Valve</a:t>
            </a:r>
            <a:r>
              <a:rPr dirty="0" sz="1400" spc="-60" b="1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F243E"/>
                </a:solidFill>
                <a:latin typeface="Calibri"/>
                <a:cs typeface="Calibri"/>
              </a:rPr>
              <a:t>and</a:t>
            </a:r>
            <a:r>
              <a:rPr dirty="0" sz="1400" spc="-60" b="1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F243E"/>
                </a:solidFill>
                <a:latin typeface="Calibri"/>
                <a:cs typeface="Calibri"/>
              </a:rPr>
              <a:t>Delivery</a:t>
            </a:r>
            <a:r>
              <a:rPr dirty="0" sz="1400" spc="-25" b="1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0F243E"/>
                </a:solidFill>
                <a:latin typeface="Calibri"/>
                <a:cs typeface="Calibri"/>
              </a:rPr>
              <a:t>System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>
                <a:solidFill>
                  <a:srgbClr val="FF0000"/>
                </a:solidFill>
                <a:latin typeface="Calibri"/>
                <a:cs typeface="Calibri"/>
              </a:rPr>
              <a:t>No</a:t>
            </a:r>
            <a:r>
              <a:rPr dirty="0" sz="1400" spc="-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0000"/>
                </a:solidFill>
                <a:latin typeface="Calibri"/>
                <a:cs typeface="Calibri"/>
              </a:rPr>
              <a:t>PVL</a:t>
            </a:r>
            <a:r>
              <a:rPr dirty="0" sz="1400" spc="-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0000"/>
                </a:solidFill>
                <a:latin typeface="Calibri"/>
                <a:cs typeface="Calibri"/>
              </a:rPr>
              <a:t>feature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 spc="-20">
                <a:solidFill>
                  <a:srgbClr val="0F243E"/>
                </a:solidFill>
                <a:latin typeface="Calibri"/>
                <a:cs typeface="Calibri"/>
              </a:rPr>
              <a:t>18-</a:t>
            </a: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19</a:t>
            </a:r>
            <a:r>
              <a:rPr dirty="0" sz="1400" spc="2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French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Ability</a:t>
            </a:r>
            <a:r>
              <a:rPr dirty="0" sz="1400" spc="1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to</a:t>
            </a:r>
            <a:r>
              <a:rPr dirty="0" sz="1400" spc="-3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recapture, </a:t>
            </a: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reposition,</a:t>
            </a:r>
            <a:r>
              <a:rPr dirty="0" sz="1400" spc="1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and</a:t>
            </a:r>
            <a:r>
              <a:rPr dirty="0" sz="1400" spc="-5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retrieve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Flexible</a:t>
            </a:r>
            <a:r>
              <a:rPr dirty="0" sz="1400" spc="-4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capsule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>
                <a:latin typeface="Calibri"/>
                <a:cs typeface="Calibri"/>
              </a:rPr>
              <a:t>Dives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into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ventricle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during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deployment</a:t>
            </a:r>
            <a:endParaRPr sz="14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Calibri"/>
                <a:cs typeface="Calibri"/>
              </a:rPr>
              <a:t>without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manipulation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access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site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895215" y="3272485"/>
            <a:ext cx="3155950" cy="1305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10" b="1">
                <a:solidFill>
                  <a:srgbClr val="0F243E"/>
                </a:solidFill>
                <a:latin typeface="Calibri"/>
                <a:cs typeface="Calibri"/>
              </a:rPr>
              <a:t>Navitor</a:t>
            </a:r>
            <a:r>
              <a:rPr dirty="0" sz="1400" spc="-15" b="1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0F243E"/>
                </a:solidFill>
                <a:latin typeface="Calibri"/>
                <a:cs typeface="Calibri"/>
              </a:rPr>
              <a:t>Valve</a:t>
            </a:r>
            <a:r>
              <a:rPr dirty="0" sz="1400" spc="-30" b="1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F243E"/>
                </a:solidFill>
                <a:latin typeface="Calibri"/>
                <a:cs typeface="Calibri"/>
              </a:rPr>
              <a:t>and</a:t>
            </a:r>
            <a:r>
              <a:rPr dirty="0" sz="1400" spc="-60" b="1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0F243E"/>
                </a:solidFill>
                <a:latin typeface="Calibri"/>
                <a:cs typeface="Calibri"/>
              </a:rPr>
              <a:t>FlexNav</a:t>
            </a:r>
            <a:r>
              <a:rPr dirty="0" sz="1400" spc="-50" b="1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0F243E"/>
                </a:solidFill>
                <a:latin typeface="Calibri"/>
                <a:cs typeface="Calibri"/>
              </a:rPr>
              <a:t>Delivery</a:t>
            </a:r>
            <a:r>
              <a:rPr dirty="0" sz="1400" spc="-15" b="1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0F243E"/>
                </a:solidFill>
                <a:latin typeface="Calibri"/>
                <a:cs typeface="Calibri"/>
              </a:rPr>
              <a:t>System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>
                <a:solidFill>
                  <a:srgbClr val="FF0000"/>
                </a:solidFill>
                <a:latin typeface="Calibri"/>
                <a:cs typeface="Calibri"/>
              </a:rPr>
              <a:t>NaviSeal™</a:t>
            </a:r>
            <a:r>
              <a:rPr dirty="0" sz="1400" spc="-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0000"/>
                </a:solidFill>
                <a:latin typeface="Calibri"/>
                <a:cs typeface="Calibri"/>
              </a:rPr>
              <a:t>PVL</a:t>
            </a:r>
            <a:r>
              <a:rPr dirty="0" sz="1400" spc="-5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0000"/>
                </a:solidFill>
                <a:latin typeface="Calibri"/>
                <a:cs typeface="Calibri"/>
              </a:rPr>
              <a:t>feature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 spc="-20">
                <a:solidFill>
                  <a:srgbClr val="0F243E"/>
                </a:solidFill>
                <a:latin typeface="Calibri"/>
                <a:cs typeface="Calibri"/>
              </a:rPr>
              <a:t>14-</a:t>
            </a: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15</a:t>
            </a:r>
            <a:r>
              <a:rPr dirty="0" sz="1400" spc="-2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French</a:t>
            </a:r>
            <a:r>
              <a:rPr dirty="0" sz="1400" spc="-2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equivalent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Stability</a:t>
            </a:r>
            <a:r>
              <a:rPr dirty="0" sz="1400" spc="1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layer</a:t>
            </a:r>
            <a:r>
              <a:rPr dirty="0" sz="1400" spc="-55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0F243E"/>
                </a:solidFill>
                <a:latin typeface="Calibri"/>
                <a:cs typeface="Calibri"/>
              </a:rPr>
              <a:t>for</a:t>
            </a:r>
            <a:r>
              <a:rPr dirty="0" sz="1400" spc="-75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accurate</a:t>
            </a:r>
            <a:r>
              <a:rPr dirty="0" sz="1400" spc="-3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placement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Integrated</a:t>
            </a:r>
            <a:r>
              <a:rPr dirty="0" sz="1400" spc="1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sheath</a:t>
            </a:r>
            <a:endParaRPr sz="1400">
              <a:latin typeface="Calibri"/>
              <a:cs typeface="Calibri"/>
            </a:endParaRPr>
          </a:p>
          <a:p>
            <a:pPr marL="299085" indent="-16827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Hydrophilic</a:t>
            </a:r>
            <a:r>
              <a:rPr dirty="0" sz="1400" spc="2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0F243E"/>
                </a:solidFill>
                <a:latin typeface="Calibri"/>
                <a:cs typeface="Calibri"/>
              </a:rPr>
              <a:t>coating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21223" y="713231"/>
            <a:ext cx="3050107" cy="1718175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4916423" y="792479"/>
            <a:ext cx="3340735" cy="277495"/>
          </a:xfrm>
          <a:prstGeom prst="rect">
            <a:avLst/>
          </a:prstGeom>
          <a:solidFill>
            <a:srgbClr val="0F243E"/>
          </a:solidFill>
        </p:spPr>
        <p:txBody>
          <a:bodyPr wrap="square" lIns="0" tIns="38735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305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Navitor</a:t>
            </a:r>
            <a:r>
              <a:rPr dirty="0" sz="1200" spc="2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Valve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14" name="object 14" descr=""/>
          <p:cNvSpPr txBox="1"/>
          <p:nvPr/>
        </p:nvSpPr>
        <p:spPr>
          <a:xfrm>
            <a:off x="153111" y="1899729"/>
            <a:ext cx="330200" cy="17081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380"/>
              </a:lnSpc>
            </a:pPr>
            <a:r>
              <a:rPr dirty="0" sz="2400" b="1">
                <a:solidFill>
                  <a:srgbClr val="4F81BC"/>
                </a:solidFill>
                <a:latin typeface="Calibri"/>
                <a:cs typeface="Calibri"/>
              </a:rPr>
              <a:t>PORTICO</a:t>
            </a:r>
            <a:r>
              <a:rPr dirty="0" sz="2400" spc="-65" b="1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dirty="0" sz="2400" spc="-25" b="1">
                <a:solidFill>
                  <a:srgbClr val="4F81BC"/>
                </a:solidFill>
                <a:latin typeface="Calibri"/>
                <a:cs typeface="Calibri"/>
              </a:rPr>
              <a:t>RCT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02285" y="787095"/>
            <a:ext cx="8413750" cy="3806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07670" indent="-344805">
              <a:lnSpc>
                <a:spcPts val="2160"/>
              </a:lnSpc>
              <a:spcBef>
                <a:spcPts val="95"/>
              </a:spcBef>
              <a:buFont typeface="Arial"/>
              <a:buChar char="•"/>
              <a:tabLst>
                <a:tab pos="407670" algn="l"/>
                <a:tab pos="408305" algn="l"/>
              </a:tabLst>
            </a:pP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In</a:t>
            </a:r>
            <a:r>
              <a:rPr dirty="0" sz="1900" spc="-5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high-</a:t>
            </a:r>
            <a:r>
              <a:rPr dirty="0" sz="19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or</a:t>
            </a:r>
            <a:r>
              <a:rPr dirty="0" sz="19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30">
                <a:solidFill>
                  <a:srgbClr val="3B3B3A"/>
                </a:solidFill>
                <a:latin typeface="Calibri"/>
                <a:cs typeface="Calibri"/>
              </a:rPr>
              <a:t>extreme-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risk</a:t>
            </a:r>
            <a:r>
              <a:rPr dirty="0" sz="1900" spc="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patients</a:t>
            </a:r>
            <a:r>
              <a:rPr dirty="0" sz="1900" spc="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with</a:t>
            </a:r>
            <a:r>
              <a:rPr dirty="0" sz="1900" spc="-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3B3B3A"/>
                </a:solidFill>
                <a:latin typeface="Calibri"/>
                <a:cs typeface="Calibri"/>
              </a:rPr>
              <a:t>severe</a:t>
            </a:r>
            <a:r>
              <a:rPr dirty="0" sz="19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aortic</a:t>
            </a:r>
            <a:r>
              <a:rPr dirty="0" sz="1900" spc="-5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3B3B3A"/>
                </a:solidFill>
                <a:latin typeface="Calibri"/>
                <a:cs typeface="Calibri"/>
              </a:rPr>
              <a:t>stenosis,</a:t>
            </a:r>
            <a:r>
              <a:rPr dirty="0" sz="1900" spc="-3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dirty="0" sz="1900" spc="-4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 spc="-25">
                <a:solidFill>
                  <a:srgbClr val="FF0000"/>
                </a:solidFill>
                <a:latin typeface="Calibri"/>
                <a:cs typeface="Calibri"/>
              </a:rPr>
              <a:t>first-</a:t>
            </a:r>
            <a:r>
              <a:rPr dirty="0" sz="1900">
                <a:solidFill>
                  <a:srgbClr val="FF0000"/>
                </a:solidFill>
                <a:latin typeface="Calibri"/>
                <a:cs typeface="Calibri"/>
              </a:rPr>
              <a:t>gen</a:t>
            </a:r>
            <a:r>
              <a:rPr dirty="0" sz="1900" spc="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FF0000"/>
                </a:solidFill>
                <a:latin typeface="Calibri"/>
                <a:cs typeface="Calibri"/>
              </a:rPr>
              <a:t>Portico</a:t>
            </a:r>
            <a:endParaRPr sz="1900">
              <a:latin typeface="Calibri"/>
              <a:cs typeface="Calibri"/>
            </a:endParaRPr>
          </a:p>
          <a:p>
            <a:pPr marL="407670">
              <a:lnSpc>
                <a:spcPts val="2160"/>
              </a:lnSpc>
            </a:pPr>
            <a:r>
              <a:rPr dirty="0" sz="1900" spc="-20">
                <a:solidFill>
                  <a:srgbClr val="FF0000"/>
                </a:solidFill>
                <a:latin typeface="Calibri"/>
                <a:cs typeface="Calibri"/>
              </a:rPr>
              <a:t>system</a:t>
            </a:r>
            <a:r>
              <a:rPr dirty="0" sz="1900" spc="-20">
                <a:solidFill>
                  <a:srgbClr val="3B3B3A"/>
                </a:solidFill>
                <a:latin typeface="Calibri"/>
                <a:cs typeface="Calibri"/>
              </a:rPr>
              <a:t>,</a:t>
            </a:r>
            <a:r>
              <a:rPr dirty="0" sz="1900" spc="-5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3B3B3A"/>
                </a:solidFill>
                <a:latin typeface="Calibri"/>
                <a:cs typeface="Calibri"/>
              </a:rPr>
              <a:t>compared</a:t>
            </a:r>
            <a:r>
              <a:rPr dirty="0" sz="19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with</a:t>
            </a:r>
            <a:r>
              <a:rPr dirty="0" sz="1900" spc="-2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3B3B3A"/>
                </a:solidFill>
                <a:latin typeface="Calibri"/>
                <a:cs typeface="Calibri"/>
              </a:rPr>
              <a:t>commercial</a:t>
            </a:r>
            <a:r>
              <a:rPr dirty="0" sz="19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valves,</a:t>
            </a:r>
            <a:r>
              <a:rPr dirty="0" sz="1900" spc="-5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at</a:t>
            </a:r>
            <a:r>
              <a:rPr dirty="0" sz="1900" spc="-7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5</a:t>
            </a:r>
            <a:r>
              <a:rPr dirty="0" sz="19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years</a:t>
            </a:r>
            <a:r>
              <a:rPr dirty="0" sz="1900" spc="-7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20">
                <a:solidFill>
                  <a:srgbClr val="3B3B3A"/>
                </a:solidFill>
                <a:latin typeface="Calibri"/>
                <a:cs typeface="Calibri"/>
              </a:rPr>
              <a:t>had:</a:t>
            </a:r>
            <a:endParaRPr sz="1900">
              <a:latin typeface="Calibri"/>
              <a:cs typeface="Calibri"/>
            </a:endParaRPr>
          </a:p>
          <a:p>
            <a:pPr lvl="1" marL="868044" indent="-287020">
              <a:lnSpc>
                <a:spcPct val="100000"/>
              </a:lnSpc>
              <a:spcBef>
                <a:spcPts val="420"/>
              </a:spcBef>
              <a:buSzPct val="94117"/>
              <a:buFont typeface="Arial"/>
              <a:buChar char="•"/>
              <a:tabLst>
                <a:tab pos="868044" algn="l"/>
                <a:tab pos="868680" algn="l"/>
              </a:tabLst>
            </a:pP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Comparable</a:t>
            </a:r>
            <a:r>
              <a:rPr dirty="0" sz="1700" spc="-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rates</a:t>
            </a:r>
            <a:r>
              <a:rPr dirty="0" sz="17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of</a:t>
            </a:r>
            <a:r>
              <a:rPr dirty="0" sz="1700" spc="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all-cause</a:t>
            </a:r>
            <a:r>
              <a:rPr dirty="0" sz="1700" spc="-2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mortality</a:t>
            </a:r>
            <a:r>
              <a:rPr dirty="0" sz="1700" spc="1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(52.0%</a:t>
            </a:r>
            <a:r>
              <a:rPr dirty="0" sz="1700" spc="-6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i="1">
                <a:solidFill>
                  <a:srgbClr val="3B3B3A"/>
                </a:solidFill>
                <a:latin typeface="Calibri"/>
                <a:cs typeface="Calibri"/>
              </a:rPr>
              <a:t>vs</a:t>
            </a:r>
            <a:r>
              <a:rPr dirty="0" sz="1700" spc="-10" i="1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48.1%)</a:t>
            </a:r>
            <a:r>
              <a:rPr dirty="0" sz="1700" spc="-5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or</a:t>
            </a:r>
            <a:r>
              <a:rPr dirty="0" sz="1700" spc="-2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stroke</a:t>
            </a:r>
            <a:r>
              <a:rPr dirty="0" sz="1700" spc="-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(11.6%</a:t>
            </a:r>
            <a:r>
              <a:rPr dirty="0" sz="1700" spc="-2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i="1">
                <a:solidFill>
                  <a:srgbClr val="3B3B3A"/>
                </a:solidFill>
                <a:latin typeface="Calibri"/>
                <a:cs typeface="Calibri"/>
              </a:rPr>
              <a:t>vs</a:t>
            </a:r>
            <a:r>
              <a:rPr dirty="0" sz="1700" spc="-35" i="1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12.9%)</a:t>
            </a:r>
            <a:endParaRPr sz="1700">
              <a:latin typeface="Calibri"/>
              <a:cs typeface="Calibri"/>
            </a:endParaRPr>
          </a:p>
          <a:p>
            <a:pPr lvl="1" marL="868044" indent="-287020">
              <a:lnSpc>
                <a:spcPts val="1945"/>
              </a:lnSpc>
              <a:spcBef>
                <a:spcPts val="385"/>
              </a:spcBef>
              <a:buSzPct val="94117"/>
              <a:buFont typeface="Arial"/>
              <a:buChar char="•"/>
              <a:tabLst>
                <a:tab pos="868044" algn="l"/>
                <a:tab pos="868680" algn="l"/>
              </a:tabLst>
            </a:pP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Excellent</a:t>
            </a:r>
            <a:r>
              <a:rPr dirty="0" sz="1700" spc="-1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and</a:t>
            </a:r>
            <a:r>
              <a:rPr dirty="0" sz="1700" spc="-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sustained</a:t>
            </a:r>
            <a:r>
              <a:rPr dirty="0" sz="1700" spc="-3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mean</a:t>
            </a:r>
            <a:r>
              <a:rPr dirty="0" sz="1700" spc="-3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gradients</a:t>
            </a:r>
            <a:r>
              <a:rPr dirty="0" sz="1700" spc="-2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(Portico</a:t>
            </a:r>
            <a:r>
              <a:rPr dirty="0" sz="17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7.24</a:t>
            </a:r>
            <a:r>
              <a:rPr dirty="0" sz="1700" spc="-3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i="1">
                <a:solidFill>
                  <a:srgbClr val="3B3B3A"/>
                </a:solidFill>
                <a:latin typeface="Calibri"/>
                <a:cs typeface="Calibri"/>
              </a:rPr>
              <a:t>vs</a:t>
            </a:r>
            <a:r>
              <a:rPr dirty="0" sz="1700" spc="-45" i="1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CAV</a:t>
            </a:r>
            <a:r>
              <a:rPr dirty="0" sz="1700" spc="-3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9.48</a:t>
            </a:r>
            <a:r>
              <a:rPr dirty="0" sz="1700" spc="-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mmHg)</a:t>
            </a:r>
            <a:r>
              <a:rPr dirty="0" sz="17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and</a:t>
            </a:r>
            <a:r>
              <a:rPr dirty="0" sz="1700" spc="-3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aortic</a:t>
            </a:r>
            <a:endParaRPr sz="1700">
              <a:latin typeface="Calibri"/>
              <a:cs typeface="Calibri"/>
            </a:endParaRPr>
          </a:p>
          <a:p>
            <a:pPr marL="868044">
              <a:lnSpc>
                <a:spcPts val="1945"/>
              </a:lnSpc>
            </a:pP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valve</a:t>
            </a:r>
            <a:r>
              <a:rPr dirty="0" sz="17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areas</a:t>
            </a:r>
            <a:r>
              <a:rPr dirty="0" sz="1700" spc="-3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(Portico</a:t>
            </a:r>
            <a:r>
              <a:rPr dirty="0" sz="17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1.78</a:t>
            </a:r>
            <a:r>
              <a:rPr dirty="0" sz="1700" spc="-5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i="1">
                <a:solidFill>
                  <a:srgbClr val="3B3B3A"/>
                </a:solidFill>
                <a:latin typeface="Calibri"/>
                <a:cs typeface="Calibri"/>
              </a:rPr>
              <a:t>vs</a:t>
            </a:r>
            <a:r>
              <a:rPr dirty="0" sz="1700" spc="-50" i="1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CAV</a:t>
            </a:r>
            <a:r>
              <a:rPr dirty="0" sz="1700" spc="-2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1.71</a:t>
            </a:r>
            <a:r>
              <a:rPr dirty="0" sz="1700" spc="-5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20">
                <a:solidFill>
                  <a:srgbClr val="3B3B3A"/>
                </a:solidFill>
                <a:latin typeface="Calibri"/>
                <a:cs typeface="Calibri"/>
              </a:rPr>
              <a:t>cm</a:t>
            </a:r>
            <a:r>
              <a:rPr dirty="0" baseline="25252" sz="1650" spc="-30">
                <a:solidFill>
                  <a:srgbClr val="3B3B3A"/>
                </a:solidFill>
                <a:latin typeface="Calibri"/>
                <a:cs typeface="Calibri"/>
              </a:rPr>
              <a:t>2</a:t>
            </a:r>
            <a:r>
              <a:rPr dirty="0" sz="1700" spc="-20">
                <a:solidFill>
                  <a:srgbClr val="3B3B3A"/>
                </a:solidFill>
                <a:latin typeface="Calibri"/>
                <a:cs typeface="Calibri"/>
              </a:rPr>
              <a:t>)</a:t>
            </a:r>
            <a:endParaRPr sz="1700">
              <a:latin typeface="Calibri"/>
              <a:cs typeface="Calibri"/>
            </a:endParaRPr>
          </a:p>
          <a:p>
            <a:pPr lvl="1" marL="868044" indent="-287020">
              <a:lnSpc>
                <a:spcPct val="100000"/>
              </a:lnSpc>
              <a:spcBef>
                <a:spcPts val="385"/>
              </a:spcBef>
              <a:buSzPct val="94117"/>
              <a:buFont typeface="Arial"/>
              <a:buChar char="•"/>
              <a:tabLst>
                <a:tab pos="868044" algn="l"/>
                <a:tab pos="868680" algn="l"/>
              </a:tabLst>
            </a:pP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No</a:t>
            </a:r>
            <a:r>
              <a:rPr dirty="0" sz="1700" spc="-7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difference</a:t>
            </a:r>
            <a:r>
              <a:rPr dirty="0" sz="1700" spc="-2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in</a:t>
            </a:r>
            <a:r>
              <a:rPr dirty="0" sz="1700" spc="-6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valve</a:t>
            </a:r>
            <a:r>
              <a:rPr dirty="0" sz="17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durability</a:t>
            </a:r>
            <a:endParaRPr sz="1700">
              <a:latin typeface="Calibri"/>
              <a:cs typeface="Calibri"/>
            </a:endParaRPr>
          </a:p>
          <a:p>
            <a:pPr lvl="1" marL="868044" indent="-287020">
              <a:lnSpc>
                <a:spcPct val="100000"/>
              </a:lnSpc>
              <a:spcBef>
                <a:spcPts val="409"/>
              </a:spcBef>
              <a:buSzPct val="94117"/>
              <a:buFont typeface="Arial"/>
              <a:buChar char="•"/>
              <a:tabLst>
                <a:tab pos="868044" algn="l"/>
                <a:tab pos="868680" algn="l"/>
              </a:tabLst>
            </a:pP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Similar</a:t>
            </a:r>
            <a:r>
              <a:rPr dirty="0" sz="1700" spc="-5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symptom</a:t>
            </a:r>
            <a:r>
              <a:rPr dirty="0" sz="1700" spc="-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reduction</a:t>
            </a:r>
            <a:r>
              <a:rPr dirty="0" sz="1700" spc="-1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and</a:t>
            </a:r>
            <a:r>
              <a:rPr dirty="0" sz="17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improvement</a:t>
            </a:r>
            <a:r>
              <a:rPr dirty="0" sz="1700" spc="-2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in</a:t>
            </a:r>
            <a:r>
              <a:rPr dirty="0" sz="1700" spc="-3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25">
                <a:solidFill>
                  <a:srgbClr val="3B3B3A"/>
                </a:solidFill>
                <a:latin typeface="Calibri"/>
                <a:cs typeface="Calibri"/>
              </a:rPr>
              <a:t>QoL</a:t>
            </a:r>
            <a:endParaRPr sz="1700">
              <a:latin typeface="Calibri"/>
              <a:cs typeface="Calibri"/>
            </a:endParaRPr>
          </a:p>
          <a:p>
            <a:pPr marL="523240" indent="-341630">
              <a:lnSpc>
                <a:spcPct val="100000"/>
              </a:lnSpc>
              <a:spcBef>
                <a:spcPts val="355"/>
              </a:spcBef>
              <a:buSzPct val="94736"/>
              <a:buFont typeface="Arial"/>
              <a:buChar char="•"/>
              <a:tabLst>
                <a:tab pos="523240" algn="l"/>
                <a:tab pos="523875" algn="l"/>
              </a:tabLst>
            </a:pPr>
            <a:r>
              <a:rPr dirty="0" sz="1900" spc="-30">
                <a:solidFill>
                  <a:srgbClr val="3B3B3A"/>
                </a:solidFill>
                <a:latin typeface="Calibri"/>
                <a:cs typeface="Calibri"/>
              </a:rPr>
              <a:t>Post-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hoc</a:t>
            </a:r>
            <a:r>
              <a:rPr dirty="0" sz="1900" spc="-7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analyses</a:t>
            </a:r>
            <a:r>
              <a:rPr dirty="0" sz="1900" spc="-5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showed</a:t>
            </a:r>
            <a:r>
              <a:rPr dirty="0" sz="19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3B3B3A"/>
                </a:solidFill>
                <a:latin typeface="Calibri"/>
                <a:cs typeface="Calibri"/>
              </a:rPr>
              <a:t>differences</a:t>
            </a:r>
            <a:r>
              <a:rPr dirty="0" sz="1900" spc="-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in</a:t>
            </a:r>
            <a:r>
              <a:rPr dirty="0" sz="1900" spc="-5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individual</a:t>
            </a:r>
            <a:r>
              <a:rPr dirty="0" sz="1900" spc="-7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valve</a:t>
            </a:r>
            <a:r>
              <a:rPr dirty="0" sz="1900" spc="-6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3B3B3A"/>
                </a:solidFill>
                <a:latin typeface="Calibri"/>
                <a:cs typeface="Calibri"/>
              </a:rPr>
              <a:t>types</a:t>
            </a:r>
            <a:r>
              <a:rPr dirty="0" sz="1900" spc="-1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1900">
              <a:latin typeface="Calibri"/>
              <a:cs typeface="Calibri"/>
            </a:endParaRPr>
          </a:p>
          <a:p>
            <a:pPr lvl="1" marL="868044" indent="-287020">
              <a:lnSpc>
                <a:spcPts val="1935"/>
              </a:lnSpc>
              <a:spcBef>
                <a:spcPts val="415"/>
              </a:spcBef>
              <a:buSzPct val="94117"/>
              <a:buFont typeface="Arial"/>
              <a:buChar char="•"/>
              <a:tabLst>
                <a:tab pos="868044" algn="l"/>
                <a:tab pos="868680" algn="l"/>
              </a:tabLst>
            </a:pP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Comparable</a:t>
            </a:r>
            <a:r>
              <a:rPr dirty="0" sz="1700" spc="-7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hemodynamics</a:t>
            </a:r>
            <a:r>
              <a:rPr dirty="0" sz="17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of</a:t>
            </a:r>
            <a:r>
              <a:rPr dirty="0" sz="1700" spc="-2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Portico,</a:t>
            </a:r>
            <a:r>
              <a:rPr dirty="0" sz="17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compared</a:t>
            </a:r>
            <a:r>
              <a:rPr dirty="0" sz="17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with</a:t>
            </a:r>
            <a:r>
              <a:rPr dirty="0" sz="1700" spc="-8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Evolut</a:t>
            </a:r>
            <a:r>
              <a:rPr dirty="0" sz="1700" spc="-2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valves;</a:t>
            </a:r>
            <a:r>
              <a:rPr dirty="0" sz="1700" spc="-5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and</a:t>
            </a:r>
            <a:r>
              <a:rPr dirty="0" sz="1700" spc="-7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better</a:t>
            </a:r>
            <a:endParaRPr sz="1700">
              <a:latin typeface="Calibri"/>
              <a:cs typeface="Calibri"/>
            </a:endParaRPr>
          </a:p>
          <a:p>
            <a:pPr marL="868044">
              <a:lnSpc>
                <a:spcPts val="1935"/>
              </a:lnSpc>
            </a:pP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hemodynamics</a:t>
            </a:r>
            <a:r>
              <a:rPr dirty="0" sz="1700" spc="-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of</a:t>
            </a:r>
            <a:r>
              <a:rPr dirty="0" sz="17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Portico,</a:t>
            </a:r>
            <a:r>
              <a:rPr dirty="0" sz="17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compared</a:t>
            </a:r>
            <a:r>
              <a:rPr dirty="0" sz="1700" spc="-2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with</a:t>
            </a:r>
            <a:r>
              <a:rPr dirty="0" sz="17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Sapien</a:t>
            </a:r>
            <a:r>
              <a:rPr dirty="0" sz="1700" spc="-7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valves</a:t>
            </a:r>
            <a:endParaRPr sz="1700">
              <a:latin typeface="Calibri"/>
              <a:cs typeface="Calibri"/>
            </a:endParaRPr>
          </a:p>
          <a:p>
            <a:pPr lvl="1" marL="868044" indent="-287020">
              <a:lnSpc>
                <a:spcPts val="1935"/>
              </a:lnSpc>
              <a:spcBef>
                <a:spcPts val="409"/>
              </a:spcBef>
              <a:buSzPct val="94117"/>
              <a:buFont typeface="Arial"/>
              <a:buChar char="•"/>
              <a:tabLst>
                <a:tab pos="868044" algn="l"/>
                <a:tab pos="868680" algn="l"/>
              </a:tabLst>
            </a:pP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All-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cause</a:t>
            </a:r>
            <a:r>
              <a:rPr dirty="0" sz="1700" spc="-4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mortality</a:t>
            </a:r>
            <a:r>
              <a:rPr dirty="0" sz="1700" spc="-5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was</a:t>
            </a:r>
            <a:r>
              <a:rPr dirty="0" sz="17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similiar</a:t>
            </a:r>
            <a:r>
              <a:rPr dirty="0" sz="1700" spc="-6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between</a:t>
            </a:r>
            <a:r>
              <a:rPr dirty="0" sz="1700" spc="-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Portico</a:t>
            </a:r>
            <a:r>
              <a:rPr dirty="0" sz="1700" spc="-5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and</a:t>
            </a:r>
            <a:r>
              <a:rPr dirty="0" sz="1700" spc="-6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Evolut</a:t>
            </a:r>
            <a:r>
              <a:rPr dirty="0" sz="1700" spc="-2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valves,</a:t>
            </a:r>
            <a:r>
              <a:rPr dirty="0" sz="1700" spc="-5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dirty="0" sz="1700" spc="-7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B3B3A"/>
                </a:solidFill>
                <a:latin typeface="Calibri"/>
                <a:cs typeface="Calibri"/>
              </a:rPr>
              <a:t>higher</a:t>
            </a:r>
            <a:r>
              <a:rPr dirty="0" sz="1700" spc="-20">
                <a:solidFill>
                  <a:srgbClr val="3B3B3A"/>
                </a:solidFill>
                <a:latin typeface="Calibri"/>
                <a:cs typeface="Calibri"/>
              </a:rPr>
              <a:t> than</a:t>
            </a:r>
            <a:endParaRPr sz="1700">
              <a:latin typeface="Calibri"/>
              <a:cs typeface="Calibri"/>
            </a:endParaRPr>
          </a:p>
          <a:p>
            <a:pPr marL="868044">
              <a:lnSpc>
                <a:spcPts val="1935"/>
              </a:lnSpc>
            </a:pPr>
            <a:r>
              <a:rPr dirty="0" sz="1700" spc="-10">
                <a:solidFill>
                  <a:srgbClr val="3B3B3A"/>
                </a:solidFill>
                <a:latin typeface="Calibri"/>
                <a:cs typeface="Calibri"/>
              </a:rPr>
              <a:t>Sapien</a:t>
            </a:r>
            <a:endParaRPr sz="1700">
              <a:latin typeface="Calibri"/>
              <a:cs typeface="Calibri"/>
            </a:endParaRPr>
          </a:p>
          <a:p>
            <a:pPr marL="523240" indent="-341630">
              <a:lnSpc>
                <a:spcPct val="100000"/>
              </a:lnSpc>
              <a:spcBef>
                <a:spcPts val="375"/>
              </a:spcBef>
              <a:buSzPct val="94736"/>
              <a:buFont typeface="Arial"/>
              <a:buChar char="•"/>
              <a:tabLst>
                <a:tab pos="523240" algn="l"/>
                <a:tab pos="523875" algn="l"/>
              </a:tabLst>
            </a:pP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RLM</a:t>
            </a:r>
            <a:r>
              <a:rPr dirty="0" sz="1900" spc="-5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was</a:t>
            </a:r>
            <a:r>
              <a:rPr dirty="0" sz="1900" spc="-5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not</a:t>
            </a:r>
            <a:r>
              <a:rPr dirty="0" sz="1900" spc="-6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3B3B3A"/>
                </a:solidFill>
                <a:latin typeface="Calibri"/>
                <a:cs typeface="Calibri"/>
              </a:rPr>
              <a:t>associated</a:t>
            </a:r>
            <a:r>
              <a:rPr dirty="0" sz="1900" spc="-2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with</a:t>
            </a:r>
            <a:r>
              <a:rPr dirty="0" sz="1900" spc="-2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clinical</a:t>
            </a:r>
            <a:r>
              <a:rPr dirty="0" sz="19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3B3B3A"/>
                </a:solidFill>
                <a:latin typeface="Calibri"/>
                <a:cs typeface="Calibri"/>
              </a:rPr>
              <a:t>outcomes</a:t>
            </a:r>
            <a:r>
              <a:rPr dirty="0" sz="19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of</a:t>
            </a:r>
            <a:r>
              <a:rPr dirty="0" sz="1900" spc="-7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death,</a:t>
            </a:r>
            <a:r>
              <a:rPr dirty="0" sz="1900" spc="-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20">
                <a:solidFill>
                  <a:srgbClr val="3B3B3A"/>
                </a:solidFill>
                <a:latin typeface="Calibri"/>
                <a:cs typeface="Calibri"/>
              </a:rPr>
              <a:t>stroke</a:t>
            </a:r>
            <a:r>
              <a:rPr dirty="0" sz="1900" spc="-6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or</a:t>
            </a:r>
            <a:r>
              <a:rPr dirty="0" sz="1900" spc="-7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3B3B3A"/>
                </a:solidFill>
                <a:latin typeface="Calibri"/>
                <a:cs typeface="Calibri"/>
              </a:rPr>
              <a:t>valve</a:t>
            </a:r>
            <a:r>
              <a:rPr dirty="0" sz="1900" spc="-5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3B3B3A"/>
                </a:solidFill>
                <a:latin typeface="Calibri"/>
                <a:cs typeface="Calibri"/>
              </a:rPr>
              <a:t>function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Summary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5134" y="2767660"/>
            <a:ext cx="2175510" cy="4540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 spc="-10" b="0">
                <a:latin typeface="Calibri Light"/>
                <a:cs typeface="Calibri Light"/>
              </a:rPr>
              <a:t>PCRonline.com</a:t>
            </a:r>
            <a:endParaRPr sz="2800">
              <a:latin typeface="Calibri Light"/>
              <a:cs typeface="Calibri Light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37432" y="1953767"/>
            <a:ext cx="1469136" cy="6187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53059" y="814527"/>
            <a:ext cx="8309609" cy="31203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56870" marR="233679" indent="-34480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7505" algn="l"/>
              </a:tabLst>
            </a:pPr>
            <a:r>
              <a:rPr dirty="0" sz="2000">
                <a:latin typeface="Calibri"/>
                <a:cs typeface="Calibri"/>
              </a:rPr>
              <a:t>PO</a:t>
            </a:r>
            <a:r>
              <a:rPr dirty="0" sz="2000">
                <a:latin typeface="Calibri"/>
                <a:cs typeface="Calibri"/>
              </a:rPr>
              <a:t>RTICO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RCT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trial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compared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safety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performance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PORTICO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valve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commercially</a:t>
            </a:r>
            <a:r>
              <a:rPr dirty="0" sz="2000">
                <a:latin typeface="Calibri"/>
                <a:cs typeface="Calibri"/>
              </a:rPr>
              <a:t> available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valves,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high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extreme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surgical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risk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patients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9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symptomatic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severe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AS:</a:t>
            </a:r>
            <a:endParaRPr sz="2000">
              <a:latin typeface="Calibri"/>
              <a:cs typeface="Calibri"/>
            </a:endParaRPr>
          </a:p>
          <a:p>
            <a:pPr lvl="1" marL="756285" indent="-287020">
              <a:lnSpc>
                <a:spcPct val="100000"/>
              </a:lnSpc>
              <a:spcBef>
                <a:spcPts val="122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dirty="0" sz="1600">
                <a:latin typeface="Calibri"/>
                <a:cs typeface="Calibri"/>
              </a:rPr>
              <a:t>PORTICO: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Intra-annular,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self-expanding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valve</a:t>
            </a:r>
            <a:endParaRPr sz="1600">
              <a:latin typeface="Calibri"/>
              <a:cs typeface="Calibri"/>
            </a:endParaRPr>
          </a:p>
          <a:p>
            <a:pPr lvl="1" marL="756285" indent="-287020">
              <a:lnSpc>
                <a:spcPct val="100000"/>
              </a:lnSpc>
              <a:spcBef>
                <a:spcPts val="12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dirty="0" sz="1600" spc="-10">
                <a:latin typeface="Calibri"/>
                <a:cs typeface="Calibri"/>
              </a:rPr>
              <a:t>Commercially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available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valves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(CAV):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Supra-</a:t>
            </a:r>
            <a:r>
              <a:rPr dirty="0" sz="1600" spc="-25">
                <a:latin typeface="Calibri"/>
                <a:cs typeface="Calibri"/>
              </a:rPr>
              <a:t>annular,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self-expanding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valves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[or]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intra-</a:t>
            </a:r>
            <a:r>
              <a:rPr dirty="0" sz="1600" spc="-10">
                <a:latin typeface="Calibri"/>
                <a:cs typeface="Calibri"/>
              </a:rPr>
              <a:t>annular,</a:t>
            </a:r>
            <a:endParaRPr sz="16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latin typeface="Calibri"/>
                <a:cs typeface="Calibri"/>
              </a:rPr>
              <a:t>balloon-expandable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valves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Calibri"/>
              <a:cs typeface="Calibri"/>
            </a:endParaRPr>
          </a:p>
          <a:p>
            <a:pPr marL="356870" marR="15621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PORTICO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RCT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demonstrated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prespecified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non-inferiority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9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Portico </a:t>
            </a:r>
            <a:r>
              <a:rPr dirty="0" sz="2000">
                <a:latin typeface="Calibri"/>
                <a:cs typeface="Calibri"/>
              </a:rPr>
              <a:t>valve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compared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commercially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available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55">
                <a:latin typeface="Calibri"/>
                <a:cs typeface="Calibri"/>
              </a:rPr>
              <a:t>TAVR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systems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primary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safety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efficacy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endpoints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year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after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35">
                <a:latin typeface="Calibri"/>
                <a:cs typeface="Calibri"/>
              </a:rPr>
              <a:t>TAVR.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0" i="1">
                <a:latin typeface="Calibri"/>
                <a:cs typeface="Calibri"/>
              </a:rPr>
              <a:t>Makkar</a:t>
            </a:r>
            <a:r>
              <a:rPr dirty="0" sz="2000" spc="-75" i="1">
                <a:latin typeface="Calibri"/>
                <a:cs typeface="Calibri"/>
              </a:rPr>
              <a:t> </a:t>
            </a:r>
            <a:r>
              <a:rPr dirty="0" sz="2000" i="1">
                <a:latin typeface="Calibri"/>
                <a:cs typeface="Calibri"/>
              </a:rPr>
              <a:t>R.</a:t>
            </a:r>
            <a:r>
              <a:rPr dirty="0" sz="2000" spc="-40" i="1">
                <a:latin typeface="Calibri"/>
                <a:cs typeface="Calibri"/>
              </a:rPr>
              <a:t> </a:t>
            </a:r>
            <a:r>
              <a:rPr dirty="0" sz="2000" i="1">
                <a:latin typeface="Calibri"/>
                <a:cs typeface="Calibri"/>
              </a:rPr>
              <a:t>et</a:t>
            </a:r>
            <a:r>
              <a:rPr dirty="0" sz="2000" spc="-75" i="1">
                <a:latin typeface="Calibri"/>
                <a:cs typeface="Calibri"/>
              </a:rPr>
              <a:t> </a:t>
            </a:r>
            <a:r>
              <a:rPr dirty="0" sz="2000" i="1">
                <a:latin typeface="Calibri"/>
                <a:cs typeface="Calibri"/>
              </a:rPr>
              <a:t>al.</a:t>
            </a:r>
            <a:r>
              <a:rPr dirty="0" sz="2000" spc="-85" i="1">
                <a:latin typeface="Calibri"/>
                <a:cs typeface="Calibri"/>
              </a:rPr>
              <a:t> </a:t>
            </a:r>
            <a:r>
              <a:rPr dirty="0" sz="2000" i="1">
                <a:latin typeface="Calibri"/>
                <a:cs typeface="Calibri"/>
              </a:rPr>
              <a:t>Lancet</a:t>
            </a:r>
            <a:r>
              <a:rPr dirty="0" sz="2000" spc="-80" i="1">
                <a:latin typeface="Calibri"/>
                <a:cs typeface="Calibri"/>
              </a:rPr>
              <a:t> </a:t>
            </a:r>
            <a:r>
              <a:rPr dirty="0" sz="2000" spc="-10" i="1">
                <a:latin typeface="Calibri"/>
                <a:cs typeface="Calibri"/>
              </a:rPr>
              <a:t>2019</a:t>
            </a:r>
            <a:r>
              <a:rPr dirty="0" sz="2000" spc="-1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Background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0044" y="814527"/>
            <a:ext cx="7609840" cy="1474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6055" marR="5080" indent="-17399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186690" algn="l"/>
              </a:tabLst>
            </a:pPr>
            <a:r>
              <a:rPr dirty="0" sz="180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ompare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5-</a:t>
            </a:r>
            <a:r>
              <a:rPr dirty="0" sz="1800">
                <a:latin typeface="Calibri"/>
                <a:cs typeface="Calibri"/>
              </a:rPr>
              <a:t>year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clinical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outcomes,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hemodynamic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performance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durability </a:t>
            </a:r>
            <a:r>
              <a:rPr dirty="0" sz="1800" spc="-25">
                <a:latin typeface="Calibri"/>
                <a:cs typeface="Calibri"/>
              </a:rPr>
              <a:t>of </a:t>
            </a:r>
            <a:r>
              <a:rPr dirty="0" sz="1800">
                <a:latin typeface="Calibri"/>
                <a:cs typeface="Calibri"/>
              </a:rPr>
              <a:t>Portico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valve,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compared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commercially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available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valves,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high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or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extreme </a:t>
            </a:r>
            <a:r>
              <a:rPr dirty="0" sz="1800">
                <a:latin typeface="Calibri"/>
                <a:cs typeface="Calibri"/>
              </a:rPr>
              <a:t>surgical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risk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patients</a:t>
            </a:r>
            <a:endParaRPr sz="18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spcBef>
                <a:spcPts val="605"/>
              </a:spcBef>
              <a:buFont typeface="Wingdings"/>
              <a:buChar char=""/>
              <a:tabLst>
                <a:tab pos="186690" algn="l"/>
              </a:tabLst>
            </a:pPr>
            <a:r>
              <a:rPr dirty="0" sz="1800" spc="-10">
                <a:latin typeface="Calibri"/>
                <a:cs typeface="Calibri"/>
              </a:rPr>
              <a:t>Evaluate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effects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reduced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leaflet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motion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(RLM)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on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long-term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clinical </a:t>
            </a:r>
            <a:r>
              <a:rPr dirty="0" sz="1800" spc="-25"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  <a:p>
            <a:pPr marL="186055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Calibri"/>
                <a:cs typeface="Calibri"/>
              </a:rPr>
              <a:t>echocardiographic</a:t>
            </a:r>
            <a:r>
              <a:rPr dirty="0" sz="1800" spc="-8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outcomes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Objectives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2481072"/>
            <a:ext cx="4087367" cy="213055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6136" y="2481072"/>
            <a:ext cx="4087367" cy="2130552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326136" y="2481072"/>
            <a:ext cx="4087495" cy="213106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Outcomes</a:t>
            </a:r>
            <a:r>
              <a:rPr dirty="0" sz="16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5-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Yrs</a:t>
            </a:r>
            <a:endParaRPr sz="1600">
              <a:latin typeface="Calibri"/>
              <a:cs typeface="Calibri"/>
            </a:endParaRPr>
          </a:p>
          <a:p>
            <a:pPr algn="ctr" marL="1280160" marR="1098550" indent="1270">
              <a:lnSpc>
                <a:spcPct val="110100"/>
              </a:lnSpc>
              <a:spcBef>
                <a:spcPts val="820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Cause</a:t>
            </a:r>
            <a:r>
              <a:rPr dirty="0" sz="16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Mortality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CV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Related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Mortality Stroke</a:t>
            </a:r>
            <a:endParaRPr sz="1600">
              <a:latin typeface="Calibri"/>
              <a:cs typeface="Calibri"/>
            </a:endParaRPr>
          </a:p>
          <a:p>
            <a:pPr algn="ctr" marL="171450">
              <a:lnSpc>
                <a:spcPct val="100000"/>
              </a:lnSpc>
              <a:spcBef>
                <a:spcPts val="190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AFib</a:t>
            </a:r>
            <a:endParaRPr sz="1600">
              <a:latin typeface="Calibri"/>
              <a:cs typeface="Calibri"/>
            </a:endParaRPr>
          </a:p>
          <a:p>
            <a:pPr algn="ctr" marL="171450">
              <a:lnSpc>
                <a:spcPct val="100000"/>
              </a:lnSpc>
              <a:spcBef>
                <a:spcPts val="195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Aortic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Valve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Reintervention</a:t>
            </a:r>
            <a:endParaRPr sz="1600">
              <a:latin typeface="Calibri"/>
              <a:cs typeface="Calibri"/>
            </a:endParaRPr>
          </a:p>
          <a:p>
            <a:pPr algn="ctr" marL="174625">
              <a:lnSpc>
                <a:spcPct val="100000"/>
              </a:lnSpc>
              <a:spcBef>
                <a:spcPts val="195"/>
              </a:spcBef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Durability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4572000" y="2481072"/>
            <a:ext cx="4087495" cy="2131060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algn="ctr" marL="5080">
              <a:lnSpc>
                <a:spcPct val="100000"/>
              </a:lnSpc>
              <a:spcBef>
                <a:spcPts val="265"/>
              </a:spcBef>
            </a:pP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Valve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Hemodynamic</a:t>
            </a:r>
            <a:r>
              <a:rPr dirty="0" sz="16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Performance</a:t>
            </a:r>
            <a:r>
              <a:rPr dirty="0" sz="16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thru.</a:t>
            </a:r>
            <a:r>
              <a:rPr dirty="0" sz="16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5-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Yrs*</a:t>
            </a:r>
            <a:endParaRPr sz="1600">
              <a:latin typeface="Calibri"/>
              <a:cs typeface="Calibri"/>
            </a:endParaRPr>
          </a:p>
          <a:p>
            <a:pPr algn="ctr" marL="121285">
              <a:lnSpc>
                <a:spcPct val="100000"/>
              </a:lnSpc>
              <a:spcBef>
                <a:spcPts val="1200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EOA</a:t>
            </a:r>
            <a:r>
              <a:rPr dirty="0" sz="16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(cm</a:t>
            </a:r>
            <a:r>
              <a:rPr dirty="0" baseline="26455" sz="1575" spc="-15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  <a:p>
            <a:pPr algn="ctr" marL="121920">
              <a:lnSpc>
                <a:spcPct val="100000"/>
              </a:lnSpc>
              <a:spcBef>
                <a:spcPts val="385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Mean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Transvalvular</a:t>
            </a:r>
            <a:r>
              <a:rPr dirty="0" sz="16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Gradients</a:t>
            </a:r>
            <a:r>
              <a:rPr dirty="0" sz="16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(mmHg)</a:t>
            </a:r>
            <a:endParaRPr sz="1600">
              <a:latin typeface="Calibri"/>
              <a:cs typeface="Calibri"/>
            </a:endParaRPr>
          </a:p>
          <a:p>
            <a:pPr algn="ctr" marL="121920">
              <a:lnSpc>
                <a:spcPct val="100000"/>
              </a:lnSpc>
              <a:spcBef>
                <a:spcPts val="385"/>
              </a:spcBef>
            </a:pP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Paravalvular</a:t>
            </a:r>
            <a:r>
              <a:rPr dirty="0" sz="1600" spc="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Leak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Calibri"/>
              <a:cs typeface="Calibri"/>
            </a:endParaRPr>
          </a:p>
          <a:p>
            <a:pPr algn="ctr" marL="5080">
              <a:lnSpc>
                <a:spcPct val="100000"/>
              </a:lnSpc>
            </a:pPr>
            <a:r>
              <a:rPr dirty="0" sz="1100">
                <a:solidFill>
                  <a:srgbClr val="FFFFFF"/>
                </a:solidFill>
                <a:latin typeface="Calibri"/>
                <a:cs typeface="Calibri"/>
              </a:rPr>
              <a:t>*Based</a:t>
            </a:r>
            <a:r>
              <a:rPr dirty="0" sz="11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1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FFFF"/>
                </a:solidFill>
                <a:latin typeface="Calibri"/>
                <a:cs typeface="Calibri"/>
              </a:rPr>
              <a:t>independent</a:t>
            </a:r>
            <a:r>
              <a:rPr dirty="0" sz="11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FFFF"/>
                </a:solidFill>
                <a:latin typeface="Calibri"/>
                <a:cs typeface="Calibri"/>
              </a:rPr>
              <a:t>echo</a:t>
            </a:r>
            <a:r>
              <a:rPr dirty="0" sz="11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FFFF"/>
                </a:solidFill>
                <a:latin typeface="Calibri"/>
                <a:cs typeface="Calibri"/>
              </a:rPr>
              <a:t>core</a:t>
            </a: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FFFFFF"/>
                </a:solidFill>
                <a:latin typeface="Calibri"/>
                <a:cs typeface="Calibri"/>
              </a:rPr>
              <a:t>lab</a:t>
            </a:r>
            <a:r>
              <a:rPr dirty="0" sz="11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assessments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591559" y="4560214"/>
            <a:ext cx="159194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All</a:t>
            </a:r>
            <a:r>
              <a:rPr dirty="0" sz="1100" spc="2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analyses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are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As-Treated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35164" y="1529524"/>
            <a:ext cx="857885" cy="729615"/>
            <a:chOff x="935164" y="1529524"/>
            <a:chExt cx="857885" cy="729615"/>
          </a:xfrm>
        </p:grpSpPr>
        <p:sp>
          <p:nvSpPr>
            <p:cNvPr id="3" name="object 3" descr=""/>
            <p:cNvSpPr/>
            <p:nvPr/>
          </p:nvSpPr>
          <p:spPr>
            <a:xfrm>
              <a:off x="949452" y="1543811"/>
              <a:ext cx="829310" cy="701040"/>
            </a:xfrm>
            <a:custGeom>
              <a:avLst/>
              <a:gdLst/>
              <a:ahLst/>
              <a:cxnLst/>
              <a:rect l="l" t="t" r="r" b="b"/>
              <a:pathLst>
                <a:path w="829310" h="701039">
                  <a:moveTo>
                    <a:pt x="712216" y="0"/>
                  </a:moveTo>
                  <a:lnTo>
                    <a:pt x="116839" y="0"/>
                  </a:lnTo>
                  <a:lnTo>
                    <a:pt x="71360" y="9183"/>
                  </a:lnTo>
                  <a:lnTo>
                    <a:pt x="34221" y="34226"/>
                  </a:lnTo>
                  <a:lnTo>
                    <a:pt x="9181" y="71366"/>
                  </a:lnTo>
                  <a:lnTo>
                    <a:pt x="0" y="116839"/>
                  </a:lnTo>
                  <a:lnTo>
                    <a:pt x="0" y="584200"/>
                  </a:lnTo>
                  <a:lnTo>
                    <a:pt x="9181" y="629673"/>
                  </a:lnTo>
                  <a:lnTo>
                    <a:pt x="34221" y="666813"/>
                  </a:lnTo>
                  <a:lnTo>
                    <a:pt x="71360" y="691856"/>
                  </a:lnTo>
                  <a:lnTo>
                    <a:pt x="116839" y="701039"/>
                  </a:lnTo>
                  <a:lnTo>
                    <a:pt x="712216" y="701039"/>
                  </a:lnTo>
                  <a:lnTo>
                    <a:pt x="757689" y="691856"/>
                  </a:lnTo>
                  <a:lnTo>
                    <a:pt x="794829" y="666813"/>
                  </a:lnTo>
                  <a:lnTo>
                    <a:pt x="819872" y="629673"/>
                  </a:lnTo>
                  <a:lnTo>
                    <a:pt x="829055" y="584200"/>
                  </a:lnTo>
                  <a:lnTo>
                    <a:pt x="829055" y="116839"/>
                  </a:lnTo>
                  <a:lnTo>
                    <a:pt x="819872" y="71366"/>
                  </a:lnTo>
                  <a:lnTo>
                    <a:pt x="794829" y="34226"/>
                  </a:lnTo>
                  <a:lnTo>
                    <a:pt x="757689" y="9183"/>
                  </a:lnTo>
                  <a:lnTo>
                    <a:pt x="712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949452" y="1543811"/>
              <a:ext cx="829310" cy="701040"/>
            </a:xfrm>
            <a:custGeom>
              <a:avLst/>
              <a:gdLst/>
              <a:ahLst/>
              <a:cxnLst/>
              <a:rect l="l" t="t" r="r" b="b"/>
              <a:pathLst>
                <a:path w="829310" h="701039">
                  <a:moveTo>
                    <a:pt x="0" y="116839"/>
                  </a:moveTo>
                  <a:lnTo>
                    <a:pt x="9181" y="71366"/>
                  </a:lnTo>
                  <a:lnTo>
                    <a:pt x="34221" y="34226"/>
                  </a:lnTo>
                  <a:lnTo>
                    <a:pt x="71360" y="9183"/>
                  </a:lnTo>
                  <a:lnTo>
                    <a:pt x="116839" y="0"/>
                  </a:lnTo>
                  <a:lnTo>
                    <a:pt x="712216" y="0"/>
                  </a:lnTo>
                  <a:lnTo>
                    <a:pt x="757689" y="9183"/>
                  </a:lnTo>
                  <a:lnTo>
                    <a:pt x="794829" y="34226"/>
                  </a:lnTo>
                  <a:lnTo>
                    <a:pt x="819872" y="71366"/>
                  </a:lnTo>
                  <a:lnTo>
                    <a:pt x="829055" y="116839"/>
                  </a:lnTo>
                  <a:lnTo>
                    <a:pt x="829055" y="584200"/>
                  </a:lnTo>
                  <a:lnTo>
                    <a:pt x="819872" y="629673"/>
                  </a:lnTo>
                  <a:lnTo>
                    <a:pt x="794829" y="666813"/>
                  </a:lnTo>
                  <a:lnTo>
                    <a:pt x="757689" y="691856"/>
                  </a:lnTo>
                  <a:lnTo>
                    <a:pt x="712216" y="701039"/>
                  </a:lnTo>
                  <a:lnTo>
                    <a:pt x="116839" y="701039"/>
                  </a:lnTo>
                  <a:lnTo>
                    <a:pt x="71360" y="691856"/>
                  </a:lnTo>
                  <a:lnTo>
                    <a:pt x="34221" y="666813"/>
                  </a:lnTo>
                  <a:lnTo>
                    <a:pt x="9181" y="629673"/>
                  </a:lnTo>
                  <a:lnTo>
                    <a:pt x="0" y="584200"/>
                  </a:lnTo>
                  <a:lnTo>
                    <a:pt x="0" y="116839"/>
                  </a:lnTo>
                  <a:close/>
                </a:path>
              </a:pathLst>
            </a:custGeom>
            <a:ln w="28575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9368" y="1545335"/>
              <a:ext cx="597407" cy="59740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Study</a:t>
            </a:r>
            <a:r>
              <a:rPr dirty="0" spc="-65"/>
              <a:t> </a:t>
            </a:r>
            <a:r>
              <a:rPr dirty="0" spc="-10"/>
              <a:t>Population</a:t>
            </a:r>
          </a:p>
        </p:txBody>
      </p:sp>
      <p:grpSp>
        <p:nvGrpSpPr>
          <p:cNvPr id="7" name="object 7" descr=""/>
          <p:cNvGrpSpPr/>
          <p:nvPr/>
        </p:nvGrpSpPr>
        <p:grpSpPr>
          <a:xfrm>
            <a:off x="7195756" y="1599628"/>
            <a:ext cx="525780" cy="571500"/>
            <a:chOff x="7195756" y="1599628"/>
            <a:chExt cx="525780" cy="571500"/>
          </a:xfrm>
        </p:grpSpPr>
        <p:sp>
          <p:nvSpPr>
            <p:cNvPr id="8" name="object 8" descr=""/>
            <p:cNvSpPr/>
            <p:nvPr/>
          </p:nvSpPr>
          <p:spPr>
            <a:xfrm>
              <a:off x="7210043" y="1613915"/>
              <a:ext cx="497205" cy="542925"/>
            </a:xfrm>
            <a:custGeom>
              <a:avLst/>
              <a:gdLst/>
              <a:ahLst/>
              <a:cxnLst/>
              <a:rect l="l" t="t" r="r" b="b"/>
              <a:pathLst>
                <a:path w="497204" h="542925">
                  <a:moveTo>
                    <a:pt x="414020" y="0"/>
                  </a:moveTo>
                  <a:lnTo>
                    <a:pt x="82803" y="0"/>
                  </a:lnTo>
                  <a:lnTo>
                    <a:pt x="50577" y="6508"/>
                  </a:lnTo>
                  <a:lnTo>
                    <a:pt x="24257" y="24257"/>
                  </a:lnTo>
                  <a:lnTo>
                    <a:pt x="6508" y="50577"/>
                  </a:lnTo>
                  <a:lnTo>
                    <a:pt x="0" y="82804"/>
                  </a:lnTo>
                  <a:lnTo>
                    <a:pt x="0" y="459740"/>
                  </a:lnTo>
                  <a:lnTo>
                    <a:pt x="6508" y="491966"/>
                  </a:lnTo>
                  <a:lnTo>
                    <a:pt x="24256" y="518287"/>
                  </a:lnTo>
                  <a:lnTo>
                    <a:pt x="50577" y="536035"/>
                  </a:lnTo>
                  <a:lnTo>
                    <a:pt x="82803" y="542544"/>
                  </a:lnTo>
                  <a:lnTo>
                    <a:pt x="414020" y="542544"/>
                  </a:lnTo>
                  <a:lnTo>
                    <a:pt x="446246" y="536035"/>
                  </a:lnTo>
                  <a:lnTo>
                    <a:pt x="472566" y="518287"/>
                  </a:lnTo>
                  <a:lnTo>
                    <a:pt x="490315" y="491966"/>
                  </a:lnTo>
                  <a:lnTo>
                    <a:pt x="496824" y="459740"/>
                  </a:lnTo>
                  <a:lnTo>
                    <a:pt x="496824" y="82804"/>
                  </a:lnTo>
                  <a:lnTo>
                    <a:pt x="490315" y="50577"/>
                  </a:lnTo>
                  <a:lnTo>
                    <a:pt x="472566" y="24257"/>
                  </a:lnTo>
                  <a:lnTo>
                    <a:pt x="446246" y="6508"/>
                  </a:lnTo>
                  <a:lnTo>
                    <a:pt x="4140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10043" y="1613915"/>
              <a:ext cx="497205" cy="542925"/>
            </a:xfrm>
            <a:custGeom>
              <a:avLst/>
              <a:gdLst/>
              <a:ahLst/>
              <a:cxnLst/>
              <a:rect l="l" t="t" r="r" b="b"/>
              <a:pathLst>
                <a:path w="497204" h="542925">
                  <a:moveTo>
                    <a:pt x="0" y="82804"/>
                  </a:moveTo>
                  <a:lnTo>
                    <a:pt x="6508" y="50577"/>
                  </a:lnTo>
                  <a:lnTo>
                    <a:pt x="24257" y="24257"/>
                  </a:lnTo>
                  <a:lnTo>
                    <a:pt x="50577" y="6508"/>
                  </a:lnTo>
                  <a:lnTo>
                    <a:pt x="82803" y="0"/>
                  </a:lnTo>
                  <a:lnTo>
                    <a:pt x="414020" y="0"/>
                  </a:lnTo>
                  <a:lnTo>
                    <a:pt x="446246" y="6508"/>
                  </a:lnTo>
                  <a:lnTo>
                    <a:pt x="472566" y="24257"/>
                  </a:lnTo>
                  <a:lnTo>
                    <a:pt x="490315" y="50577"/>
                  </a:lnTo>
                  <a:lnTo>
                    <a:pt x="496824" y="82804"/>
                  </a:lnTo>
                  <a:lnTo>
                    <a:pt x="496824" y="459740"/>
                  </a:lnTo>
                  <a:lnTo>
                    <a:pt x="490315" y="491966"/>
                  </a:lnTo>
                  <a:lnTo>
                    <a:pt x="472566" y="518287"/>
                  </a:lnTo>
                  <a:lnTo>
                    <a:pt x="446246" y="536035"/>
                  </a:lnTo>
                  <a:lnTo>
                    <a:pt x="414020" y="542544"/>
                  </a:lnTo>
                  <a:lnTo>
                    <a:pt x="82803" y="542544"/>
                  </a:lnTo>
                  <a:lnTo>
                    <a:pt x="50577" y="536035"/>
                  </a:lnTo>
                  <a:lnTo>
                    <a:pt x="24256" y="518287"/>
                  </a:lnTo>
                  <a:lnTo>
                    <a:pt x="6508" y="491966"/>
                  </a:lnTo>
                  <a:lnTo>
                    <a:pt x="0" y="459740"/>
                  </a:lnTo>
                  <a:lnTo>
                    <a:pt x="0" y="82804"/>
                  </a:lnTo>
                  <a:close/>
                </a:path>
              </a:pathLst>
            </a:custGeom>
            <a:ln w="2857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24343" y="1700783"/>
              <a:ext cx="292607" cy="262127"/>
            </a:xfrm>
            <a:prstGeom prst="rect">
              <a:avLst/>
            </a:prstGeom>
          </p:spPr>
        </p:pic>
      </p:grpSp>
      <p:grpSp>
        <p:nvGrpSpPr>
          <p:cNvPr id="11" name="object 11" descr=""/>
          <p:cNvGrpSpPr/>
          <p:nvPr/>
        </p:nvGrpSpPr>
        <p:grpSpPr>
          <a:xfrm>
            <a:off x="7784020" y="1599628"/>
            <a:ext cx="788035" cy="571500"/>
            <a:chOff x="7784020" y="1599628"/>
            <a:chExt cx="788035" cy="571500"/>
          </a:xfrm>
        </p:grpSpPr>
        <p:sp>
          <p:nvSpPr>
            <p:cNvPr id="12" name="object 12" descr=""/>
            <p:cNvSpPr/>
            <p:nvPr/>
          </p:nvSpPr>
          <p:spPr>
            <a:xfrm>
              <a:off x="7798307" y="1613915"/>
              <a:ext cx="759460" cy="542925"/>
            </a:xfrm>
            <a:custGeom>
              <a:avLst/>
              <a:gdLst/>
              <a:ahLst/>
              <a:cxnLst/>
              <a:rect l="l" t="t" r="r" b="b"/>
              <a:pathLst>
                <a:path w="759459" h="542925">
                  <a:moveTo>
                    <a:pt x="668527" y="0"/>
                  </a:moveTo>
                  <a:lnTo>
                    <a:pt x="90424" y="0"/>
                  </a:lnTo>
                  <a:lnTo>
                    <a:pt x="55239" y="7110"/>
                  </a:lnTo>
                  <a:lnTo>
                    <a:pt x="26495" y="26495"/>
                  </a:lnTo>
                  <a:lnTo>
                    <a:pt x="7110" y="55239"/>
                  </a:lnTo>
                  <a:lnTo>
                    <a:pt x="0" y="90424"/>
                  </a:lnTo>
                  <a:lnTo>
                    <a:pt x="0" y="452120"/>
                  </a:lnTo>
                  <a:lnTo>
                    <a:pt x="7110" y="487304"/>
                  </a:lnTo>
                  <a:lnTo>
                    <a:pt x="26495" y="516048"/>
                  </a:lnTo>
                  <a:lnTo>
                    <a:pt x="55239" y="535433"/>
                  </a:lnTo>
                  <a:lnTo>
                    <a:pt x="90424" y="542544"/>
                  </a:lnTo>
                  <a:lnTo>
                    <a:pt x="668527" y="542544"/>
                  </a:lnTo>
                  <a:lnTo>
                    <a:pt x="703712" y="535433"/>
                  </a:lnTo>
                  <a:lnTo>
                    <a:pt x="732456" y="516048"/>
                  </a:lnTo>
                  <a:lnTo>
                    <a:pt x="751841" y="487304"/>
                  </a:lnTo>
                  <a:lnTo>
                    <a:pt x="758951" y="452120"/>
                  </a:lnTo>
                  <a:lnTo>
                    <a:pt x="758951" y="90424"/>
                  </a:lnTo>
                  <a:lnTo>
                    <a:pt x="751841" y="55239"/>
                  </a:lnTo>
                  <a:lnTo>
                    <a:pt x="732456" y="26495"/>
                  </a:lnTo>
                  <a:lnTo>
                    <a:pt x="703712" y="7110"/>
                  </a:lnTo>
                  <a:lnTo>
                    <a:pt x="6685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798307" y="1613915"/>
              <a:ext cx="759460" cy="542925"/>
            </a:xfrm>
            <a:custGeom>
              <a:avLst/>
              <a:gdLst/>
              <a:ahLst/>
              <a:cxnLst/>
              <a:rect l="l" t="t" r="r" b="b"/>
              <a:pathLst>
                <a:path w="759459" h="542925">
                  <a:moveTo>
                    <a:pt x="0" y="90424"/>
                  </a:moveTo>
                  <a:lnTo>
                    <a:pt x="7110" y="55239"/>
                  </a:lnTo>
                  <a:lnTo>
                    <a:pt x="26495" y="26495"/>
                  </a:lnTo>
                  <a:lnTo>
                    <a:pt x="55239" y="7110"/>
                  </a:lnTo>
                  <a:lnTo>
                    <a:pt x="90424" y="0"/>
                  </a:lnTo>
                  <a:lnTo>
                    <a:pt x="668527" y="0"/>
                  </a:lnTo>
                  <a:lnTo>
                    <a:pt x="703712" y="7110"/>
                  </a:lnTo>
                  <a:lnTo>
                    <a:pt x="732456" y="26495"/>
                  </a:lnTo>
                  <a:lnTo>
                    <a:pt x="751841" y="55239"/>
                  </a:lnTo>
                  <a:lnTo>
                    <a:pt x="758951" y="90424"/>
                  </a:lnTo>
                  <a:lnTo>
                    <a:pt x="758951" y="452120"/>
                  </a:lnTo>
                  <a:lnTo>
                    <a:pt x="751841" y="487304"/>
                  </a:lnTo>
                  <a:lnTo>
                    <a:pt x="732456" y="516048"/>
                  </a:lnTo>
                  <a:lnTo>
                    <a:pt x="703712" y="535433"/>
                  </a:lnTo>
                  <a:lnTo>
                    <a:pt x="668527" y="542544"/>
                  </a:lnTo>
                  <a:lnTo>
                    <a:pt x="90424" y="542544"/>
                  </a:lnTo>
                  <a:lnTo>
                    <a:pt x="55239" y="535433"/>
                  </a:lnTo>
                  <a:lnTo>
                    <a:pt x="26495" y="516048"/>
                  </a:lnTo>
                  <a:lnTo>
                    <a:pt x="7110" y="487304"/>
                  </a:lnTo>
                  <a:lnTo>
                    <a:pt x="0" y="452120"/>
                  </a:lnTo>
                  <a:lnTo>
                    <a:pt x="0" y="90424"/>
                  </a:lnTo>
                  <a:close/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35695" y="1661159"/>
              <a:ext cx="216407" cy="30175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91271" y="1658111"/>
              <a:ext cx="246888" cy="307848"/>
            </a:xfrm>
            <a:prstGeom prst="rect">
              <a:avLst/>
            </a:prstGeom>
          </p:spPr>
        </p:pic>
      </p:grpSp>
      <p:sp>
        <p:nvSpPr>
          <p:cNvPr id="16" name="object 16" descr=""/>
          <p:cNvSpPr txBox="1"/>
          <p:nvPr/>
        </p:nvSpPr>
        <p:spPr>
          <a:xfrm>
            <a:off x="7269226" y="1922729"/>
            <a:ext cx="391795" cy="2393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4135">
              <a:lnSpc>
                <a:spcPct val="100000"/>
              </a:lnSpc>
              <a:spcBef>
                <a:spcPts val="95"/>
              </a:spcBef>
            </a:pPr>
            <a:r>
              <a:rPr dirty="0" sz="700" spc="-10" b="1">
                <a:latin typeface="Arial"/>
                <a:cs typeface="Arial"/>
              </a:rPr>
              <a:t>N=206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700" b="1">
                <a:latin typeface="Arial"/>
                <a:cs typeface="Arial"/>
              </a:rPr>
              <a:t>Sapien</a:t>
            </a:r>
            <a:r>
              <a:rPr dirty="0" sz="700" spc="-15" b="1">
                <a:latin typeface="Arial"/>
                <a:cs typeface="Arial"/>
              </a:rPr>
              <a:t> </a:t>
            </a:r>
            <a:r>
              <a:rPr dirty="0" sz="700" spc="-50" b="1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909686" y="1915159"/>
            <a:ext cx="55499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95"/>
              </a:spcBef>
            </a:pPr>
            <a:r>
              <a:rPr dirty="0" sz="700" spc="-10" b="1">
                <a:latin typeface="Arial"/>
                <a:cs typeface="Arial"/>
              </a:rPr>
              <a:t>N=110</a:t>
            </a:r>
            <a:endParaRPr sz="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Evolut</a:t>
            </a:r>
            <a:r>
              <a:rPr dirty="0" sz="700" spc="-25" b="1">
                <a:latin typeface="Arial"/>
                <a:cs typeface="Arial"/>
              </a:rPr>
              <a:t> </a:t>
            </a:r>
            <a:r>
              <a:rPr dirty="0" sz="700" spc="-10" b="1">
                <a:latin typeface="Arial"/>
                <a:cs typeface="Arial"/>
              </a:rPr>
              <a:t>R/Pro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086600" y="1325879"/>
            <a:ext cx="1560830" cy="23177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38735" rIns="0" bIns="0" rtlCol="0" vert="horz">
            <a:spAutoFit/>
          </a:bodyPr>
          <a:lstStyle/>
          <a:p>
            <a:pPr marL="170180">
              <a:lnSpc>
                <a:spcPct val="100000"/>
              </a:lnSpc>
              <a:spcBef>
                <a:spcPts val="305"/>
              </a:spcBef>
            </a:pPr>
            <a:r>
              <a:rPr dirty="0" sz="900" b="1">
                <a:latin typeface="Calibri"/>
                <a:cs typeface="Calibri"/>
              </a:rPr>
              <a:t>88%</a:t>
            </a:r>
            <a:r>
              <a:rPr dirty="0" sz="900" spc="-3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contemporary</a:t>
            </a:r>
            <a:r>
              <a:rPr dirty="0" sz="900" spc="-35" b="1">
                <a:latin typeface="Calibri"/>
                <a:cs typeface="Calibri"/>
              </a:rPr>
              <a:t> </a:t>
            </a:r>
            <a:r>
              <a:rPr dirty="0" sz="900" spc="-10" b="1">
                <a:latin typeface="Calibri"/>
                <a:cs typeface="Calibri"/>
              </a:rPr>
              <a:t>valves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670048" y="4514088"/>
            <a:ext cx="3810000" cy="216535"/>
          </a:xfrm>
          <a:prstGeom prst="rect">
            <a:avLst/>
          </a:prstGeom>
          <a:solidFill>
            <a:srgbClr val="E6DFEB"/>
          </a:solidFill>
        </p:spPr>
        <p:txBody>
          <a:bodyPr wrap="square" lIns="0" tIns="4699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370"/>
              </a:spcBef>
            </a:pPr>
            <a:r>
              <a:rPr dirty="0" sz="800">
                <a:latin typeface="Arial Narrow"/>
                <a:cs typeface="Arial Narrow"/>
              </a:rPr>
              <a:t>AT=</a:t>
            </a:r>
            <a:r>
              <a:rPr dirty="0" sz="800" spc="25">
                <a:latin typeface="Arial Narrow"/>
                <a:cs typeface="Arial Narrow"/>
              </a:rPr>
              <a:t> </a:t>
            </a:r>
            <a:r>
              <a:rPr dirty="0" sz="800" spc="-10">
                <a:latin typeface="Arial Narrow"/>
                <a:cs typeface="Arial Narrow"/>
              </a:rPr>
              <a:t>As-Treated</a:t>
            </a:r>
            <a:endParaRPr sz="800">
              <a:latin typeface="Arial Narrow"/>
              <a:cs typeface="Arial Narrow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2151697" y="3916489"/>
            <a:ext cx="4838065" cy="594995"/>
            <a:chOff x="2151697" y="3916489"/>
            <a:chExt cx="4838065" cy="594995"/>
          </a:xfrm>
        </p:grpSpPr>
        <p:sp>
          <p:nvSpPr>
            <p:cNvPr id="21" name="object 21" descr=""/>
            <p:cNvSpPr/>
            <p:nvPr/>
          </p:nvSpPr>
          <p:spPr>
            <a:xfrm>
              <a:off x="2156460" y="3921252"/>
              <a:ext cx="4828540" cy="585470"/>
            </a:xfrm>
            <a:custGeom>
              <a:avLst/>
              <a:gdLst/>
              <a:ahLst/>
              <a:cxnLst/>
              <a:rect l="l" t="t" r="r" b="b"/>
              <a:pathLst>
                <a:path w="4828540" h="585470">
                  <a:moveTo>
                    <a:pt x="4828032" y="0"/>
                  </a:moveTo>
                  <a:lnTo>
                    <a:pt x="0" y="0"/>
                  </a:lnTo>
                  <a:lnTo>
                    <a:pt x="0" y="585216"/>
                  </a:lnTo>
                  <a:lnTo>
                    <a:pt x="4828032" y="585216"/>
                  </a:lnTo>
                  <a:lnTo>
                    <a:pt x="4828032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156460" y="3921252"/>
              <a:ext cx="4828540" cy="585470"/>
            </a:xfrm>
            <a:custGeom>
              <a:avLst/>
              <a:gdLst/>
              <a:ahLst/>
              <a:cxnLst/>
              <a:rect l="l" t="t" r="r" b="b"/>
              <a:pathLst>
                <a:path w="4828540" h="585470">
                  <a:moveTo>
                    <a:pt x="0" y="585216"/>
                  </a:moveTo>
                  <a:lnTo>
                    <a:pt x="4828032" y="585216"/>
                  </a:lnTo>
                  <a:lnTo>
                    <a:pt x="4828032" y="0"/>
                  </a:lnTo>
                  <a:lnTo>
                    <a:pt x="0" y="0"/>
                  </a:lnTo>
                  <a:lnTo>
                    <a:pt x="0" y="58521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2161222" y="3940250"/>
            <a:ext cx="4819015" cy="51498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latin typeface="Calibri"/>
                <a:cs typeface="Calibri"/>
              </a:rPr>
              <a:t>As-</a:t>
            </a:r>
            <a:r>
              <a:rPr dirty="0" sz="1600" spc="-30" b="1">
                <a:latin typeface="Calibri"/>
                <a:cs typeface="Calibri"/>
              </a:rPr>
              <a:t>Treated</a:t>
            </a:r>
            <a:r>
              <a:rPr dirty="0" sz="1600" spc="-8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population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with</a:t>
            </a:r>
            <a:r>
              <a:rPr dirty="0" sz="1600" spc="-1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5</a:t>
            </a:r>
            <a:r>
              <a:rPr dirty="0" sz="1600" spc="-2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years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follow-</a:t>
            </a:r>
            <a:r>
              <a:rPr dirty="0" sz="1600" spc="-25" b="1">
                <a:latin typeface="Calibri"/>
                <a:cs typeface="Calibri"/>
              </a:rPr>
              <a:t>up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tabLst>
                <a:tab pos="1524000" algn="l"/>
              </a:tabLst>
            </a:pPr>
            <a:r>
              <a:rPr dirty="0" sz="1600" b="1">
                <a:latin typeface="Calibri"/>
                <a:cs typeface="Calibri"/>
              </a:rPr>
              <a:t>N=289</a:t>
            </a:r>
            <a:r>
              <a:rPr dirty="0" sz="1600" spc="-20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Portico</a:t>
            </a:r>
            <a:r>
              <a:rPr dirty="0" sz="1600" spc="295" b="1">
                <a:latin typeface="Calibri"/>
                <a:cs typeface="Calibri"/>
              </a:rPr>
              <a:t> </a:t>
            </a:r>
            <a:r>
              <a:rPr dirty="0" sz="1600" spc="-50" b="1">
                <a:latin typeface="Calibri"/>
                <a:cs typeface="Calibri"/>
              </a:rPr>
              <a:t>│</a:t>
            </a:r>
            <a:r>
              <a:rPr dirty="0" sz="1600" b="1">
                <a:latin typeface="Calibri"/>
                <a:cs typeface="Calibri"/>
              </a:rPr>
              <a:t>	N=282</a:t>
            </a:r>
            <a:r>
              <a:rPr dirty="0" sz="1600" spc="-45" b="1">
                <a:latin typeface="Calibri"/>
                <a:cs typeface="Calibri"/>
              </a:rPr>
              <a:t> </a:t>
            </a:r>
            <a:r>
              <a:rPr dirty="0" sz="1600" spc="-25" b="1">
                <a:latin typeface="Calibri"/>
                <a:cs typeface="Calibri"/>
              </a:rPr>
              <a:t>CAV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2154935" y="1810511"/>
            <a:ext cx="2139950" cy="1466850"/>
            <a:chOff x="2154935" y="1810511"/>
            <a:chExt cx="2139950" cy="1466850"/>
          </a:xfrm>
        </p:grpSpPr>
        <p:pic>
          <p:nvPicPr>
            <p:cNvPr id="25" name="object 2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42487" y="1810511"/>
              <a:ext cx="98298" cy="1466850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3192779" y="1836419"/>
              <a:ext cx="0" cy="1372235"/>
            </a:xfrm>
            <a:custGeom>
              <a:avLst/>
              <a:gdLst/>
              <a:ahLst/>
              <a:cxnLst/>
              <a:rect l="l" t="t" r="r" b="b"/>
              <a:pathLst>
                <a:path w="0" h="1372235">
                  <a:moveTo>
                    <a:pt x="0" y="0"/>
                  </a:moveTo>
                  <a:lnTo>
                    <a:pt x="0" y="1372234"/>
                  </a:lnTo>
                </a:path>
              </a:pathLst>
            </a:custGeom>
            <a:ln w="952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2154935" y="2008631"/>
              <a:ext cx="2139950" cy="573405"/>
            </a:xfrm>
            <a:custGeom>
              <a:avLst/>
              <a:gdLst/>
              <a:ahLst/>
              <a:cxnLst/>
              <a:rect l="l" t="t" r="r" b="b"/>
              <a:pathLst>
                <a:path w="2139950" h="573405">
                  <a:moveTo>
                    <a:pt x="2044191" y="0"/>
                  </a:moveTo>
                  <a:lnTo>
                    <a:pt x="95503" y="0"/>
                  </a:lnTo>
                  <a:lnTo>
                    <a:pt x="58346" y="7510"/>
                  </a:lnTo>
                  <a:lnTo>
                    <a:pt x="27987" y="27987"/>
                  </a:lnTo>
                  <a:lnTo>
                    <a:pt x="7510" y="58346"/>
                  </a:lnTo>
                  <a:lnTo>
                    <a:pt x="0" y="95504"/>
                  </a:lnTo>
                  <a:lnTo>
                    <a:pt x="0" y="477519"/>
                  </a:lnTo>
                  <a:lnTo>
                    <a:pt x="7510" y="514677"/>
                  </a:lnTo>
                  <a:lnTo>
                    <a:pt x="27987" y="545036"/>
                  </a:lnTo>
                  <a:lnTo>
                    <a:pt x="58346" y="565513"/>
                  </a:lnTo>
                  <a:lnTo>
                    <a:pt x="95503" y="573024"/>
                  </a:lnTo>
                  <a:lnTo>
                    <a:pt x="2044191" y="573024"/>
                  </a:lnTo>
                  <a:lnTo>
                    <a:pt x="2081349" y="565513"/>
                  </a:lnTo>
                  <a:lnTo>
                    <a:pt x="2111708" y="545036"/>
                  </a:lnTo>
                  <a:lnTo>
                    <a:pt x="2132185" y="514677"/>
                  </a:lnTo>
                  <a:lnTo>
                    <a:pt x="2139696" y="477519"/>
                  </a:lnTo>
                  <a:lnTo>
                    <a:pt x="2139696" y="95504"/>
                  </a:lnTo>
                  <a:lnTo>
                    <a:pt x="2132185" y="58346"/>
                  </a:lnTo>
                  <a:lnTo>
                    <a:pt x="2111708" y="27987"/>
                  </a:lnTo>
                  <a:lnTo>
                    <a:pt x="2081349" y="7510"/>
                  </a:lnTo>
                  <a:lnTo>
                    <a:pt x="2044191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2430907" y="2190750"/>
            <a:ext cx="15900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381 Assigned</a:t>
            </a:r>
            <a:r>
              <a:rPr dirty="0" sz="11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Portico</a:t>
            </a:r>
            <a:r>
              <a:rPr dirty="0" sz="11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alibri"/>
                <a:cs typeface="Calibri"/>
              </a:rPr>
              <a:t>Valve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2154935" y="3026663"/>
            <a:ext cx="2139950" cy="570230"/>
          </a:xfrm>
          <a:custGeom>
            <a:avLst/>
            <a:gdLst/>
            <a:ahLst/>
            <a:cxnLst/>
            <a:rect l="l" t="t" r="r" b="b"/>
            <a:pathLst>
              <a:path w="2139950" h="570229">
                <a:moveTo>
                  <a:pt x="2044700" y="0"/>
                </a:moveTo>
                <a:lnTo>
                  <a:pt x="94995" y="0"/>
                </a:lnTo>
                <a:lnTo>
                  <a:pt x="58025" y="7467"/>
                </a:lnTo>
                <a:lnTo>
                  <a:pt x="27828" y="27828"/>
                </a:lnTo>
                <a:lnTo>
                  <a:pt x="7467" y="58025"/>
                </a:lnTo>
                <a:lnTo>
                  <a:pt x="0" y="94996"/>
                </a:lnTo>
                <a:lnTo>
                  <a:pt x="0" y="474980"/>
                </a:lnTo>
                <a:lnTo>
                  <a:pt x="7467" y="511950"/>
                </a:lnTo>
                <a:lnTo>
                  <a:pt x="27828" y="542147"/>
                </a:lnTo>
                <a:lnTo>
                  <a:pt x="58025" y="562508"/>
                </a:lnTo>
                <a:lnTo>
                  <a:pt x="94995" y="569976"/>
                </a:lnTo>
                <a:lnTo>
                  <a:pt x="2044700" y="569976"/>
                </a:lnTo>
                <a:lnTo>
                  <a:pt x="2081670" y="562508"/>
                </a:lnTo>
                <a:lnTo>
                  <a:pt x="2111867" y="542147"/>
                </a:lnTo>
                <a:lnTo>
                  <a:pt x="2132228" y="511950"/>
                </a:lnTo>
                <a:lnTo>
                  <a:pt x="2139696" y="474980"/>
                </a:lnTo>
                <a:lnTo>
                  <a:pt x="2139696" y="94996"/>
                </a:lnTo>
                <a:lnTo>
                  <a:pt x="2132228" y="58025"/>
                </a:lnTo>
                <a:lnTo>
                  <a:pt x="2111867" y="27828"/>
                </a:lnTo>
                <a:lnTo>
                  <a:pt x="2081670" y="7467"/>
                </a:lnTo>
                <a:lnTo>
                  <a:pt x="204470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2381757" y="3209036"/>
            <a:ext cx="16840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375</a:t>
            </a:r>
            <a:r>
              <a:rPr dirty="0" sz="11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r>
              <a:rPr dirty="0" sz="11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Initiated</a:t>
            </a:r>
            <a:r>
              <a:rPr dirty="0" sz="11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alibri"/>
                <a:cs typeface="Calibri"/>
              </a:rPr>
              <a:t>(AT)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4849367" y="1822716"/>
            <a:ext cx="2136775" cy="759460"/>
            <a:chOff x="4849367" y="1822716"/>
            <a:chExt cx="2136775" cy="759460"/>
          </a:xfrm>
        </p:grpSpPr>
        <p:pic>
          <p:nvPicPr>
            <p:cNvPr id="32" name="object 3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13119" y="1822716"/>
              <a:ext cx="98298" cy="278117"/>
            </a:xfrm>
            <a:prstGeom prst="rect">
              <a:avLst/>
            </a:prstGeom>
          </p:spPr>
        </p:pic>
        <p:sp>
          <p:nvSpPr>
            <p:cNvPr id="33" name="object 33" descr=""/>
            <p:cNvSpPr/>
            <p:nvPr/>
          </p:nvSpPr>
          <p:spPr>
            <a:xfrm>
              <a:off x="5963411" y="1848611"/>
              <a:ext cx="0" cy="182880"/>
            </a:xfrm>
            <a:custGeom>
              <a:avLst/>
              <a:gdLst/>
              <a:ahLst/>
              <a:cxnLst/>
              <a:rect l="l" t="t" r="r" b="b"/>
              <a:pathLst>
                <a:path w="0" h="182880">
                  <a:moveTo>
                    <a:pt x="0" y="0"/>
                  </a:moveTo>
                  <a:lnTo>
                    <a:pt x="0" y="182880"/>
                  </a:lnTo>
                </a:path>
              </a:pathLst>
            </a:custGeom>
            <a:ln w="952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4849367" y="2002535"/>
              <a:ext cx="2136775" cy="579120"/>
            </a:xfrm>
            <a:custGeom>
              <a:avLst/>
              <a:gdLst/>
              <a:ahLst/>
              <a:cxnLst/>
              <a:rect l="l" t="t" r="r" b="b"/>
              <a:pathLst>
                <a:path w="2136775" h="579119">
                  <a:moveTo>
                    <a:pt x="2040128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19"/>
                  </a:lnTo>
                  <a:lnTo>
                    <a:pt x="0" y="482600"/>
                  </a:lnTo>
                  <a:lnTo>
                    <a:pt x="7580" y="520184"/>
                  </a:lnTo>
                  <a:lnTo>
                    <a:pt x="28257" y="550862"/>
                  </a:lnTo>
                  <a:lnTo>
                    <a:pt x="58935" y="571539"/>
                  </a:lnTo>
                  <a:lnTo>
                    <a:pt x="96520" y="579119"/>
                  </a:lnTo>
                  <a:lnTo>
                    <a:pt x="2040128" y="579119"/>
                  </a:lnTo>
                  <a:lnTo>
                    <a:pt x="2077712" y="571539"/>
                  </a:lnTo>
                  <a:lnTo>
                    <a:pt x="2108390" y="550862"/>
                  </a:lnTo>
                  <a:lnTo>
                    <a:pt x="2129067" y="520184"/>
                  </a:lnTo>
                  <a:lnTo>
                    <a:pt x="2136648" y="482600"/>
                  </a:lnTo>
                  <a:lnTo>
                    <a:pt x="2136648" y="96519"/>
                  </a:lnTo>
                  <a:lnTo>
                    <a:pt x="2129067" y="58935"/>
                  </a:lnTo>
                  <a:lnTo>
                    <a:pt x="2108390" y="28257"/>
                  </a:lnTo>
                  <a:lnTo>
                    <a:pt x="2077712" y="7580"/>
                  </a:lnTo>
                  <a:lnTo>
                    <a:pt x="2040128" y="0"/>
                  </a:lnTo>
                  <a:close/>
                </a:path>
              </a:pathLst>
            </a:custGeom>
            <a:solidFill>
              <a:srgbClr val="C00000">
                <a:alpha val="74900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4986020" y="2187701"/>
            <a:ext cx="186563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369</a:t>
            </a:r>
            <a:r>
              <a:rPr dirty="0" sz="11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Assigned</a:t>
            </a:r>
            <a:r>
              <a:rPr dirty="0" sz="11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Commercial</a:t>
            </a:r>
            <a:r>
              <a:rPr dirty="0" sz="1100" spc="-10" b="1">
                <a:solidFill>
                  <a:srgbClr val="FFFFFF"/>
                </a:solidFill>
                <a:latin typeface="Calibri"/>
                <a:cs typeface="Calibri"/>
              </a:rPr>
              <a:t> Valve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 descr=""/>
          <p:cNvSpPr/>
          <p:nvPr/>
        </p:nvSpPr>
        <p:spPr>
          <a:xfrm>
            <a:off x="4849367" y="3005327"/>
            <a:ext cx="2133600" cy="576580"/>
          </a:xfrm>
          <a:custGeom>
            <a:avLst/>
            <a:gdLst/>
            <a:ahLst/>
            <a:cxnLst/>
            <a:rect l="l" t="t" r="r" b="b"/>
            <a:pathLst>
              <a:path w="2133600" h="576579">
                <a:moveTo>
                  <a:pt x="203758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2"/>
                </a:lnTo>
                <a:lnTo>
                  <a:pt x="0" y="480059"/>
                </a:lnTo>
                <a:lnTo>
                  <a:pt x="7536" y="517457"/>
                </a:lnTo>
                <a:lnTo>
                  <a:pt x="28098" y="547973"/>
                </a:lnTo>
                <a:lnTo>
                  <a:pt x="58614" y="568535"/>
                </a:lnTo>
                <a:lnTo>
                  <a:pt x="96012" y="576071"/>
                </a:lnTo>
                <a:lnTo>
                  <a:pt x="2037588" y="576071"/>
                </a:lnTo>
                <a:lnTo>
                  <a:pt x="2074985" y="568535"/>
                </a:lnTo>
                <a:lnTo>
                  <a:pt x="2105501" y="547973"/>
                </a:lnTo>
                <a:lnTo>
                  <a:pt x="2126063" y="517457"/>
                </a:lnTo>
                <a:lnTo>
                  <a:pt x="2133600" y="480059"/>
                </a:lnTo>
                <a:lnTo>
                  <a:pt x="2133600" y="96012"/>
                </a:lnTo>
                <a:lnTo>
                  <a:pt x="2126063" y="58614"/>
                </a:lnTo>
                <a:lnTo>
                  <a:pt x="2105501" y="28098"/>
                </a:lnTo>
                <a:lnTo>
                  <a:pt x="2074985" y="7536"/>
                </a:lnTo>
                <a:lnTo>
                  <a:pt x="2037588" y="0"/>
                </a:lnTo>
                <a:close/>
              </a:path>
            </a:pathLst>
          </a:custGeom>
          <a:solidFill>
            <a:srgbClr val="C00000">
              <a:alpha val="7490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 txBox="1"/>
          <p:nvPr/>
        </p:nvSpPr>
        <p:spPr>
          <a:xfrm>
            <a:off x="5076190" y="3190113"/>
            <a:ext cx="16840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362</a:t>
            </a:r>
            <a:r>
              <a:rPr dirty="0" sz="11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r>
              <a:rPr dirty="0" sz="11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Initiated</a:t>
            </a:r>
            <a:r>
              <a:rPr dirty="0" sz="11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alibri"/>
                <a:cs typeface="Calibri"/>
              </a:rPr>
              <a:t>(AT)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3014472" y="1146047"/>
            <a:ext cx="3115310" cy="765810"/>
            <a:chOff x="3014472" y="1146047"/>
            <a:chExt cx="3115310" cy="765810"/>
          </a:xfrm>
        </p:grpSpPr>
        <p:pic>
          <p:nvPicPr>
            <p:cNvPr id="39" name="object 3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54680" y="1804382"/>
              <a:ext cx="2838449" cy="101379"/>
            </a:xfrm>
            <a:prstGeom prst="rect">
              <a:avLst/>
            </a:prstGeom>
          </p:spPr>
        </p:pic>
        <p:sp>
          <p:nvSpPr>
            <p:cNvPr id="40" name="object 40" descr=""/>
            <p:cNvSpPr/>
            <p:nvPr/>
          </p:nvSpPr>
          <p:spPr>
            <a:xfrm>
              <a:off x="3204972" y="1836419"/>
              <a:ext cx="2743200" cy="0"/>
            </a:xfrm>
            <a:custGeom>
              <a:avLst/>
              <a:gdLst/>
              <a:ahLst/>
              <a:cxnLst/>
              <a:rect l="l" t="t" r="r" b="b"/>
              <a:pathLst>
                <a:path w="2743200" h="0">
                  <a:moveTo>
                    <a:pt x="274320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23232" y="1450860"/>
              <a:ext cx="98298" cy="460997"/>
            </a:xfrm>
            <a:prstGeom prst="rect">
              <a:avLst/>
            </a:prstGeom>
          </p:spPr>
        </p:pic>
        <p:sp>
          <p:nvSpPr>
            <p:cNvPr id="42" name="object 42" descr=""/>
            <p:cNvSpPr/>
            <p:nvPr/>
          </p:nvSpPr>
          <p:spPr>
            <a:xfrm>
              <a:off x="4573524" y="1476755"/>
              <a:ext cx="0" cy="365760"/>
            </a:xfrm>
            <a:custGeom>
              <a:avLst/>
              <a:gdLst/>
              <a:ahLst/>
              <a:cxnLst/>
              <a:rect l="l" t="t" r="r" b="b"/>
              <a:pathLst>
                <a:path w="0" h="365760">
                  <a:moveTo>
                    <a:pt x="0" y="0"/>
                  </a:moveTo>
                  <a:lnTo>
                    <a:pt x="0" y="365759"/>
                  </a:lnTo>
                </a:path>
              </a:pathLst>
            </a:custGeom>
            <a:ln w="952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3014472" y="1146047"/>
              <a:ext cx="3115310" cy="530860"/>
            </a:xfrm>
            <a:custGeom>
              <a:avLst/>
              <a:gdLst/>
              <a:ahLst/>
              <a:cxnLst/>
              <a:rect l="l" t="t" r="r" b="b"/>
              <a:pathLst>
                <a:path w="3115310" h="530860">
                  <a:moveTo>
                    <a:pt x="3026664" y="0"/>
                  </a:moveTo>
                  <a:lnTo>
                    <a:pt x="88391" y="0"/>
                  </a:lnTo>
                  <a:lnTo>
                    <a:pt x="54006" y="6953"/>
                  </a:lnTo>
                  <a:lnTo>
                    <a:pt x="25907" y="25908"/>
                  </a:lnTo>
                  <a:lnTo>
                    <a:pt x="6953" y="54006"/>
                  </a:lnTo>
                  <a:lnTo>
                    <a:pt x="0" y="88391"/>
                  </a:lnTo>
                  <a:lnTo>
                    <a:pt x="0" y="441960"/>
                  </a:lnTo>
                  <a:lnTo>
                    <a:pt x="6953" y="476345"/>
                  </a:lnTo>
                  <a:lnTo>
                    <a:pt x="25907" y="504443"/>
                  </a:lnTo>
                  <a:lnTo>
                    <a:pt x="54006" y="523398"/>
                  </a:lnTo>
                  <a:lnTo>
                    <a:pt x="88391" y="530351"/>
                  </a:lnTo>
                  <a:lnTo>
                    <a:pt x="3026664" y="530351"/>
                  </a:lnTo>
                  <a:lnTo>
                    <a:pt x="3061049" y="523398"/>
                  </a:lnTo>
                  <a:lnTo>
                    <a:pt x="3089147" y="504443"/>
                  </a:lnTo>
                  <a:lnTo>
                    <a:pt x="3108102" y="476345"/>
                  </a:lnTo>
                  <a:lnTo>
                    <a:pt x="3115055" y="441960"/>
                  </a:lnTo>
                  <a:lnTo>
                    <a:pt x="3115055" y="88391"/>
                  </a:lnTo>
                  <a:lnTo>
                    <a:pt x="3108102" y="54006"/>
                  </a:lnTo>
                  <a:lnTo>
                    <a:pt x="3089147" y="25908"/>
                  </a:lnTo>
                  <a:lnTo>
                    <a:pt x="3061049" y="6953"/>
                  </a:lnTo>
                  <a:lnTo>
                    <a:pt x="3026664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3941445" y="1299209"/>
            <a:ext cx="1258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N=750</a:t>
            </a:r>
            <a:r>
              <a:rPr dirty="0" sz="12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Randomized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1697735" y="2703588"/>
            <a:ext cx="1540510" cy="241935"/>
            <a:chOff x="1697735" y="2703588"/>
            <a:chExt cx="1540510" cy="241935"/>
          </a:xfrm>
        </p:grpSpPr>
        <p:pic>
          <p:nvPicPr>
            <p:cNvPr id="46" name="object 4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97735" y="2703588"/>
              <a:ext cx="1540002" cy="241541"/>
            </a:xfrm>
            <a:prstGeom prst="rect">
              <a:avLst/>
            </a:prstGeom>
          </p:spPr>
        </p:pic>
        <p:sp>
          <p:nvSpPr>
            <p:cNvPr id="47" name="object 47" descr=""/>
            <p:cNvSpPr/>
            <p:nvPr/>
          </p:nvSpPr>
          <p:spPr>
            <a:xfrm>
              <a:off x="1821179" y="2767583"/>
              <a:ext cx="1371600" cy="76200"/>
            </a:xfrm>
            <a:custGeom>
              <a:avLst/>
              <a:gdLst/>
              <a:ahLst/>
              <a:cxnLst/>
              <a:rect l="l" t="t" r="r" b="b"/>
              <a:pathLst>
                <a:path w="13716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1371600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1371600" h="76200">
                  <a:moveTo>
                    <a:pt x="1371600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1371600" y="44450"/>
                  </a:lnTo>
                  <a:lnTo>
                    <a:pt x="1371600" y="3175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117347" y="2580131"/>
            <a:ext cx="1713230" cy="460375"/>
          </a:xfrm>
          <a:prstGeom prst="rect">
            <a:avLst/>
          </a:prstGeom>
          <a:solidFill>
            <a:srgbClr val="F1F1F1"/>
          </a:solidFill>
          <a:ln w="3175">
            <a:solidFill>
              <a:srgbClr val="7E7E7E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201295" indent="-113030">
              <a:lnSpc>
                <a:spcPct val="100000"/>
              </a:lnSpc>
              <a:spcBef>
                <a:spcPts val="300"/>
              </a:spcBef>
              <a:buFont typeface="Wingdings"/>
              <a:buChar char=""/>
              <a:tabLst>
                <a:tab pos="201930" algn="l"/>
              </a:tabLst>
            </a:pPr>
            <a:r>
              <a:rPr dirty="0" sz="800">
                <a:latin typeface="Calibri"/>
                <a:cs typeface="Calibri"/>
              </a:rPr>
              <a:t>3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Did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not meet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eligibility</a:t>
            </a:r>
            <a:endParaRPr sz="800">
              <a:latin typeface="Calibri"/>
              <a:cs typeface="Calibri"/>
            </a:endParaRPr>
          </a:p>
          <a:p>
            <a:pPr marL="201295" indent="-113030">
              <a:lnSpc>
                <a:spcPct val="100000"/>
              </a:lnSpc>
              <a:buFont typeface="Wingdings"/>
              <a:buChar char=""/>
              <a:tabLst>
                <a:tab pos="201930" algn="l"/>
              </a:tabLst>
            </a:pPr>
            <a:r>
              <a:rPr dirty="0" sz="800">
                <a:latin typeface="Calibri"/>
                <a:cs typeface="Calibri"/>
              </a:rPr>
              <a:t>2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Withdrew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Consent</a:t>
            </a:r>
            <a:endParaRPr sz="800">
              <a:latin typeface="Calibri"/>
              <a:cs typeface="Calibri"/>
            </a:endParaRPr>
          </a:p>
          <a:p>
            <a:pPr marL="201295" indent="-113030">
              <a:lnSpc>
                <a:spcPct val="100000"/>
              </a:lnSpc>
              <a:buFont typeface="Wingdings"/>
              <a:buChar char=""/>
              <a:tabLst>
                <a:tab pos="201930" algn="l"/>
              </a:tabLst>
            </a:pPr>
            <a:r>
              <a:rPr dirty="0" sz="800">
                <a:latin typeface="Calibri"/>
                <a:cs typeface="Calibri"/>
              </a:rPr>
              <a:t>1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Investigator </a:t>
            </a:r>
            <a:r>
              <a:rPr dirty="0" sz="800" spc="-10">
                <a:latin typeface="Calibri"/>
                <a:cs typeface="Calibri"/>
              </a:rPr>
              <a:t>decision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49" name="object 49" descr=""/>
          <p:cNvGrpSpPr/>
          <p:nvPr/>
        </p:nvGrpSpPr>
        <p:grpSpPr>
          <a:xfrm>
            <a:off x="7345616" y="2316416"/>
            <a:ext cx="1685925" cy="710565"/>
            <a:chOff x="7345616" y="2316416"/>
            <a:chExt cx="1685925" cy="710565"/>
          </a:xfrm>
        </p:grpSpPr>
        <p:sp>
          <p:nvSpPr>
            <p:cNvPr id="50" name="object 50" descr=""/>
            <p:cNvSpPr/>
            <p:nvPr/>
          </p:nvSpPr>
          <p:spPr>
            <a:xfrm>
              <a:off x="7347204" y="2318003"/>
              <a:ext cx="1682750" cy="707390"/>
            </a:xfrm>
            <a:custGeom>
              <a:avLst/>
              <a:gdLst/>
              <a:ahLst/>
              <a:cxnLst/>
              <a:rect l="l" t="t" r="r" b="b"/>
              <a:pathLst>
                <a:path w="1682750" h="707389">
                  <a:moveTo>
                    <a:pt x="1682496" y="0"/>
                  </a:moveTo>
                  <a:lnTo>
                    <a:pt x="0" y="0"/>
                  </a:lnTo>
                  <a:lnTo>
                    <a:pt x="0" y="707136"/>
                  </a:lnTo>
                  <a:lnTo>
                    <a:pt x="1682496" y="707136"/>
                  </a:lnTo>
                  <a:lnTo>
                    <a:pt x="168249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7347204" y="2318003"/>
              <a:ext cx="1682750" cy="707390"/>
            </a:xfrm>
            <a:custGeom>
              <a:avLst/>
              <a:gdLst/>
              <a:ahLst/>
              <a:cxnLst/>
              <a:rect l="l" t="t" r="r" b="b"/>
              <a:pathLst>
                <a:path w="1682750" h="707389">
                  <a:moveTo>
                    <a:pt x="0" y="707136"/>
                  </a:moveTo>
                  <a:lnTo>
                    <a:pt x="1682496" y="707136"/>
                  </a:lnTo>
                  <a:lnTo>
                    <a:pt x="1682496" y="0"/>
                  </a:lnTo>
                  <a:lnTo>
                    <a:pt x="0" y="0"/>
                  </a:lnTo>
                  <a:lnTo>
                    <a:pt x="0" y="707136"/>
                  </a:lnTo>
                  <a:close/>
                </a:path>
              </a:pathLst>
            </a:custGeom>
            <a:ln w="317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 descr=""/>
          <p:cNvSpPr txBox="1"/>
          <p:nvPr/>
        </p:nvSpPr>
        <p:spPr>
          <a:xfrm>
            <a:off x="7425690" y="2344673"/>
            <a:ext cx="1262380" cy="634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5095" indent="-113030">
              <a:lnSpc>
                <a:spcPct val="100000"/>
              </a:lnSpc>
              <a:spcBef>
                <a:spcPts val="90"/>
              </a:spcBef>
              <a:buFont typeface="Wingdings"/>
              <a:buChar char=""/>
              <a:tabLst>
                <a:tab pos="125730" algn="l"/>
              </a:tabLst>
            </a:pPr>
            <a:r>
              <a:rPr dirty="0" sz="800">
                <a:latin typeface="Calibri"/>
                <a:cs typeface="Calibri"/>
              </a:rPr>
              <a:t>3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Withdrew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Consent</a:t>
            </a:r>
            <a:endParaRPr sz="800">
              <a:latin typeface="Calibri"/>
              <a:cs typeface="Calibri"/>
            </a:endParaRPr>
          </a:p>
          <a:p>
            <a:pPr marL="125095" indent="-113030">
              <a:lnSpc>
                <a:spcPct val="100000"/>
              </a:lnSpc>
              <a:buFont typeface="Wingdings"/>
              <a:buChar char=""/>
              <a:tabLst>
                <a:tab pos="125730" algn="l"/>
              </a:tabLst>
            </a:pPr>
            <a:r>
              <a:rPr dirty="0" sz="800">
                <a:latin typeface="Calibri"/>
                <a:cs typeface="Calibri"/>
              </a:rPr>
              <a:t>2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Died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before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procedure</a:t>
            </a:r>
            <a:endParaRPr sz="800">
              <a:latin typeface="Calibri"/>
              <a:cs typeface="Calibri"/>
            </a:endParaRPr>
          </a:p>
          <a:p>
            <a:pPr marL="125095" indent="-11303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125730" algn="l"/>
              </a:tabLst>
            </a:pPr>
            <a:r>
              <a:rPr dirty="0" sz="800">
                <a:latin typeface="Calibri"/>
                <a:cs typeface="Calibri"/>
              </a:rPr>
              <a:t>1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Did</a:t>
            </a:r>
            <a:r>
              <a:rPr dirty="0" sz="800" spc="-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not meet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eligibility</a:t>
            </a:r>
            <a:endParaRPr sz="800">
              <a:latin typeface="Calibri"/>
              <a:cs typeface="Calibri"/>
            </a:endParaRPr>
          </a:p>
          <a:p>
            <a:pPr marL="125095" marR="5080" indent="-113030">
              <a:lnSpc>
                <a:spcPct val="100000"/>
              </a:lnSpc>
              <a:buFont typeface="Wingdings"/>
              <a:buChar char=""/>
              <a:tabLst>
                <a:tab pos="125730" algn="l"/>
              </a:tabLst>
            </a:pPr>
            <a:r>
              <a:rPr dirty="0" sz="800">
                <a:latin typeface="Calibri"/>
                <a:cs typeface="Calibri"/>
              </a:rPr>
              <a:t>1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Randomized</a:t>
            </a:r>
            <a:r>
              <a:rPr dirty="0" sz="800" spc="4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after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subject</a:t>
            </a:r>
            <a:r>
              <a:rPr dirty="0" sz="800" spc="500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expired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53" name="object 53" descr=""/>
          <p:cNvGrpSpPr/>
          <p:nvPr/>
        </p:nvGrpSpPr>
        <p:grpSpPr>
          <a:xfrm>
            <a:off x="1700783" y="2545092"/>
            <a:ext cx="5755640" cy="1327150"/>
            <a:chOff x="1700783" y="2545092"/>
            <a:chExt cx="5755640" cy="1327150"/>
          </a:xfrm>
        </p:grpSpPr>
        <p:pic>
          <p:nvPicPr>
            <p:cNvPr id="54" name="object 5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16168" y="2676156"/>
              <a:ext cx="1540002" cy="241541"/>
            </a:xfrm>
            <a:prstGeom prst="rect">
              <a:avLst/>
            </a:prstGeom>
          </p:spPr>
        </p:pic>
        <p:sp>
          <p:nvSpPr>
            <p:cNvPr id="55" name="object 55" descr=""/>
            <p:cNvSpPr/>
            <p:nvPr/>
          </p:nvSpPr>
          <p:spPr>
            <a:xfrm>
              <a:off x="5963412" y="2740152"/>
              <a:ext cx="1371600" cy="76200"/>
            </a:xfrm>
            <a:custGeom>
              <a:avLst/>
              <a:gdLst/>
              <a:ahLst/>
              <a:cxnLst/>
              <a:rect l="l" t="t" r="r" b="b"/>
              <a:pathLst>
                <a:path w="1371600" h="76200">
                  <a:moveTo>
                    <a:pt x="1295399" y="0"/>
                  </a:moveTo>
                  <a:lnTo>
                    <a:pt x="1295399" y="76200"/>
                  </a:lnTo>
                  <a:lnTo>
                    <a:pt x="1358899" y="44450"/>
                  </a:lnTo>
                  <a:lnTo>
                    <a:pt x="1308099" y="44450"/>
                  </a:lnTo>
                  <a:lnTo>
                    <a:pt x="1308099" y="31750"/>
                  </a:lnTo>
                  <a:lnTo>
                    <a:pt x="1358899" y="31750"/>
                  </a:lnTo>
                  <a:lnTo>
                    <a:pt x="1295399" y="0"/>
                  </a:lnTo>
                  <a:close/>
                </a:path>
                <a:path w="1371600" h="76200">
                  <a:moveTo>
                    <a:pt x="1295399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1295399" y="44450"/>
                  </a:lnTo>
                  <a:lnTo>
                    <a:pt x="1295399" y="31750"/>
                  </a:lnTo>
                  <a:close/>
                </a:path>
                <a:path w="1371600" h="76200">
                  <a:moveTo>
                    <a:pt x="1358899" y="31750"/>
                  </a:moveTo>
                  <a:lnTo>
                    <a:pt x="1308099" y="31750"/>
                  </a:lnTo>
                  <a:lnTo>
                    <a:pt x="1308099" y="44450"/>
                  </a:lnTo>
                  <a:lnTo>
                    <a:pt x="1358899" y="44450"/>
                  </a:lnTo>
                  <a:lnTo>
                    <a:pt x="1371599" y="38100"/>
                  </a:lnTo>
                  <a:lnTo>
                    <a:pt x="1358899" y="3175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6" name="object 56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910072" y="2545092"/>
              <a:ext cx="98298" cy="552437"/>
            </a:xfrm>
            <a:prstGeom prst="rect">
              <a:avLst/>
            </a:prstGeom>
          </p:spPr>
        </p:pic>
        <p:sp>
          <p:nvSpPr>
            <p:cNvPr id="57" name="object 57" descr=""/>
            <p:cNvSpPr/>
            <p:nvPr/>
          </p:nvSpPr>
          <p:spPr>
            <a:xfrm>
              <a:off x="5960363" y="2570988"/>
              <a:ext cx="0" cy="457200"/>
            </a:xfrm>
            <a:custGeom>
              <a:avLst/>
              <a:gdLst/>
              <a:ahLst/>
              <a:cxnLst/>
              <a:rect l="l" t="t" r="r" b="b"/>
              <a:pathLst>
                <a:path w="0" h="457200">
                  <a:moveTo>
                    <a:pt x="0" y="0"/>
                  </a:moveTo>
                  <a:lnTo>
                    <a:pt x="0" y="457200"/>
                  </a:lnTo>
                </a:path>
              </a:pathLst>
            </a:custGeom>
            <a:ln w="952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8" name="object 58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00783" y="3630180"/>
              <a:ext cx="1540002" cy="241541"/>
            </a:xfrm>
            <a:prstGeom prst="rect">
              <a:avLst/>
            </a:prstGeom>
          </p:spPr>
        </p:pic>
        <p:sp>
          <p:nvSpPr>
            <p:cNvPr id="59" name="object 59" descr=""/>
            <p:cNvSpPr/>
            <p:nvPr/>
          </p:nvSpPr>
          <p:spPr>
            <a:xfrm>
              <a:off x="1824227" y="3694175"/>
              <a:ext cx="1371600" cy="76200"/>
            </a:xfrm>
            <a:custGeom>
              <a:avLst/>
              <a:gdLst/>
              <a:ahLst/>
              <a:cxnLst/>
              <a:rect l="l" t="t" r="r" b="b"/>
              <a:pathLst>
                <a:path w="13716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1371600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1371600" h="76200">
                  <a:moveTo>
                    <a:pt x="1371600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1371600" y="44450"/>
                  </a:lnTo>
                  <a:lnTo>
                    <a:pt x="1371600" y="3175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0" name="object 60" descr=""/>
          <p:cNvSpPr txBox="1"/>
          <p:nvPr/>
        </p:nvSpPr>
        <p:spPr>
          <a:xfrm>
            <a:off x="1368552" y="780287"/>
            <a:ext cx="6416040" cy="27749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3746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95"/>
              </a:spcBef>
            </a:pPr>
            <a:r>
              <a:rPr dirty="0" sz="1200">
                <a:latin typeface="Calibri"/>
                <a:cs typeface="Calibri"/>
              </a:rPr>
              <a:t>750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randomized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subjects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enrolled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52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sites in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and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AUS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between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May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2014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-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Oct </a:t>
            </a:r>
            <a:r>
              <a:rPr dirty="0" sz="1200" spc="-20">
                <a:latin typeface="Calibri"/>
                <a:cs typeface="Calibri"/>
              </a:rPr>
              <a:t>2017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96011" y="3494532"/>
            <a:ext cx="1731645" cy="338455"/>
          </a:xfrm>
          <a:prstGeom prst="rect">
            <a:avLst/>
          </a:prstGeom>
          <a:solidFill>
            <a:srgbClr val="F1F1F1"/>
          </a:solidFill>
          <a:ln w="3175">
            <a:solidFill>
              <a:srgbClr val="7E7E7E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201295" indent="-113664">
              <a:lnSpc>
                <a:spcPct val="100000"/>
              </a:lnSpc>
              <a:spcBef>
                <a:spcPts val="305"/>
              </a:spcBef>
              <a:buFont typeface="Wingdings"/>
              <a:buChar char=""/>
              <a:tabLst>
                <a:tab pos="201930" algn="l"/>
              </a:tabLst>
            </a:pPr>
            <a:r>
              <a:rPr dirty="0" sz="800">
                <a:latin typeface="Calibri"/>
                <a:cs typeface="Calibri"/>
              </a:rPr>
              <a:t>75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Withdrew</a:t>
            </a:r>
            <a:r>
              <a:rPr dirty="0" sz="800" spc="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Consent/</a:t>
            </a:r>
            <a:r>
              <a:rPr dirty="0" sz="800" spc="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lost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to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-25">
                <a:latin typeface="Calibri"/>
                <a:cs typeface="Calibri"/>
              </a:rPr>
              <a:t>f/u</a:t>
            </a:r>
            <a:endParaRPr sz="800">
              <a:latin typeface="Calibri"/>
              <a:cs typeface="Calibri"/>
            </a:endParaRPr>
          </a:p>
          <a:p>
            <a:pPr marL="201295" indent="-113664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01930" algn="l"/>
              </a:tabLst>
            </a:pPr>
            <a:r>
              <a:rPr dirty="0" sz="800">
                <a:latin typeface="Calibri"/>
                <a:cs typeface="Calibri"/>
              </a:rPr>
              <a:t>10</a:t>
            </a:r>
            <a:r>
              <a:rPr dirty="0" sz="800" spc="-3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other/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missed</a:t>
            </a:r>
            <a:r>
              <a:rPr dirty="0" sz="800" spc="20">
                <a:latin typeface="Calibri"/>
                <a:cs typeface="Calibri"/>
              </a:rPr>
              <a:t> </a:t>
            </a:r>
            <a:r>
              <a:rPr dirty="0" sz="800" spc="-25">
                <a:latin typeface="Calibri"/>
                <a:cs typeface="Calibri"/>
              </a:rPr>
              <a:t>5-</a:t>
            </a:r>
            <a:r>
              <a:rPr dirty="0" sz="800">
                <a:latin typeface="Calibri"/>
                <a:cs typeface="Calibri"/>
              </a:rPr>
              <a:t>year</a:t>
            </a:r>
            <a:r>
              <a:rPr dirty="0" sz="800" spc="-25">
                <a:latin typeface="Calibri"/>
                <a:cs typeface="Calibri"/>
              </a:rPr>
              <a:t> </a:t>
            </a:r>
            <a:r>
              <a:rPr dirty="0" sz="800" spc="-20">
                <a:latin typeface="Calibri"/>
                <a:cs typeface="Calibri"/>
              </a:rPr>
              <a:t>visit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62" name="object 62" descr=""/>
          <p:cNvGrpSpPr/>
          <p:nvPr/>
        </p:nvGrpSpPr>
        <p:grpSpPr>
          <a:xfrm>
            <a:off x="7330376" y="3499040"/>
            <a:ext cx="1689100" cy="344805"/>
            <a:chOff x="7330376" y="3499040"/>
            <a:chExt cx="1689100" cy="344805"/>
          </a:xfrm>
        </p:grpSpPr>
        <p:sp>
          <p:nvSpPr>
            <p:cNvPr id="63" name="object 63" descr=""/>
            <p:cNvSpPr/>
            <p:nvPr/>
          </p:nvSpPr>
          <p:spPr>
            <a:xfrm>
              <a:off x="7331964" y="3500627"/>
              <a:ext cx="1685925" cy="341630"/>
            </a:xfrm>
            <a:custGeom>
              <a:avLst/>
              <a:gdLst/>
              <a:ahLst/>
              <a:cxnLst/>
              <a:rect l="l" t="t" r="r" b="b"/>
              <a:pathLst>
                <a:path w="1685925" h="341629">
                  <a:moveTo>
                    <a:pt x="1685544" y="0"/>
                  </a:moveTo>
                  <a:lnTo>
                    <a:pt x="0" y="0"/>
                  </a:lnTo>
                  <a:lnTo>
                    <a:pt x="0" y="341376"/>
                  </a:lnTo>
                  <a:lnTo>
                    <a:pt x="1685544" y="341376"/>
                  </a:lnTo>
                  <a:lnTo>
                    <a:pt x="168554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7331964" y="3500627"/>
              <a:ext cx="1685925" cy="341630"/>
            </a:xfrm>
            <a:custGeom>
              <a:avLst/>
              <a:gdLst/>
              <a:ahLst/>
              <a:cxnLst/>
              <a:rect l="l" t="t" r="r" b="b"/>
              <a:pathLst>
                <a:path w="1685925" h="341629">
                  <a:moveTo>
                    <a:pt x="0" y="341376"/>
                  </a:moveTo>
                  <a:lnTo>
                    <a:pt x="1685544" y="341376"/>
                  </a:lnTo>
                  <a:lnTo>
                    <a:pt x="1685544" y="0"/>
                  </a:lnTo>
                  <a:lnTo>
                    <a:pt x="0" y="0"/>
                  </a:lnTo>
                  <a:lnTo>
                    <a:pt x="0" y="341376"/>
                  </a:lnTo>
                  <a:close/>
                </a:path>
              </a:pathLst>
            </a:custGeom>
            <a:ln w="317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5" name="object 65" descr=""/>
          <p:cNvSpPr txBox="1"/>
          <p:nvPr/>
        </p:nvSpPr>
        <p:spPr>
          <a:xfrm>
            <a:off x="7411339" y="3529710"/>
            <a:ext cx="1503680" cy="268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5095" indent="-113030">
              <a:lnSpc>
                <a:spcPct val="100000"/>
              </a:lnSpc>
              <a:spcBef>
                <a:spcPts val="90"/>
              </a:spcBef>
              <a:buFont typeface="Wingdings"/>
              <a:buChar char=""/>
              <a:tabLst>
                <a:tab pos="125730" algn="l"/>
              </a:tabLst>
            </a:pPr>
            <a:r>
              <a:rPr dirty="0" sz="800">
                <a:latin typeface="Calibri"/>
                <a:cs typeface="Calibri"/>
              </a:rPr>
              <a:t>72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Withdrew</a:t>
            </a:r>
            <a:r>
              <a:rPr dirty="0" sz="800" spc="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Consent/</a:t>
            </a:r>
            <a:r>
              <a:rPr dirty="0" sz="800" spc="2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lost</a:t>
            </a:r>
            <a:r>
              <a:rPr dirty="0" sz="800" spc="-45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to</a:t>
            </a:r>
            <a:r>
              <a:rPr dirty="0" sz="800" spc="-30">
                <a:latin typeface="Calibri"/>
                <a:cs typeface="Calibri"/>
              </a:rPr>
              <a:t> </a:t>
            </a:r>
            <a:r>
              <a:rPr dirty="0" sz="800" spc="-25">
                <a:latin typeface="Calibri"/>
                <a:cs typeface="Calibri"/>
              </a:rPr>
              <a:t>f/u</a:t>
            </a:r>
            <a:endParaRPr sz="800">
              <a:latin typeface="Calibri"/>
              <a:cs typeface="Calibri"/>
            </a:endParaRPr>
          </a:p>
          <a:p>
            <a:pPr marL="125095" indent="-113030">
              <a:lnSpc>
                <a:spcPct val="100000"/>
              </a:lnSpc>
              <a:buFont typeface="Wingdings"/>
              <a:buChar char=""/>
              <a:tabLst>
                <a:tab pos="125730" algn="l"/>
              </a:tabLst>
            </a:pPr>
            <a:r>
              <a:rPr dirty="0" sz="800">
                <a:latin typeface="Calibri"/>
                <a:cs typeface="Calibri"/>
              </a:rPr>
              <a:t>8</a:t>
            </a:r>
            <a:r>
              <a:rPr dirty="0" sz="800" spc="-4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Other/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>
                <a:latin typeface="Calibri"/>
                <a:cs typeface="Calibri"/>
              </a:rPr>
              <a:t>missed</a:t>
            </a:r>
            <a:r>
              <a:rPr dirty="0" sz="800" spc="-5">
                <a:latin typeface="Calibri"/>
                <a:cs typeface="Calibri"/>
              </a:rPr>
              <a:t> </a:t>
            </a:r>
            <a:r>
              <a:rPr dirty="0" sz="800" spc="-10">
                <a:latin typeface="Calibri"/>
                <a:cs typeface="Calibri"/>
              </a:rPr>
              <a:t>5-</a:t>
            </a:r>
            <a:r>
              <a:rPr dirty="0" sz="800">
                <a:latin typeface="Calibri"/>
                <a:cs typeface="Calibri"/>
              </a:rPr>
              <a:t>year</a:t>
            </a:r>
            <a:r>
              <a:rPr dirty="0" sz="800" spc="-10">
                <a:latin typeface="Calibri"/>
                <a:cs typeface="Calibri"/>
              </a:rPr>
              <a:t> </a:t>
            </a:r>
            <a:r>
              <a:rPr dirty="0" sz="800" spc="-20">
                <a:latin typeface="Calibri"/>
                <a:cs typeface="Calibri"/>
              </a:rPr>
              <a:t>visit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66" name="object 66" descr=""/>
          <p:cNvGrpSpPr/>
          <p:nvPr/>
        </p:nvGrpSpPr>
        <p:grpSpPr>
          <a:xfrm>
            <a:off x="3148583" y="3532632"/>
            <a:ext cx="4298950" cy="464184"/>
            <a:chOff x="3148583" y="3532632"/>
            <a:chExt cx="4298950" cy="464184"/>
          </a:xfrm>
        </p:grpSpPr>
        <p:pic>
          <p:nvPicPr>
            <p:cNvPr id="67" name="object 67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07023" y="3633228"/>
              <a:ext cx="1540002" cy="241541"/>
            </a:xfrm>
            <a:prstGeom prst="rect">
              <a:avLst/>
            </a:prstGeom>
          </p:spPr>
        </p:pic>
        <p:sp>
          <p:nvSpPr>
            <p:cNvPr id="68" name="object 68" descr=""/>
            <p:cNvSpPr/>
            <p:nvPr/>
          </p:nvSpPr>
          <p:spPr>
            <a:xfrm>
              <a:off x="5954267" y="3697224"/>
              <a:ext cx="1371600" cy="76200"/>
            </a:xfrm>
            <a:custGeom>
              <a:avLst/>
              <a:gdLst/>
              <a:ahLst/>
              <a:cxnLst/>
              <a:rect l="l" t="t" r="r" b="b"/>
              <a:pathLst>
                <a:path w="1371600" h="76200">
                  <a:moveTo>
                    <a:pt x="1295400" y="0"/>
                  </a:moveTo>
                  <a:lnTo>
                    <a:pt x="1295400" y="76200"/>
                  </a:lnTo>
                  <a:lnTo>
                    <a:pt x="1358900" y="44450"/>
                  </a:lnTo>
                  <a:lnTo>
                    <a:pt x="1308100" y="44450"/>
                  </a:lnTo>
                  <a:lnTo>
                    <a:pt x="1308100" y="31750"/>
                  </a:lnTo>
                  <a:lnTo>
                    <a:pt x="1358900" y="31750"/>
                  </a:lnTo>
                  <a:lnTo>
                    <a:pt x="1295400" y="0"/>
                  </a:lnTo>
                  <a:close/>
                </a:path>
                <a:path w="1371600" h="76200">
                  <a:moveTo>
                    <a:pt x="1295400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1295400" y="44450"/>
                  </a:lnTo>
                  <a:lnTo>
                    <a:pt x="1295400" y="31750"/>
                  </a:lnTo>
                  <a:close/>
                </a:path>
                <a:path w="1371600" h="76200">
                  <a:moveTo>
                    <a:pt x="1358900" y="31750"/>
                  </a:moveTo>
                  <a:lnTo>
                    <a:pt x="1308100" y="31750"/>
                  </a:lnTo>
                  <a:lnTo>
                    <a:pt x="1308100" y="44450"/>
                  </a:lnTo>
                  <a:lnTo>
                    <a:pt x="1358900" y="44450"/>
                  </a:lnTo>
                  <a:lnTo>
                    <a:pt x="1371600" y="38100"/>
                  </a:lnTo>
                  <a:lnTo>
                    <a:pt x="1358900" y="3175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9" name="object 69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910072" y="3532632"/>
              <a:ext cx="98298" cy="464058"/>
            </a:xfrm>
            <a:prstGeom prst="rect">
              <a:avLst/>
            </a:prstGeom>
          </p:spPr>
        </p:pic>
        <p:sp>
          <p:nvSpPr>
            <p:cNvPr id="70" name="object 70" descr=""/>
            <p:cNvSpPr/>
            <p:nvPr/>
          </p:nvSpPr>
          <p:spPr>
            <a:xfrm>
              <a:off x="5960363" y="3558540"/>
              <a:ext cx="0" cy="370205"/>
            </a:xfrm>
            <a:custGeom>
              <a:avLst/>
              <a:gdLst/>
              <a:ahLst/>
              <a:cxnLst/>
              <a:rect l="l" t="t" r="r" b="b"/>
              <a:pathLst>
                <a:path w="0" h="370204">
                  <a:moveTo>
                    <a:pt x="0" y="0"/>
                  </a:moveTo>
                  <a:lnTo>
                    <a:pt x="0" y="369887"/>
                  </a:lnTo>
                </a:path>
              </a:pathLst>
            </a:custGeom>
            <a:ln w="952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1" name="object 71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148583" y="3572256"/>
              <a:ext cx="98298" cy="409194"/>
            </a:xfrm>
            <a:prstGeom prst="rect">
              <a:avLst/>
            </a:prstGeom>
          </p:spPr>
        </p:pic>
        <p:sp>
          <p:nvSpPr>
            <p:cNvPr id="72" name="object 72" descr=""/>
            <p:cNvSpPr/>
            <p:nvPr/>
          </p:nvSpPr>
          <p:spPr>
            <a:xfrm>
              <a:off x="3198875" y="3598164"/>
              <a:ext cx="0" cy="316865"/>
            </a:xfrm>
            <a:custGeom>
              <a:avLst/>
              <a:gdLst/>
              <a:ahLst/>
              <a:cxnLst/>
              <a:rect l="l" t="t" r="r" b="b"/>
              <a:pathLst>
                <a:path w="0" h="316864">
                  <a:moveTo>
                    <a:pt x="0" y="0"/>
                  </a:moveTo>
                  <a:lnTo>
                    <a:pt x="0" y="316611"/>
                  </a:lnTo>
                </a:path>
              </a:pathLst>
            </a:custGeom>
            <a:ln w="952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3" name="object 73" descr=""/>
          <p:cNvSpPr txBox="1"/>
          <p:nvPr/>
        </p:nvSpPr>
        <p:spPr>
          <a:xfrm>
            <a:off x="1195832" y="2099513"/>
            <a:ext cx="28829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10" b="1">
                <a:latin typeface="Arial"/>
                <a:cs typeface="Arial"/>
              </a:rPr>
              <a:t>N=375</a:t>
            </a:r>
            <a:endParaRPr sz="700">
              <a:latin typeface="Arial"/>
              <a:cs typeface="Arial"/>
            </a:endParaRPr>
          </a:p>
        </p:txBody>
      </p:sp>
      <p:sp>
        <p:nvSpPr>
          <p:cNvPr id="74" name="object 7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228089" y="826769"/>
          <a:ext cx="6764020" cy="3433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3005"/>
                <a:gridCol w="1695449"/>
                <a:gridCol w="1757045"/>
                <a:gridCol w="770890"/>
              </a:tblGrid>
              <a:tr h="278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r>
                        <a:rPr dirty="0" sz="105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(n=375)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641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r>
                        <a:rPr dirty="0" sz="105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(n=362)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C00000">
                        <a:alpha val="7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050" spc="-20" b="1" i="1">
                          <a:latin typeface="Calibri"/>
                          <a:cs typeface="Calibri"/>
                        </a:rPr>
                        <a:t>P-</a:t>
                      </a:r>
                      <a:r>
                        <a:rPr dirty="0" sz="1050" spc="-10" b="1" i="1">
                          <a:latin typeface="Calibri"/>
                          <a:cs typeface="Calibri"/>
                        </a:rPr>
                        <a:t>value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Age,</a:t>
                      </a:r>
                      <a:r>
                        <a:rPr dirty="0" sz="1050" spc="-10" b="1">
                          <a:latin typeface="Calibri"/>
                          <a:cs typeface="Calibri"/>
                        </a:rPr>
                        <a:t> years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marL="51371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82.96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7.61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marL="5448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83.58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7.02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0.25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-10" b="1">
                          <a:latin typeface="Calibri"/>
                          <a:cs typeface="Calibri"/>
                        </a:rPr>
                        <a:t>Female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193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(51.5%)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marL="55689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193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(53.3%)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0.62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NYHA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functional</a:t>
                      </a:r>
                      <a:r>
                        <a:rPr dirty="0" sz="105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class</a:t>
                      </a:r>
                      <a:r>
                        <a:rPr dirty="0" sz="105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III</a:t>
                      </a:r>
                      <a:r>
                        <a:rPr dirty="0" sz="105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05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IV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267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(71.2%)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264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(72.6%)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STS</a:t>
                      </a:r>
                      <a:r>
                        <a:rPr dirty="0" sz="10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0" b="1">
                          <a:latin typeface="Calibri"/>
                          <a:cs typeface="Calibri"/>
                        </a:rPr>
                        <a:t>%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marL="54737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6.34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3.42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marL="57848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6.55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3.37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0.40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EuroSCORE</a:t>
                      </a:r>
                      <a:r>
                        <a:rPr dirty="0" sz="105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II,</a:t>
                      </a:r>
                      <a:r>
                        <a:rPr dirty="0" sz="10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0" b="1">
                          <a:latin typeface="Calibri"/>
                          <a:cs typeface="Calibri"/>
                        </a:rPr>
                        <a:t>%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737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6.63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7.23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848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6.68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5.88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0.92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Surgical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 risk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0.58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Extreme</a:t>
                      </a:r>
                      <a:r>
                        <a:rPr dirty="0" sz="105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risk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69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(18.4%)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61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(16.9%)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High</a:t>
                      </a:r>
                      <a:r>
                        <a:rPr dirty="0" sz="10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risk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306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(81.6%)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 marL="5568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301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(83.1%)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3A1C6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frailty</a:t>
                      </a:r>
                      <a:r>
                        <a:rPr dirty="0" sz="105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score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(out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0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4)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56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1.8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0.9)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89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1.9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 0.8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0.36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Aortic</a:t>
                      </a:r>
                      <a:r>
                        <a:rPr dirty="0" sz="105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area,</a:t>
                      </a:r>
                      <a:r>
                        <a:rPr dirty="0" sz="105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cm</a:t>
                      </a:r>
                      <a:r>
                        <a:rPr dirty="0" baseline="23809" sz="1050" spc="-37" b="1">
                          <a:latin typeface="Calibri"/>
                          <a:cs typeface="Calibri"/>
                        </a:rPr>
                        <a:t>2</a:t>
                      </a:r>
                      <a:endParaRPr baseline="23809" sz="10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73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0.68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0.17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84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0.67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0.16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0.23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Mean gradient,</a:t>
                      </a:r>
                      <a:r>
                        <a:rPr dirty="0" sz="105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mmHg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46.21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11.25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038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46.12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11.79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0.91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 spc="-10" b="1">
                          <a:latin typeface="Calibri"/>
                          <a:cs typeface="Calibri"/>
                        </a:rPr>
                        <a:t>Comorbidities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 spc="-10" b="1">
                          <a:latin typeface="Calibri"/>
                          <a:cs typeface="Calibri"/>
                        </a:rPr>
                        <a:t>Hypertension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354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(94.4%)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324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(89.5%)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0.01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4667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-10" b="1">
                          <a:latin typeface="Calibri"/>
                          <a:cs typeface="Calibri"/>
                        </a:rPr>
                        <a:t>Diabetes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140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(37.3%)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689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142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(39.2%)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0.60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4667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b="1">
                          <a:latin typeface="Calibri"/>
                          <a:cs typeface="Calibri"/>
                        </a:rPr>
                        <a:t>Kidney</a:t>
                      </a:r>
                      <a:r>
                        <a:rPr dirty="0" sz="105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 b="1">
                          <a:latin typeface="Calibri"/>
                          <a:cs typeface="Calibri"/>
                        </a:rPr>
                        <a:t>disease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94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(25.1%)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93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(25.7%)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-20" i="1">
                          <a:latin typeface="Calibri"/>
                          <a:cs typeface="Calibri"/>
                        </a:rPr>
                        <a:t>0.85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Baseline</a:t>
            </a:r>
            <a:r>
              <a:rPr dirty="0" spc="-95"/>
              <a:t> </a:t>
            </a:r>
            <a:r>
              <a:rPr dirty="0" spc="-10"/>
              <a:t>Characteristics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26136" y="1142999"/>
            <a:ext cx="4544695" cy="3027045"/>
          </a:xfrm>
          <a:custGeom>
            <a:avLst/>
            <a:gdLst/>
            <a:ahLst/>
            <a:cxnLst/>
            <a:rect l="l" t="t" r="r" b="b"/>
            <a:pathLst>
              <a:path w="4544695" h="3027045">
                <a:moveTo>
                  <a:pt x="4544568" y="0"/>
                </a:moveTo>
                <a:lnTo>
                  <a:pt x="0" y="0"/>
                </a:lnTo>
                <a:lnTo>
                  <a:pt x="0" y="3026664"/>
                </a:lnTo>
                <a:lnTo>
                  <a:pt x="4544568" y="3026664"/>
                </a:lnTo>
                <a:lnTo>
                  <a:pt x="4544568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647576" y="3916131"/>
            <a:ext cx="188595" cy="255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solidFill>
                  <a:srgbClr val="2A24D9"/>
                </a:solidFill>
                <a:latin typeface="Arial"/>
                <a:cs typeface="Arial"/>
              </a:rPr>
              <a:t>299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750" spc="-25" b="1">
                <a:solidFill>
                  <a:srgbClr val="B1172B"/>
                </a:solidFill>
                <a:latin typeface="Arial"/>
                <a:cs typeface="Arial"/>
              </a:rPr>
              <a:t>296</a:t>
            </a:r>
            <a:endParaRPr sz="75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388264" y="3916131"/>
            <a:ext cx="188595" cy="255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solidFill>
                  <a:srgbClr val="2A24D9"/>
                </a:solidFill>
                <a:latin typeface="Arial"/>
                <a:cs typeface="Arial"/>
              </a:rPr>
              <a:t>250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750" spc="-25" b="1">
                <a:solidFill>
                  <a:srgbClr val="B1172B"/>
                </a:solidFill>
                <a:latin typeface="Arial"/>
                <a:cs typeface="Arial"/>
              </a:rPr>
              <a:t>252</a:t>
            </a:r>
            <a:endParaRPr sz="7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128952" y="3916131"/>
            <a:ext cx="188595" cy="255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solidFill>
                  <a:srgbClr val="2A24D9"/>
                </a:solidFill>
                <a:latin typeface="Arial"/>
                <a:cs typeface="Arial"/>
              </a:rPr>
              <a:t>214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750" spc="-25" b="1">
                <a:solidFill>
                  <a:srgbClr val="B1172B"/>
                </a:solidFill>
                <a:latin typeface="Arial"/>
                <a:cs typeface="Arial"/>
              </a:rPr>
              <a:t>207</a:t>
            </a:r>
            <a:endParaRPr sz="75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869535" y="3916131"/>
            <a:ext cx="188595" cy="255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solidFill>
                  <a:srgbClr val="2A24D9"/>
                </a:solidFill>
                <a:latin typeface="Arial"/>
                <a:cs typeface="Arial"/>
              </a:rPr>
              <a:t>182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750" spc="-25" b="1">
                <a:solidFill>
                  <a:srgbClr val="B1172B"/>
                </a:solidFill>
                <a:latin typeface="Arial"/>
                <a:cs typeface="Arial"/>
              </a:rPr>
              <a:t>164</a:t>
            </a:r>
            <a:endParaRPr sz="7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637842" y="3916131"/>
            <a:ext cx="133350" cy="255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solidFill>
                  <a:srgbClr val="2A24D9"/>
                </a:solidFill>
                <a:latin typeface="Arial"/>
                <a:cs typeface="Arial"/>
              </a:rPr>
              <a:t>81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750" spc="-25" b="1">
                <a:solidFill>
                  <a:srgbClr val="B1172B"/>
                </a:solidFill>
                <a:latin typeface="Arial"/>
                <a:cs typeface="Arial"/>
              </a:rPr>
              <a:t>91</a:t>
            </a:r>
            <a:endParaRPr sz="75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44602" y="3916131"/>
            <a:ext cx="650875" cy="255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74345" algn="l"/>
              </a:tabLst>
            </a:pPr>
            <a:r>
              <a:rPr dirty="0" sz="750" spc="-10" b="1">
                <a:solidFill>
                  <a:srgbClr val="2A24D9"/>
                </a:solidFill>
                <a:latin typeface="Arial"/>
                <a:cs typeface="Arial"/>
              </a:rPr>
              <a:t>Portico</a:t>
            </a:r>
            <a:r>
              <a:rPr dirty="0" sz="750" b="1">
                <a:solidFill>
                  <a:srgbClr val="2A24D9"/>
                </a:solidFill>
                <a:latin typeface="Arial"/>
                <a:cs typeface="Arial"/>
              </a:rPr>
              <a:t>	</a:t>
            </a:r>
            <a:r>
              <a:rPr dirty="0" sz="750" spc="-25" b="1">
                <a:solidFill>
                  <a:srgbClr val="2A24D9"/>
                </a:solidFill>
                <a:latin typeface="Arial"/>
                <a:cs typeface="Arial"/>
              </a:rPr>
              <a:t>375</a:t>
            </a:r>
            <a:endParaRPr sz="750">
              <a:latin typeface="Arial"/>
              <a:cs typeface="Arial"/>
            </a:endParaRPr>
          </a:p>
          <a:p>
            <a:pPr marL="146050">
              <a:lnSpc>
                <a:spcPct val="100000"/>
              </a:lnSpc>
              <a:spcBef>
                <a:spcPts val="15"/>
              </a:spcBef>
              <a:tabLst>
                <a:tab pos="474345" algn="l"/>
              </a:tabLst>
            </a:pPr>
            <a:r>
              <a:rPr dirty="0" sz="750" spc="-25" b="1">
                <a:solidFill>
                  <a:srgbClr val="B1172B"/>
                </a:solidFill>
                <a:latin typeface="Arial"/>
                <a:cs typeface="Arial"/>
              </a:rPr>
              <a:t>CAV</a:t>
            </a:r>
            <a:r>
              <a:rPr dirty="0" sz="750" b="1">
                <a:solidFill>
                  <a:srgbClr val="B1172B"/>
                </a:solidFill>
                <a:latin typeface="Arial"/>
                <a:cs typeface="Arial"/>
              </a:rPr>
              <a:t>	</a:t>
            </a:r>
            <a:r>
              <a:rPr dirty="0" sz="750" spc="-25" b="1">
                <a:solidFill>
                  <a:srgbClr val="B1172B"/>
                </a:solidFill>
                <a:latin typeface="Arial"/>
                <a:cs typeface="Arial"/>
              </a:rPr>
              <a:t>362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851982" y="2133837"/>
            <a:ext cx="4004310" cy="1220470"/>
            <a:chOff x="851982" y="2133837"/>
            <a:chExt cx="4004310" cy="1220470"/>
          </a:xfrm>
        </p:grpSpPr>
        <p:sp>
          <p:nvSpPr>
            <p:cNvPr id="10" name="object 10" descr=""/>
            <p:cNvSpPr/>
            <p:nvPr/>
          </p:nvSpPr>
          <p:spPr>
            <a:xfrm>
              <a:off x="1001061" y="2133837"/>
              <a:ext cx="3705225" cy="1172210"/>
            </a:xfrm>
            <a:custGeom>
              <a:avLst/>
              <a:gdLst/>
              <a:ahLst/>
              <a:cxnLst/>
              <a:rect l="l" t="t" r="r" b="b"/>
              <a:pathLst>
                <a:path w="3705225" h="1172210">
                  <a:moveTo>
                    <a:pt x="2026" y="1149349"/>
                  </a:moveTo>
                  <a:lnTo>
                    <a:pt x="0" y="1149349"/>
                  </a:lnTo>
                  <a:lnTo>
                    <a:pt x="0" y="1172209"/>
                  </a:lnTo>
                  <a:lnTo>
                    <a:pt x="2520" y="1172209"/>
                  </a:lnTo>
                  <a:lnTo>
                    <a:pt x="2520" y="1151889"/>
                  </a:lnTo>
                  <a:lnTo>
                    <a:pt x="1260" y="1151889"/>
                  </a:lnTo>
                  <a:lnTo>
                    <a:pt x="2520" y="1150619"/>
                  </a:lnTo>
                  <a:lnTo>
                    <a:pt x="2026" y="1150619"/>
                  </a:lnTo>
                  <a:lnTo>
                    <a:pt x="2026" y="1149349"/>
                  </a:lnTo>
                  <a:close/>
                </a:path>
                <a:path w="3705225" h="1172210">
                  <a:moveTo>
                    <a:pt x="2520" y="1150619"/>
                  </a:moveTo>
                  <a:lnTo>
                    <a:pt x="1260" y="1151889"/>
                  </a:lnTo>
                  <a:lnTo>
                    <a:pt x="2520" y="1151889"/>
                  </a:lnTo>
                  <a:lnTo>
                    <a:pt x="2520" y="1150619"/>
                  </a:lnTo>
                  <a:close/>
                </a:path>
                <a:path w="3705225" h="1172210">
                  <a:moveTo>
                    <a:pt x="4547" y="1149349"/>
                  </a:moveTo>
                  <a:lnTo>
                    <a:pt x="3287" y="1149349"/>
                  </a:lnTo>
                  <a:lnTo>
                    <a:pt x="2026" y="1150619"/>
                  </a:lnTo>
                  <a:lnTo>
                    <a:pt x="2520" y="1150619"/>
                  </a:lnTo>
                  <a:lnTo>
                    <a:pt x="2520" y="1151889"/>
                  </a:lnTo>
                  <a:lnTo>
                    <a:pt x="4547" y="1151889"/>
                  </a:lnTo>
                  <a:lnTo>
                    <a:pt x="4547" y="1149349"/>
                  </a:lnTo>
                  <a:close/>
                </a:path>
                <a:path w="3705225" h="1172210">
                  <a:moveTo>
                    <a:pt x="4064" y="1126489"/>
                  </a:moveTo>
                  <a:lnTo>
                    <a:pt x="2026" y="1126489"/>
                  </a:lnTo>
                  <a:lnTo>
                    <a:pt x="2026" y="1150619"/>
                  </a:lnTo>
                  <a:lnTo>
                    <a:pt x="3287" y="1149349"/>
                  </a:lnTo>
                  <a:lnTo>
                    <a:pt x="4547" y="1149349"/>
                  </a:lnTo>
                  <a:lnTo>
                    <a:pt x="4547" y="1129029"/>
                  </a:lnTo>
                  <a:lnTo>
                    <a:pt x="3287" y="1129029"/>
                  </a:lnTo>
                  <a:lnTo>
                    <a:pt x="4547" y="1127759"/>
                  </a:lnTo>
                  <a:lnTo>
                    <a:pt x="4064" y="1127759"/>
                  </a:lnTo>
                  <a:lnTo>
                    <a:pt x="4064" y="1126489"/>
                  </a:lnTo>
                  <a:close/>
                </a:path>
                <a:path w="3705225" h="1172210">
                  <a:moveTo>
                    <a:pt x="4547" y="1127759"/>
                  </a:moveTo>
                  <a:lnTo>
                    <a:pt x="3287" y="1129029"/>
                  </a:lnTo>
                  <a:lnTo>
                    <a:pt x="4547" y="1129029"/>
                  </a:lnTo>
                  <a:lnTo>
                    <a:pt x="4547" y="1127759"/>
                  </a:lnTo>
                  <a:close/>
                </a:path>
                <a:path w="3705225" h="1172210">
                  <a:moveTo>
                    <a:pt x="6584" y="1126489"/>
                  </a:moveTo>
                  <a:lnTo>
                    <a:pt x="5324" y="1126489"/>
                  </a:lnTo>
                  <a:lnTo>
                    <a:pt x="4064" y="1127759"/>
                  </a:lnTo>
                  <a:lnTo>
                    <a:pt x="4547" y="1127759"/>
                  </a:lnTo>
                  <a:lnTo>
                    <a:pt x="4547" y="1129029"/>
                  </a:lnTo>
                  <a:lnTo>
                    <a:pt x="6584" y="1129029"/>
                  </a:lnTo>
                  <a:lnTo>
                    <a:pt x="6584" y="1126489"/>
                  </a:lnTo>
                  <a:close/>
                </a:path>
                <a:path w="3705225" h="1172210">
                  <a:moveTo>
                    <a:pt x="6091" y="1121409"/>
                  </a:moveTo>
                  <a:lnTo>
                    <a:pt x="4064" y="1121409"/>
                  </a:lnTo>
                  <a:lnTo>
                    <a:pt x="4064" y="1127759"/>
                  </a:lnTo>
                  <a:lnTo>
                    <a:pt x="5324" y="1126489"/>
                  </a:lnTo>
                  <a:lnTo>
                    <a:pt x="6584" y="1126489"/>
                  </a:lnTo>
                  <a:lnTo>
                    <a:pt x="6584" y="1123949"/>
                  </a:lnTo>
                  <a:lnTo>
                    <a:pt x="5324" y="1123949"/>
                  </a:lnTo>
                  <a:lnTo>
                    <a:pt x="6584" y="1122679"/>
                  </a:lnTo>
                  <a:lnTo>
                    <a:pt x="6091" y="1122679"/>
                  </a:lnTo>
                  <a:lnTo>
                    <a:pt x="6091" y="1121409"/>
                  </a:lnTo>
                  <a:close/>
                </a:path>
                <a:path w="3705225" h="1172210">
                  <a:moveTo>
                    <a:pt x="6584" y="1122679"/>
                  </a:moveTo>
                  <a:lnTo>
                    <a:pt x="5324" y="1123949"/>
                  </a:lnTo>
                  <a:lnTo>
                    <a:pt x="6584" y="1123949"/>
                  </a:lnTo>
                  <a:lnTo>
                    <a:pt x="6584" y="1122679"/>
                  </a:lnTo>
                  <a:close/>
                </a:path>
                <a:path w="3705225" h="1172210">
                  <a:moveTo>
                    <a:pt x="8611" y="1121409"/>
                  </a:moveTo>
                  <a:lnTo>
                    <a:pt x="7351" y="1121409"/>
                  </a:lnTo>
                  <a:lnTo>
                    <a:pt x="6091" y="1122679"/>
                  </a:lnTo>
                  <a:lnTo>
                    <a:pt x="6584" y="1122679"/>
                  </a:lnTo>
                  <a:lnTo>
                    <a:pt x="6584" y="1123949"/>
                  </a:lnTo>
                  <a:lnTo>
                    <a:pt x="8611" y="1123949"/>
                  </a:lnTo>
                  <a:lnTo>
                    <a:pt x="8611" y="1121409"/>
                  </a:lnTo>
                  <a:close/>
                </a:path>
                <a:path w="3705225" h="1172210">
                  <a:moveTo>
                    <a:pt x="12182" y="1109979"/>
                  </a:moveTo>
                  <a:lnTo>
                    <a:pt x="6091" y="1109979"/>
                  </a:lnTo>
                  <a:lnTo>
                    <a:pt x="6091" y="1122679"/>
                  </a:lnTo>
                  <a:lnTo>
                    <a:pt x="7351" y="1121409"/>
                  </a:lnTo>
                  <a:lnTo>
                    <a:pt x="8611" y="1121409"/>
                  </a:lnTo>
                  <a:lnTo>
                    <a:pt x="8611" y="1112519"/>
                  </a:lnTo>
                  <a:lnTo>
                    <a:pt x="7351" y="1112519"/>
                  </a:lnTo>
                  <a:lnTo>
                    <a:pt x="8611" y="1111249"/>
                  </a:lnTo>
                  <a:lnTo>
                    <a:pt x="12182" y="1111249"/>
                  </a:lnTo>
                  <a:lnTo>
                    <a:pt x="12182" y="1109979"/>
                  </a:lnTo>
                  <a:close/>
                </a:path>
                <a:path w="3705225" h="1172210">
                  <a:moveTo>
                    <a:pt x="8611" y="1111249"/>
                  </a:moveTo>
                  <a:lnTo>
                    <a:pt x="7351" y="1112519"/>
                  </a:lnTo>
                  <a:lnTo>
                    <a:pt x="8611" y="1112519"/>
                  </a:lnTo>
                  <a:lnTo>
                    <a:pt x="8611" y="1111249"/>
                  </a:lnTo>
                  <a:close/>
                </a:path>
                <a:path w="3705225" h="1172210">
                  <a:moveTo>
                    <a:pt x="14702" y="1109979"/>
                  </a:moveTo>
                  <a:lnTo>
                    <a:pt x="13442" y="1109979"/>
                  </a:lnTo>
                  <a:lnTo>
                    <a:pt x="12182" y="1111249"/>
                  </a:lnTo>
                  <a:lnTo>
                    <a:pt x="8611" y="1111249"/>
                  </a:lnTo>
                  <a:lnTo>
                    <a:pt x="8611" y="1112519"/>
                  </a:lnTo>
                  <a:lnTo>
                    <a:pt x="14702" y="1112519"/>
                  </a:lnTo>
                  <a:lnTo>
                    <a:pt x="14702" y="1109979"/>
                  </a:lnTo>
                  <a:close/>
                </a:path>
                <a:path w="3705225" h="1172210">
                  <a:moveTo>
                    <a:pt x="14208" y="1087119"/>
                  </a:moveTo>
                  <a:lnTo>
                    <a:pt x="12182" y="1087119"/>
                  </a:lnTo>
                  <a:lnTo>
                    <a:pt x="12182" y="1111249"/>
                  </a:lnTo>
                  <a:lnTo>
                    <a:pt x="13442" y="1109979"/>
                  </a:lnTo>
                  <a:lnTo>
                    <a:pt x="14702" y="1109979"/>
                  </a:lnTo>
                  <a:lnTo>
                    <a:pt x="14702" y="1089659"/>
                  </a:lnTo>
                  <a:lnTo>
                    <a:pt x="13442" y="1089659"/>
                  </a:lnTo>
                  <a:lnTo>
                    <a:pt x="14702" y="1088389"/>
                  </a:lnTo>
                  <a:lnTo>
                    <a:pt x="14208" y="1088389"/>
                  </a:lnTo>
                  <a:lnTo>
                    <a:pt x="14208" y="1087119"/>
                  </a:lnTo>
                  <a:close/>
                </a:path>
                <a:path w="3705225" h="1172210">
                  <a:moveTo>
                    <a:pt x="14702" y="1088389"/>
                  </a:moveTo>
                  <a:lnTo>
                    <a:pt x="13442" y="1089659"/>
                  </a:lnTo>
                  <a:lnTo>
                    <a:pt x="14702" y="1089659"/>
                  </a:lnTo>
                  <a:lnTo>
                    <a:pt x="14702" y="1088389"/>
                  </a:lnTo>
                  <a:close/>
                </a:path>
                <a:path w="3705225" h="1172210">
                  <a:moveTo>
                    <a:pt x="16729" y="1087119"/>
                  </a:moveTo>
                  <a:lnTo>
                    <a:pt x="15469" y="1087119"/>
                  </a:lnTo>
                  <a:lnTo>
                    <a:pt x="14208" y="1088389"/>
                  </a:lnTo>
                  <a:lnTo>
                    <a:pt x="14702" y="1088389"/>
                  </a:lnTo>
                  <a:lnTo>
                    <a:pt x="14702" y="1089659"/>
                  </a:lnTo>
                  <a:lnTo>
                    <a:pt x="16729" y="1089659"/>
                  </a:lnTo>
                  <a:lnTo>
                    <a:pt x="16729" y="1087119"/>
                  </a:lnTo>
                  <a:close/>
                </a:path>
                <a:path w="3705225" h="1172210">
                  <a:moveTo>
                    <a:pt x="16235" y="1082039"/>
                  </a:moveTo>
                  <a:lnTo>
                    <a:pt x="14208" y="1082039"/>
                  </a:lnTo>
                  <a:lnTo>
                    <a:pt x="14208" y="1088389"/>
                  </a:lnTo>
                  <a:lnTo>
                    <a:pt x="15469" y="1087119"/>
                  </a:lnTo>
                  <a:lnTo>
                    <a:pt x="16729" y="1087119"/>
                  </a:lnTo>
                  <a:lnTo>
                    <a:pt x="16729" y="1084579"/>
                  </a:lnTo>
                  <a:lnTo>
                    <a:pt x="15469" y="1084579"/>
                  </a:lnTo>
                  <a:lnTo>
                    <a:pt x="16729" y="1083309"/>
                  </a:lnTo>
                  <a:lnTo>
                    <a:pt x="16235" y="1083309"/>
                  </a:lnTo>
                  <a:lnTo>
                    <a:pt x="16235" y="1082039"/>
                  </a:lnTo>
                  <a:close/>
                </a:path>
                <a:path w="3705225" h="1172210">
                  <a:moveTo>
                    <a:pt x="16729" y="1083309"/>
                  </a:moveTo>
                  <a:lnTo>
                    <a:pt x="15469" y="1084579"/>
                  </a:lnTo>
                  <a:lnTo>
                    <a:pt x="16729" y="1084579"/>
                  </a:lnTo>
                  <a:lnTo>
                    <a:pt x="16729" y="1083309"/>
                  </a:lnTo>
                  <a:close/>
                </a:path>
                <a:path w="3705225" h="1172210">
                  <a:moveTo>
                    <a:pt x="18756" y="1082039"/>
                  </a:moveTo>
                  <a:lnTo>
                    <a:pt x="17495" y="1082039"/>
                  </a:lnTo>
                  <a:lnTo>
                    <a:pt x="16235" y="1083309"/>
                  </a:lnTo>
                  <a:lnTo>
                    <a:pt x="16729" y="1083309"/>
                  </a:lnTo>
                  <a:lnTo>
                    <a:pt x="16729" y="1084579"/>
                  </a:lnTo>
                  <a:lnTo>
                    <a:pt x="18756" y="1084579"/>
                  </a:lnTo>
                  <a:lnTo>
                    <a:pt x="18756" y="1082039"/>
                  </a:lnTo>
                  <a:close/>
                </a:path>
                <a:path w="3705225" h="1172210">
                  <a:moveTo>
                    <a:pt x="26380" y="1075689"/>
                  </a:moveTo>
                  <a:lnTo>
                    <a:pt x="16235" y="1075689"/>
                  </a:lnTo>
                  <a:lnTo>
                    <a:pt x="16235" y="1083309"/>
                  </a:lnTo>
                  <a:lnTo>
                    <a:pt x="17495" y="1082039"/>
                  </a:lnTo>
                  <a:lnTo>
                    <a:pt x="18756" y="1082039"/>
                  </a:lnTo>
                  <a:lnTo>
                    <a:pt x="18756" y="1078229"/>
                  </a:lnTo>
                  <a:lnTo>
                    <a:pt x="17495" y="1078229"/>
                  </a:lnTo>
                  <a:lnTo>
                    <a:pt x="18756" y="1076959"/>
                  </a:lnTo>
                  <a:lnTo>
                    <a:pt x="26380" y="1076959"/>
                  </a:lnTo>
                  <a:lnTo>
                    <a:pt x="26380" y="1075689"/>
                  </a:lnTo>
                  <a:close/>
                </a:path>
                <a:path w="3705225" h="1172210">
                  <a:moveTo>
                    <a:pt x="18756" y="1076959"/>
                  </a:moveTo>
                  <a:lnTo>
                    <a:pt x="17495" y="1078229"/>
                  </a:lnTo>
                  <a:lnTo>
                    <a:pt x="18756" y="1078229"/>
                  </a:lnTo>
                  <a:lnTo>
                    <a:pt x="18756" y="1076959"/>
                  </a:lnTo>
                  <a:close/>
                </a:path>
                <a:path w="3705225" h="1172210">
                  <a:moveTo>
                    <a:pt x="28900" y="1075689"/>
                  </a:moveTo>
                  <a:lnTo>
                    <a:pt x="27640" y="1075689"/>
                  </a:lnTo>
                  <a:lnTo>
                    <a:pt x="26380" y="1076959"/>
                  </a:lnTo>
                  <a:lnTo>
                    <a:pt x="18756" y="1076959"/>
                  </a:lnTo>
                  <a:lnTo>
                    <a:pt x="18756" y="1078229"/>
                  </a:lnTo>
                  <a:lnTo>
                    <a:pt x="28900" y="1078229"/>
                  </a:lnTo>
                  <a:lnTo>
                    <a:pt x="28900" y="1075689"/>
                  </a:lnTo>
                  <a:close/>
                </a:path>
                <a:path w="3705225" h="1172210">
                  <a:moveTo>
                    <a:pt x="48707" y="1059179"/>
                  </a:moveTo>
                  <a:lnTo>
                    <a:pt x="26380" y="1059179"/>
                  </a:lnTo>
                  <a:lnTo>
                    <a:pt x="26380" y="1076959"/>
                  </a:lnTo>
                  <a:lnTo>
                    <a:pt x="27640" y="1075689"/>
                  </a:lnTo>
                  <a:lnTo>
                    <a:pt x="28900" y="1075689"/>
                  </a:lnTo>
                  <a:lnTo>
                    <a:pt x="28900" y="1061719"/>
                  </a:lnTo>
                  <a:lnTo>
                    <a:pt x="27640" y="1061719"/>
                  </a:lnTo>
                  <a:lnTo>
                    <a:pt x="28900" y="1060449"/>
                  </a:lnTo>
                  <a:lnTo>
                    <a:pt x="48707" y="1060449"/>
                  </a:lnTo>
                  <a:lnTo>
                    <a:pt x="48707" y="1059179"/>
                  </a:lnTo>
                  <a:close/>
                </a:path>
                <a:path w="3705225" h="1172210">
                  <a:moveTo>
                    <a:pt x="28900" y="1060449"/>
                  </a:moveTo>
                  <a:lnTo>
                    <a:pt x="27640" y="1061719"/>
                  </a:lnTo>
                  <a:lnTo>
                    <a:pt x="28900" y="1061719"/>
                  </a:lnTo>
                  <a:lnTo>
                    <a:pt x="28900" y="1060449"/>
                  </a:lnTo>
                  <a:close/>
                </a:path>
                <a:path w="3705225" h="1172210">
                  <a:moveTo>
                    <a:pt x="51227" y="1059179"/>
                  </a:moveTo>
                  <a:lnTo>
                    <a:pt x="49967" y="1059179"/>
                  </a:lnTo>
                  <a:lnTo>
                    <a:pt x="48707" y="1060449"/>
                  </a:lnTo>
                  <a:lnTo>
                    <a:pt x="28900" y="1060449"/>
                  </a:lnTo>
                  <a:lnTo>
                    <a:pt x="28900" y="1061719"/>
                  </a:lnTo>
                  <a:lnTo>
                    <a:pt x="51227" y="1061719"/>
                  </a:lnTo>
                  <a:lnTo>
                    <a:pt x="51227" y="1059179"/>
                  </a:lnTo>
                  <a:close/>
                </a:path>
                <a:path w="3705225" h="1172210">
                  <a:moveTo>
                    <a:pt x="50733" y="1054099"/>
                  </a:moveTo>
                  <a:lnTo>
                    <a:pt x="48707" y="1054099"/>
                  </a:lnTo>
                  <a:lnTo>
                    <a:pt x="48707" y="1060449"/>
                  </a:lnTo>
                  <a:lnTo>
                    <a:pt x="49967" y="1059179"/>
                  </a:lnTo>
                  <a:lnTo>
                    <a:pt x="51227" y="1059179"/>
                  </a:lnTo>
                  <a:lnTo>
                    <a:pt x="51227" y="1056639"/>
                  </a:lnTo>
                  <a:lnTo>
                    <a:pt x="49967" y="1056639"/>
                  </a:lnTo>
                  <a:lnTo>
                    <a:pt x="51227" y="1055369"/>
                  </a:lnTo>
                  <a:lnTo>
                    <a:pt x="50733" y="1055369"/>
                  </a:lnTo>
                  <a:lnTo>
                    <a:pt x="50733" y="1054099"/>
                  </a:lnTo>
                  <a:close/>
                </a:path>
                <a:path w="3705225" h="1172210">
                  <a:moveTo>
                    <a:pt x="51227" y="1055369"/>
                  </a:moveTo>
                  <a:lnTo>
                    <a:pt x="49967" y="1056639"/>
                  </a:lnTo>
                  <a:lnTo>
                    <a:pt x="51227" y="1056639"/>
                  </a:lnTo>
                  <a:lnTo>
                    <a:pt x="51227" y="1055369"/>
                  </a:lnTo>
                  <a:close/>
                </a:path>
                <a:path w="3705225" h="1172210">
                  <a:moveTo>
                    <a:pt x="53254" y="1054099"/>
                  </a:moveTo>
                  <a:lnTo>
                    <a:pt x="51994" y="1054099"/>
                  </a:lnTo>
                  <a:lnTo>
                    <a:pt x="50733" y="1055369"/>
                  </a:lnTo>
                  <a:lnTo>
                    <a:pt x="51227" y="1055369"/>
                  </a:lnTo>
                  <a:lnTo>
                    <a:pt x="51227" y="1056639"/>
                  </a:lnTo>
                  <a:lnTo>
                    <a:pt x="53254" y="1056639"/>
                  </a:lnTo>
                  <a:lnTo>
                    <a:pt x="53254" y="1054099"/>
                  </a:lnTo>
                  <a:close/>
                </a:path>
                <a:path w="3705225" h="1172210">
                  <a:moveTo>
                    <a:pt x="52760" y="1036319"/>
                  </a:moveTo>
                  <a:lnTo>
                    <a:pt x="50733" y="1036319"/>
                  </a:lnTo>
                  <a:lnTo>
                    <a:pt x="50733" y="1055369"/>
                  </a:lnTo>
                  <a:lnTo>
                    <a:pt x="51994" y="1054099"/>
                  </a:lnTo>
                  <a:lnTo>
                    <a:pt x="53254" y="1054099"/>
                  </a:lnTo>
                  <a:lnTo>
                    <a:pt x="53254" y="1038859"/>
                  </a:lnTo>
                  <a:lnTo>
                    <a:pt x="51994" y="1038859"/>
                  </a:lnTo>
                  <a:lnTo>
                    <a:pt x="53254" y="1037589"/>
                  </a:lnTo>
                  <a:lnTo>
                    <a:pt x="52760" y="1037589"/>
                  </a:lnTo>
                  <a:lnTo>
                    <a:pt x="52760" y="1036319"/>
                  </a:lnTo>
                  <a:close/>
                </a:path>
                <a:path w="3705225" h="1172210">
                  <a:moveTo>
                    <a:pt x="53254" y="1037589"/>
                  </a:moveTo>
                  <a:lnTo>
                    <a:pt x="51994" y="1038859"/>
                  </a:lnTo>
                  <a:lnTo>
                    <a:pt x="53254" y="1038859"/>
                  </a:lnTo>
                  <a:lnTo>
                    <a:pt x="53254" y="1037589"/>
                  </a:lnTo>
                  <a:close/>
                </a:path>
                <a:path w="3705225" h="1172210">
                  <a:moveTo>
                    <a:pt x="55281" y="1036319"/>
                  </a:moveTo>
                  <a:lnTo>
                    <a:pt x="54020" y="1036319"/>
                  </a:lnTo>
                  <a:lnTo>
                    <a:pt x="52760" y="1037589"/>
                  </a:lnTo>
                  <a:lnTo>
                    <a:pt x="53254" y="1037589"/>
                  </a:lnTo>
                  <a:lnTo>
                    <a:pt x="53254" y="1038859"/>
                  </a:lnTo>
                  <a:lnTo>
                    <a:pt x="55281" y="1038859"/>
                  </a:lnTo>
                  <a:lnTo>
                    <a:pt x="55281" y="1036319"/>
                  </a:lnTo>
                  <a:close/>
                </a:path>
                <a:path w="3705225" h="1172210">
                  <a:moveTo>
                    <a:pt x="54787" y="1031239"/>
                  </a:moveTo>
                  <a:lnTo>
                    <a:pt x="52760" y="1031239"/>
                  </a:lnTo>
                  <a:lnTo>
                    <a:pt x="52760" y="1037589"/>
                  </a:lnTo>
                  <a:lnTo>
                    <a:pt x="54020" y="1036319"/>
                  </a:lnTo>
                  <a:lnTo>
                    <a:pt x="55281" y="1036319"/>
                  </a:lnTo>
                  <a:lnTo>
                    <a:pt x="55281" y="1033779"/>
                  </a:lnTo>
                  <a:lnTo>
                    <a:pt x="54020" y="1033779"/>
                  </a:lnTo>
                  <a:lnTo>
                    <a:pt x="55281" y="1032509"/>
                  </a:lnTo>
                  <a:lnTo>
                    <a:pt x="54787" y="1032509"/>
                  </a:lnTo>
                  <a:lnTo>
                    <a:pt x="54787" y="1031239"/>
                  </a:lnTo>
                  <a:close/>
                </a:path>
                <a:path w="3705225" h="1172210">
                  <a:moveTo>
                    <a:pt x="55281" y="1032509"/>
                  </a:moveTo>
                  <a:lnTo>
                    <a:pt x="54020" y="1033779"/>
                  </a:lnTo>
                  <a:lnTo>
                    <a:pt x="55281" y="1033779"/>
                  </a:lnTo>
                  <a:lnTo>
                    <a:pt x="55281" y="1032509"/>
                  </a:lnTo>
                  <a:close/>
                </a:path>
                <a:path w="3705225" h="1172210">
                  <a:moveTo>
                    <a:pt x="57307" y="1031239"/>
                  </a:moveTo>
                  <a:lnTo>
                    <a:pt x="56047" y="1031239"/>
                  </a:lnTo>
                  <a:lnTo>
                    <a:pt x="54787" y="1032509"/>
                  </a:lnTo>
                  <a:lnTo>
                    <a:pt x="55281" y="1032509"/>
                  </a:lnTo>
                  <a:lnTo>
                    <a:pt x="55281" y="1033779"/>
                  </a:lnTo>
                  <a:lnTo>
                    <a:pt x="57307" y="1033779"/>
                  </a:lnTo>
                  <a:lnTo>
                    <a:pt x="57307" y="1031239"/>
                  </a:lnTo>
                  <a:close/>
                </a:path>
                <a:path w="3705225" h="1172210">
                  <a:moveTo>
                    <a:pt x="66969" y="1024889"/>
                  </a:moveTo>
                  <a:lnTo>
                    <a:pt x="54787" y="1024889"/>
                  </a:lnTo>
                  <a:lnTo>
                    <a:pt x="54787" y="1032509"/>
                  </a:lnTo>
                  <a:lnTo>
                    <a:pt x="56047" y="1031239"/>
                  </a:lnTo>
                  <a:lnTo>
                    <a:pt x="57307" y="1031239"/>
                  </a:lnTo>
                  <a:lnTo>
                    <a:pt x="57307" y="1027429"/>
                  </a:lnTo>
                  <a:lnTo>
                    <a:pt x="56047" y="1027429"/>
                  </a:lnTo>
                  <a:lnTo>
                    <a:pt x="57307" y="1026159"/>
                  </a:lnTo>
                  <a:lnTo>
                    <a:pt x="66969" y="1026159"/>
                  </a:lnTo>
                  <a:lnTo>
                    <a:pt x="66969" y="1024889"/>
                  </a:lnTo>
                  <a:close/>
                </a:path>
                <a:path w="3705225" h="1172210">
                  <a:moveTo>
                    <a:pt x="57307" y="1026159"/>
                  </a:moveTo>
                  <a:lnTo>
                    <a:pt x="56047" y="1027429"/>
                  </a:lnTo>
                  <a:lnTo>
                    <a:pt x="57307" y="1027429"/>
                  </a:lnTo>
                  <a:lnTo>
                    <a:pt x="57307" y="1026159"/>
                  </a:lnTo>
                  <a:close/>
                </a:path>
                <a:path w="3705225" h="1172210">
                  <a:moveTo>
                    <a:pt x="69490" y="1024889"/>
                  </a:moveTo>
                  <a:lnTo>
                    <a:pt x="68229" y="1024889"/>
                  </a:lnTo>
                  <a:lnTo>
                    <a:pt x="66969" y="1026159"/>
                  </a:lnTo>
                  <a:lnTo>
                    <a:pt x="57307" y="1026159"/>
                  </a:lnTo>
                  <a:lnTo>
                    <a:pt x="57307" y="1027429"/>
                  </a:lnTo>
                  <a:lnTo>
                    <a:pt x="69490" y="1027429"/>
                  </a:lnTo>
                  <a:lnTo>
                    <a:pt x="69490" y="1024889"/>
                  </a:lnTo>
                  <a:close/>
                </a:path>
                <a:path w="3705225" h="1172210">
                  <a:moveTo>
                    <a:pt x="68996" y="1019809"/>
                  </a:moveTo>
                  <a:lnTo>
                    <a:pt x="66969" y="1019809"/>
                  </a:lnTo>
                  <a:lnTo>
                    <a:pt x="66969" y="1026159"/>
                  </a:lnTo>
                  <a:lnTo>
                    <a:pt x="68229" y="1024889"/>
                  </a:lnTo>
                  <a:lnTo>
                    <a:pt x="69490" y="1024889"/>
                  </a:lnTo>
                  <a:lnTo>
                    <a:pt x="69490" y="1022349"/>
                  </a:lnTo>
                  <a:lnTo>
                    <a:pt x="68229" y="1022349"/>
                  </a:lnTo>
                  <a:lnTo>
                    <a:pt x="69490" y="1021079"/>
                  </a:lnTo>
                  <a:lnTo>
                    <a:pt x="68996" y="1021079"/>
                  </a:lnTo>
                  <a:lnTo>
                    <a:pt x="68996" y="1019809"/>
                  </a:lnTo>
                  <a:close/>
                </a:path>
                <a:path w="3705225" h="1172210">
                  <a:moveTo>
                    <a:pt x="69490" y="1021079"/>
                  </a:moveTo>
                  <a:lnTo>
                    <a:pt x="68229" y="1022349"/>
                  </a:lnTo>
                  <a:lnTo>
                    <a:pt x="69490" y="1022349"/>
                  </a:lnTo>
                  <a:lnTo>
                    <a:pt x="69490" y="1021079"/>
                  </a:lnTo>
                  <a:close/>
                </a:path>
                <a:path w="3705225" h="1172210">
                  <a:moveTo>
                    <a:pt x="71516" y="1019809"/>
                  </a:moveTo>
                  <a:lnTo>
                    <a:pt x="70256" y="1019809"/>
                  </a:lnTo>
                  <a:lnTo>
                    <a:pt x="68996" y="1021079"/>
                  </a:lnTo>
                  <a:lnTo>
                    <a:pt x="69490" y="1021079"/>
                  </a:lnTo>
                  <a:lnTo>
                    <a:pt x="69490" y="1022349"/>
                  </a:lnTo>
                  <a:lnTo>
                    <a:pt x="71516" y="1022349"/>
                  </a:lnTo>
                  <a:lnTo>
                    <a:pt x="71516" y="1019809"/>
                  </a:lnTo>
                  <a:close/>
                </a:path>
                <a:path w="3705225" h="1172210">
                  <a:moveTo>
                    <a:pt x="77114" y="1013459"/>
                  </a:moveTo>
                  <a:lnTo>
                    <a:pt x="68996" y="1013459"/>
                  </a:lnTo>
                  <a:lnTo>
                    <a:pt x="68996" y="1021079"/>
                  </a:lnTo>
                  <a:lnTo>
                    <a:pt x="70256" y="1019809"/>
                  </a:lnTo>
                  <a:lnTo>
                    <a:pt x="71516" y="1019809"/>
                  </a:lnTo>
                  <a:lnTo>
                    <a:pt x="71516" y="1015999"/>
                  </a:lnTo>
                  <a:lnTo>
                    <a:pt x="70256" y="1015999"/>
                  </a:lnTo>
                  <a:lnTo>
                    <a:pt x="71516" y="1014729"/>
                  </a:lnTo>
                  <a:lnTo>
                    <a:pt x="77114" y="1014729"/>
                  </a:lnTo>
                  <a:lnTo>
                    <a:pt x="77114" y="1013459"/>
                  </a:lnTo>
                  <a:close/>
                </a:path>
                <a:path w="3705225" h="1172210">
                  <a:moveTo>
                    <a:pt x="71516" y="1014729"/>
                  </a:moveTo>
                  <a:lnTo>
                    <a:pt x="70256" y="1015999"/>
                  </a:lnTo>
                  <a:lnTo>
                    <a:pt x="71516" y="1015999"/>
                  </a:lnTo>
                  <a:lnTo>
                    <a:pt x="71516" y="1014729"/>
                  </a:lnTo>
                  <a:close/>
                </a:path>
                <a:path w="3705225" h="1172210">
                  <a:moveTo>
                    <a:pt x="79634" y="1013459"/>
                  </a:moveTo>
                  <a:lnTo>
                    <a:pt x="78374" y="1013459"/>
                  </a:lnTo>
                  <a:lnTo>
                    <a:pt x="77114" y="1014729"/>
                  </a:lnTo>
                  <a:lnTo>
                    <a:pt x="71516" y="1014729"/>
                  </a:lnTo>
                  <a:lnTo>
                    <a:pt x="71516" y="1015999"/>
                  </a:lnTo>
                  <a:lnTo>
                    <a:pt x="79634" y="1015999"/>
                  </a:lnTo>
                  <a:lnTo>
                    <a:pt x="79634" y="1013459"/>
                  </a:lnTo>
                  <a:close/>
                </a:path>
                <a:path w="3705225" h="1172210">
                  <a:moveTo>
                    <a:pt x="87258" y="1008379"/>
                  </a:moveTo>
                  <a:lnTo>
                    <a:pt x="77114" y="1008379"/>
                  </a:lnTo>
                  <a:lnTo>
                    <a:pt x="77114" y="1014729"/>
                  </a:lnTo>
                  <a:lnTo>
                    <a:pt x="78374" y="1013459"/>
                  </a:lnTo>
                  <a:lnTo>
                    <a:pt x="79634" y="1013459"/>
                  </a:lnTo>
                  <a:lnTo>
                    <a:pt x="79634" y="1010919"/>
                  </a:lnTo>
                  <a:lnTo>
                    <a:pt x="78374" y="1010919"/>
                  </a:lnTo>
                  <a:lnTo>
                    <a:pt x="79634" y="1009649"/>
                  </a:lnTo>
                  <a:lnTo>
                    <a:pt x="87258" y="1009649"/>
                  </a:lnTo>
                  <a:lnTo>
                    <a:pt x="87258" y="1008379"/>
                  </a:lnTo>
                  <a:close/>
                </a:path>
                <a:path w="3705225" h="1172210">
                  <a:moveTo>
                    <a:pt x="79634" y="1009649"/>
                  </a:moveTo>
                  <a:lnTo>
                    <a:pt x="78374" y="1010919"/>
                  </a:lnTo>
                  <a:lnTo>
                    <a:pt x="79634" y="1010919"/>
                  </a:lnTo>
                  <a:lnTo>
                    <a:pt x="79634" y="1009649"/>
                  </a:lnTo>
                  <a:close/>
                </a:path>
                <a:path w="3705225" h="1172210">
                  <a:moveTo>
                    <a:pt x="89779" y="1008379"/>
                  </a:moveTo>
                  <a:lnTo>
                    <a:pt x="88519" y="1008379"/>
                  </a:lnTo>
                  <a:lnTo>
                    <a:pt x="87258" y="1009649"/>
                  </a:lnTo>
                  <a:lnTo>
                    <a:pt x="79634" y="1009649"/>
                  </a:lnTo>
                  <a:lnTo>
                    <a:pt x="79634" y="1010919"/>
                  </a:lnTo>
                  <a:lnTo>
                    <a:pt x="89779" y="1010919"/>
                  </a:lnTo>
                  <a:lnTo>
                    <a:pt x="89779" y="1008379"/>
                  </a:lnTo>
                  <a:close/>
                </a:path>
                <a:path w="3705225" h="1172210">
                  <a:moveTo>
                    <a:pt x="97403" y="1002029"/>
                  </a:moveTo>
                  <a:lnTo>
                    <a:pt x="87258" y="1002029"/>
                  </a:lnTo>
                  <a:lnTo>
                    <a:pt x="87258" y="1009649"/>
                  </a:lnTo>
                  <a:lnTo>
                    <a:pt x="88519" y="1008379"/>
                  </a:lnTo>
                  <a:lnTo>
                    <a:pt x="89779" y="1008379"/>
                  </a:lnTo>
                  <a:lnTo>
                    <a:pt x="89779" y="1004569"/>
                  </a:lnTo>
                  <a:lnTo>
                    <a:pt x="88519" y="1004569"/>
                  </a:lnTo>
                  <a:lnTo>
                    <a:pt x="89779" y="1003299"/>
                  </a:lnTo>
                  <a:lnTo>
                    <a:pt x="97403" y="1003299"/>
                  </a:lnTo>
                  <a:lnTo>
                    <a:pt x="97403" y="1002029"/>
                  </a:lnTo>
                  <a:close/>
                </a:path>
                <a:path w="3705225" h="1172210">
                  <a:moveTo>
                    <a:pt x="89779" y="1003299"/>
                  </a:moveTo>
                  <a:lnTo>
                    <a:pt x="88519" y="1004569"/>
                  </a:lnTo>
                  <a:lnTo>
                    <a:pt x="89779" y="1004569"/>
                  </a:lnTo>
                  <a:lnTo>
                    <a:pt x="89779" y="1003299"/>
                  </a:lnTo>
                  <a:close/>
                </a:path>
                <a:path w="3705225" h="1172210">
                  <a:moveTo>
                    <a:pt x="99924" y="1002029"/>
                  </a:moveTo>
                  <a:lnTo>
                    <a:pt x="98663" y="1002029"/>
                  </a:lnTo>
                  <a:lnTo>
                    <a:pt x="97403" y="1003299"/>
                  </a:lnTo>
                  <a:lnTo>
                    <a:pt x="89779" y="1003299"/>
                  </a:lnTo>
                  <a:lnTo>
                    <a:pt x="89779" y="1004569"/>
                  </a:lnTo>
                  <a:lnTo>
                    <a:pt x="99924" y="1004569"/>
                  </a:lnTo>
                  <a:lnTo>
                    <a:pt x="99924" y="1002029"/>
                  </a:lnTo>
                  <a:close/>
                </a:path>
                <a:path w="3705225" h="1172210">
                  <a:moveTo>
                    <a:pt x="111612" y="996949"/>
                  </a:moveTo>
                  <a:lnTo>
                    <a:pt x="97403" y="996949"/>
                  </a:lnTo>
                  <a:lnTo>
                    <a:pt x="97403" y="1003299"/>
                  </a:lnTo>
                  <a:lnTo>
                    <a:pt x="98663" y="1002029"/>
                  </a:lnTo>
                  <a:lnTo>
                    <a:pt x="99924" y="1002029"/>
                  </a:lnTo>
                  <a:lnTo>
                    <a:pt x="99924" y="999489"/>
                  </a:lnTo>
                  <a:lnTo>
                    <a:pt x="98663" y="999489"/>
                  </a:lnTo>
                  <a:lnTo>
                    <a:pt x="99924" y="998219"/>
                  </a:lnTo>
                  <a:lnTo>
                    <a:pt x="111612" y="998219"/>
                  </a:lnTo>
                  <a:lnTo>
                    <a:pt x="111612" y="996949"/>
                  </a:lnTo>
                  <a:close/>
                </a:path>
                <a:path w="3705225" h="1172210">
                  <a:moveTo>
                    <a:pt x="99924" y="998219"/>
                  </a:moveTo>
                  <a:lnTo>
                    <a:pt x="98663" y="999489"/>
                  </a:lnTo>
                  <a:lnTo>
                    <a:pt x="99924" y="999489"/>
                  </a:lnTo>
                  <a:lnTo>
                    <a:pt x="99924" y="998219"/>
                  </a:lnTo>
                  <a:close/>
                </a:path>
                <a:path w="3705225" h="1172210">
                  <a:moveTo>
                    <a:pt x="114132" y="996949"/>
                  </a:moveTo>
                  <a:lnTo>
                    <a:pt x="112872" y="996949"/>
                  </a:lnTo>
                  <a:lnTo>
                    <a:pt x="111612" y="998219"/>
                  </a:lnTo>
                  <a:lnTo>
                    <a:pt x="99924" y="998219"/>
                  </a:lnTo>
                  <a:lnTo>
                    <a:pt x="99924" y="999489"/>
                  </a:lnTo>
                  <a:lnTo>
                    <a:pt x="114132" y="999489"/>
                  </a:lnTo>
                  <a:lnTo>
                    <a:pt x="114132" y="996949"/>
                  </a:lnTo>
                  <a:close/>
                </a:path>
                <a:path w="3705225" h="1172210">
                  <a:moveTo>
                    <a:pt x="121757" y="990599"/>
                  </a:moveTo>
                  <a:lnTo>
                    <a:pt x="111612" y="990599"/>
                  </a:lnTo>
                  <a:lnTo>
                    <a:pt x="111612" y="998219"/>
                  </a:lnTo>
                  <a:lnTo>
                    <a:pt x="112872" y="996949"/>
                  </a:lnTo>
                  <a:lnTo>
                    <a:pt x="114132" y="996949"/>
                  </a:lnTo>
                  <a:lnTo>
                    <a:pt x="114132" y="993139"/>
                  </a:lnTo>
                  <a:lnTo>
                    <a:pt x="112872" y="993139"/>
                  </a:lnTo>
                  <a:lnTo>
                    <a:pt x="114132" y="991869"/>
                  </a:lnTo>
                  <a:lnTo>
                    <a:pt x="121757" y="991869"/>
                  </a:lnTo>
                  <a:lnTo>
                    <a:pt x="121757" y="990599"/>
                  </a:lnTo>
                  <a:close/>
                </a:path>
                <a:path w="3705225" h="1172210">
                  <a:moveTo>
                    <a:pt x="114132" y="991869"/>
                  </a:moveTo>
                  <a:lnTo>
                    <a:pt x="112872" y="993139"/>
                  </a:lnTo>
                  <a:lnTo>
                    <a:pt x="114132" y="993139"/>
                  </a:lnTo>
                  <a:lnTo>
                    <a:pt x="114132" y="991869"/>
                  </a:lnTo>
                  <a:close/>
                </a:path>
                <a:path w="3705225" h="1172210">
                  <a:moveTo>
                    <a:pt x="124277" y="990599"/>
                  </a:moveTo>
                  <a:lnTo>
                    <a:pt x="123017" y="990599"/>
                  </a:lnTo>
                  <a:lnTo>
                    <a:pt x="121757" y="991869"/>
                  </a:lnTo>
                  <a:lnTo>
                    <a:pt x="114132" y="991869"/>
                  </a:lnTo>
                  <a:lnTo>
                    <a:pt x="114132" y="993139"/>
                  </a:lnTo>
                  <a:lnTo>
                    <a:pt x="124277" y="993139"/>
                  </a:lnTo>
                  <a:lnTo>
                    <a:pt x="124277" y="990599"/>
                  </a:lnTo>
                  <a:close/>
                </a:path>
                <a:path w="3705225" h="1172210">
                  <a:moveTo>
                    <a:pt x="129875" y="985519"/>
                  </a:moveTo>
                  <a:lnTo>
                    <a:pt x="121757" y="985519"/>
                  </a:lnTo>
                  <a:lnTo>
                    <a:pt x="121757" y="991869"/>
                  </a:lnTo>
                  <a:lnTo>
                    <a:pt x="123017" y="990599"/>
                  </a:lnTo>
                  <a:lnTo>
                    <a:pt x="124277" y="990599"/>
                  </a:lnTo>
                  <a:lnTo>
                    <a:pt x="124277" y="988059"/>
                  </a:lnTo>
                  <a:lnTo>
                    <a:pt x="123017" y="988059"/>
                  </a:lnTo>
                  <a:lnTo>
                    <a:pt x="124277" y="986789"/>
                  </a:lnTo>
                  <a:lnTo>
                    <a:pt x="129875" y="986789"/>
                  </a:lnTo>
                  <a:lnTo>
                    <a:pt x="129875" y="985519"/>
                  </a:lnTo>
                  <a:close/>
                </a:path>
                <a:path w="3705225" h="1172210">
                  <a:moveTo>
                    <a:pt x="124277" y="986789"/>
                  </a:moveTo>
                  <a:lnTo>
                    <a:pt x="123017" y="988059"/>
                  </a:lnTo>
                  <a:lnTo>
                    <a:pt x="124277" y="988059"/>
                  </a:lnTo>
                  <a:lnTo>
                    <a:pt x="124277" y="986789"/>
                  </a:lnTo>
                  <a:close/>
                </a:path>
                <a:path w="3705225" h="1172210">
                  <a:moveTo>
                    <a:pt x="132395" y="985519"/>
                  </a:moveTo>
                  <a:lnTo>
                    <a:pt x="131135" y="985519"/>
                  </a:lnTo>
                  <a:lnTo>
                    <a:pt x="129875" y="986789"/>
                  </a:lnTo>
                  <a:lnTo>
                    <a:pt x="124277" y="986789"/>
                  </a:lnTo>
                  <a:lnTo>
                    <a:pt x="124277" y="988059"/>
                  </a:lnTo>
                  <a:lnTo>
                    <a:pt x="132395" y="988059"/>
                  </a:lnTo>
                  <a:lnTo>
                    <a:pt x="132395" y="985519"/>
                  </a:lnTo>
                  <a:close/>
                </a:path>
                <a:path w="3705225" h="1172210">
                  <a:moveTo>
                    <a:pt x="144073" y="979169"/>
                  </a:moveTo>
                  <a:lnTo>
                    <a:pt x="129875" y="979169"/>
                  </a:lnTo>
                  <a:lnTo>
                    <a:pt x="129875" y="986789"/>
                  </a:lnTo>
                  <a:lnTo>
                    <a:pt x="131135" y="985519"/>
                  </a:lnTo>
                  <a:lnTo>
                    <a:pt x="132395" y="985519"/>
                  </a:lnTo>
                  <a:lnTo>
                    <a:pt x="132395" y="981709"/>
                  </a:lnTo>
                  <a:lnTo>
                    <a:pt x="131135" y="981709"/>
                  </a:lnTo>
                  <a:lnTo>
                    <a:pt x="132395" y="980439"/>
                  </a:lnTo>
                  <a:lnTo>
                    <a:pt x="144073" y="980439"/>
                  </a:lnTo>
                  <a:lnTo>
                    <a:pt x="144073" y="979169"/>
                  </a:lnTo>
                  <a:close/>
                </a:path>
                <a:path w="3705225" h="1172210">
                  <a:moveTo>
                    <a:pt x="132395" y="980439"/>
                  </a:moveTo>
                  <a:lnTo>
                    <a:pt x="131135" y="981709"/>
                  </a:lnTo>
                  <a:lnTo>
                    <a:pt x="132395" y="981709"/>
                  </a:lnTo>
                  <a:lnTo>
                    <a:pt x="132395" y="980439"/>
                  </a:lnTo>
                  <a:close/>
                </a:path>
                <a:path w="3705225" h="1172210">
                  <a:moveTo>
                    <a:pt x="146593" y="979169"/>
                  </a:moveTo>
                  <a:lnTo>
                    <a:pt x="145333" y="979169"/>
                  </a:lnTo>
                  <a:lnTo>
                    <a:pt x="144073" y="980439"/>
                  </a:lnTo>
                  <a:lnTo>
                    <a:pt x="132395" y="980439"/>
                  </a:lnTo>
                  <a:lnTo>
                    <a:pt x="132395" y="981709"/>
                  </a:lnTo>
                  <a:lnTo>
                    <a:pt x="146593" y="981709"/>
                  </a:lnTo>
                  <a:lnTo>
                    <a:pt x="146593" y="979169"/>
                  </a:lnTo>
                  <a:close/>
                </a:path>
                <a:path w="3705225" h="1172210">
                  <a:moveTo>
                    <a:pt x="152191" y="974089"/>
                  </a:moveTo>
                  <a:lnTo>
                    <a:pt x="144073" y="974089"/>
                  </a:lnTo>
                  <a:lnTo>
                    <a:pt x="144073" y="980439"/>
                  </a:lnTo>
                  <a:lnTo>
                    <a:pt x="145333" y="979169"/>
                  </a:lnTo>
                  <a:lnTo>
                    <a:pt x="146593" y="979169"/>
                  </a:lnTo>
                  <a:lnTo>
                    <a:pt x="146593" y="976629"/>
                  </a:lnTo>
                  <a:lnTo>
                    <a:pt x="145333" y="976629"/>
                  </a:lnTo>
                  <a:lnTo>
                    <a:pt x="146593" y="975359"/>
                  </a:lnTo>
                  <a:lnTo>
                    <a:pt x="152191" y="975359"/>
                  </a:lnTo>
                  <a:lnTo>
                    <a:pt x="152191" y="974089"/>
                  </a:lnTo>
                  <a:close/>
                </a:path>
                <a:path w="3705225" h="1172210">
                  <a:moveTo>
                    <a:pt x="146593" y="975359"/>
                  </a:moveTo>
                  <a:lnTo>
                    <a:pt x="145333" y="976629"/>
                  </a:lnTo>
                  <a:lnTo>
                    <a:pt x="146593" y="976629"/>
                  </a:lnTo>
                  <a:lnTo>
                    <a:pt x="146593" y="975359"/>
                  </a:lnTo>
                  <a:close/>
                </a:path>
                <a:path w="3705225" h="1172210">
                  <a:moveTo>
                    <a:pt x="154711" y="974089"/>
                  </a:moveTo>
                  <a:lnTo>
                    <a:pt x="153451" y="974089"/>
                  </a:lnTo>
                  <a:lnTo>
                    <a:pt x="152191" y="975359"/>
                  </a:lnTo>
                  <a:lnTo>
                    <a:pt x="146593" y="975359"/>
                  </a:lnTo>
                  <a:lnTo>
                    <a:pt x="146593" y="976629"/>
                  </a:lnTo>
                  <a:lnTo>
                    <a:pt x="154711" y="976629"/>
                  </a:lnTo>
                  <a:lnTo>
                    <a:pt x="154711" y="974089"/>
                  </a:lnTo>
                  <a:close/>
                </a:path>
                <a:path w="3705225" h="1172210">
                  <a:moveTo>
                    <a:pt x="158282" y="967739"/>
                  </a:moveTo>
                  <a:lnTo>
                    <a:pt x="152191" y="967739"/>
                  </a:lnTo>
                  <a:lnTo>
                    <a:pt x="152191" y="975359"/>
                  </a:lnTo>
                  <a:lnTo>
                    <a:pt x="153451" y="974089"/>
                  </a:lnTo>
                  <a:lnTo>
                    <a:pt x="154711" y="974089"/>
                  </a:lnTo>
                  <a:lnTo>
                    <a:pt x="154711" y="970279"/>
                  </a:lnTo>
                  <a:lnTo>
                    <a:pt x="153451" y="970279"/>
                  </a:lnTo>
                  <a:lnTo>
                    <a:pt x="154711" y="969009"/>
                  </a:lnTo>
                  <a:lnTo>
                    <a:pt x="158282" y="969009"/>
                  </a:lnTo>
                  <a:lnTo>
                    <a:pt x="158282" y="967739"/>
                  </a:lnTo>
                  <a:close/>
                </a:path>
                <a:path w="3705225" h="1172210">
                  <a:moveTo>
                    <a:pt x="154711" y="969009"/>
                  </a:moveTo>
                  <a:lnTo>
                    <a:pt x="153451" y="970279"/>
                  </a:lnTo>
                  <a:lnTo>
                    <a:pt x="154711" y="970279"/>
                  </a:lnTo>
                  <a:lnTo>
                    <a:pt x="154711" y="969009"/>
                  </a:lnTo>
                  <a:close/>
                </a:path>
                <a:path w="3705225" h="1172210">
                  <a:moveTo>
                    <a:pt x="160802" y="967739"/>
                  </a:moveTo>
                  <a:lnTo>
                    <a:pt x="159542" y="967739"/>
                  </a:lnTo>
                  <a:lnTo>
                    <a:pt x="158282" y="969009"/>
                  </a:lnTo>
                  <a:lnTo>
                    <a:pt x="154711" y="969009"/>
                  </a:lnTo>
                  <a:lnTo>
                    <a:pt x="154711" y="970279"/>
                  </a:lnTo>
                  <a:lnTo>
                    <a:pt x="160802" y="970279"/>
                  </a:lnTo>
                  <a:lnTo>
                    <a:pt x="160802" y="967739"/>
                  </a:lnTo>
                  <a:close/>
                </a:path>
                <a:path w="3705225" h="1172210">
                  <a:moveTo>
                    <a:pt x="160309" y="962659"/>
                  </a:moveTo>
                  <a:lnTo>
                    <a:pt x="158282" y="962659"/>
                  </a:lnTo>
                  <a:lnTo>
                    <a:pt x="158282" y="969009"/>
                  </a:lnTo>
                  <a:lnTo>
                    <a:pt x="159542" y="967739"/>
                  </a:lnTo>
                  <a:lnTo>
                    <a:pt x="160802" y="967739"/>
                  </a:lnTo>
                  <a:lnTo>
                    <a:pt x="160802" y="965199"/>
                  </a:lnTo>
                  <a:lnTo>
                    <a:pt x="159542" y="965199"/>
                  </a:lnTo>
                  <a:lnTo>
                    <a:pt x="160802" y="963929"/>
                  </a:lnTo>
                  <a:lnTo>
                    <a:pt x="160309" y="963929"/>
                  </a:lnTo>
                  <a:lnTo>
                    <a:pt x="160309" y="962659"/>
                  </a:lnTo>
                  <a:close/>
                </a:path>
                <a:path w="3705225" h="1172210">
                  <a:moveTo>
                    <a:pt x="160802" y="963929"/>
                  </a:moveTo>
                  <a:lnTo>
                    <a:pt x="159542" y="965199"/>
                  </a:lnTo>
                  <a:lnTo>
                    <a:pt x="160802" y="965199"/>
                  </a:lnTo>
                  <a:lnTo>
                    <a:pt x="160802" y="963929"/>
                  </a:lnTo>
                  <a:close/>
                </a:path>
                <a:path w="3705225" h="1172210">
                  <a:moveTo>
                    <a:pt x="162829" y="962659"/>
                  </a:moveTo>
                  <a:lnTo>
                    <a:pt x="161569" y="962659"/>
                  </a:lnTo>
                  <a:lnTo>
                    <a:pt x="160309" y="963929"/>
                  </a:lnTo>
                  <a:lnTo>
                    <a:pt x="160802" y="963929"/>
                  </a:lnTo>
                  <a:lnTo>
                    <a:pt x="160802" y="965199"/>
                  </a:lnTo>
                  <a:lnTo>
                    <a:pt x="162829" y="965199"/>
                  </a:lnTo>
                  <a:lnTo>
                    <a:pt x="162829" y="962659"/>
                  </a:lnTo>
                  <a:close/>
                </a:path>
                <a:path w="3705225" h="1172210">
                  <a:moveTo>
                    <a:pt x="162335" y="956309"/>
                  </a:moveTo>
                  <a:lnTo>
                    <a:pt x="160309" y="956309"/>
                  </a:lnTo>
                  <a:lnTo>
                    <a:pt x="160309" y="963929"/>
                  </a:lnTo>
                  <a:lnTo>
                    <a:pt x="161569" y="962659"/>
                  </a:lnTo>
                  <a:lnTo>
                    <a:pt x="162829" y="962659"/>
                  </a:lnTo>
                  <a:lnTo>
                    <a:pt x="162829" y="958849"/>
                  </a:lnTo>
                  <a:lnTo>
                    <a:pt x="161569" y="958849"/>
                  </a:lnTo>
                  <a:lnTo>
                    <a:pt x="162829" y="957579"/>
                  </a:lnTo>
                  <a:lnTo>
                    <a:pt x="162335" y="957579"/>
                  </a:lnTo>
                  <a:lnTo>
                    <a:pt x="162335" y="956309"/>
                  </a:lnTo>
                  <a:close/>
                </a:path>
                <a:path w="3705225" h="1172210">
                  <a:moveTo>
                    <a:pt x="162829" y="957579"/>
                  </a:moveTo>
                  <a:lnTo>
                    <a:pt x="161569" y="958849"/>
                  </a:lnTo>
                  <a:lnTo>
                    <a:pt x="162829" y="958849"/>
                  </a:lnTo>
                  <a:lnTo>
                    <a:pt x="162829" y="957579"/>
                  </a:lnTo>
                  <a:close/>
                </a:path>
                <a:path w="3705225" h="1172210">
                  <a:moveTo>
                    <a:pt x="164856" y="956309"/>
                  </a:moveTo>
                  <a:lnTo>
                    <a:pt x="163596" y="956309"/>
                  </a:lnTo>
                  <a:lnTo>
                    <a:pt x="162335" y="957579"/>
                  </a:lnTo>
                  <a:lnTo>
                    <a:pt x="162829" y="957579"/>
                  </a:lnTo>
                  <a:lnTo>
                    <a:pt x="162829" y="958849"/>
                  </a:lnTo>
                  <a:lnTo>
                    <a:pt x="164856" y="958849"/>
                  </a:lnTo>
                  <a:lnTo>
                    <a:pt x="164856" y="956309"/>
                  </a:lnTo>
                  <a:close/>
                </a:path>
                <a:path w="3705225" h="1172210">
                  <a:moveTo>
                    <a:pt x="176544" y="951229"/>
                  </a:moveTo>
                  <a:lnTo>
                    <a:pt x="162335" y="951229"/>
                  </a:lnTo>
                  <a:lnTo>
                    <a:pt x="162335" y="957579"/>
                  </a:lnTo>
                  <a:lnTo>
                    <a:pt x="163596" y="956309"/>
                  </a:lnTo>
                  <a:lnTo>
                    <a:pt x="164856" y="956309"/>
                  </a:lnTo>
                  <a:lnTo>
                    <a:pt x="164856" y="953769"/>
                  </a:lnTo>
                  <a:lnTo>
                    <a:pt x="163596" y="953769"/>
                  </a:lnTo>
                  <a:lnTo>
                    <a:pt x="164856" y="952499"/>
                  </a:lnTo>
                  <a:lnTo>
                    <a:pt x="176544" y="952499"/>
                  </a:lnTo>
                  <a:lnTo>
                    <a:pt x="176544" y="951229"/>
                  </a:lnTo>
                  <a:close/>
                </a:path>
                <a:path w="3705225" h="1172210">
                  <a:moveTo>
                    <a:pt x="164856" y="952499"/>
                  </a:moveTo>
                  <a:lnTo>
                    <a:pt x="163596" y="953769"/>
                  </a:lnTo>
                  <a:lnTo>
                    <a:pt x="164856" y="953769"/>
                  </a:lnTo>
                  <a:lnTo>
                    <a:pt x="164856" y="952499"/>
                  </a:lnTo>
                  <a:close/>
                </a:path>
                <a:path w="3705225" h="1172210">
                  <a:moveTo>
                    <a:pt x="179065" y="951229"/>
                  </a:moveTo>
                  <a:lnTo>
                    <a:pt x="177804" y="951229"/>
                  </a:lnTo>
                  <a:lnTo>
                    <a:pt x="176544" y="952499"/>
                  </a:lnTo>
                  <a:lnTo>
                    <a:pt x="164856" y="952499"/>
                  </a:lnTo>
                  <a:lnTo>
                    <a:pt x="164856" y="953769"/>
                  </a:lnTo>
                  <a:lnTo>
                    <a:pt x="179065" y="953769"/>
                  </a:lnTo>
                  <a:lnTo>
                    <a:pt x="179065" y="951229"/>
                  </a:lnTo>
                  <a:close/>
                </a:path>
                <a:path w="3705225" h="1172210">
                  <a:moveTo>
                    <a:pt x="261766" y="944879"/>
                  </a:moveTo>
                  <a:lnTo>
                    <a:pt x="176544" y="944879"/>
                  </a:lnTo>
                  <a:lnTo>
                    <a:pt x="176544" y="952499"/>
                  </a:lnTo>
                  <a:lnTo>
                    <a:pt x="177804" y="951229"/>
                  </a:lnTo>
                  <a:lnTo>
                    <a:pt x="179065" y="951229"/>
                  </a:lnTo>
                  <a:lnTo>
                    <a:pt x="179065" y="947419"/>
                  </a:lnTo>
                  <a:lnTo>
                    <a:pt x="177804" y="947419"/>
                  </a:lnTo>
                  <a:lnTo>
                    <a:pt x="179065" y="946149"/>
                  </a:lnTo>
                  <a:lnTo>
                    <a:pt x="261766" y="946149"/>
                  </a:lnTo>
                  <a:lnTo>
                    <a:pt x="261766" y="944879"/>
                  </a:lnTo>
                  <a:close/>
                </a:path>
                <a:path w="3705225" h="1172210">
                  <a:moveTo>
                    <a:pt x="179065" y="946149"/>
                  </a:moveTo>
                  <a:lnTo>
                    <a:pt x="177804" y="947419"/>
                  </a:lnTo>
                  <a:lnTo>
                    <a:pt x="179065" y="947419"/>
                  </a:lnTo>
                  <a:lnTo>
                    <a:pt x="179065" y="946149"/>
                  </a:lnTo>
                  <a:close/>
                </a:path>
                <a:path w="3705225" h="1172210">
                  <a:moveTo>
                    <a:pt x="264286" y="944879"/>
                  </a:moveTo>
                  <a:lnTo>
                    <a:pt x="263026" y="944879"/>
                  </a:lnTo>
                  <a:lnTo>
                    <a:pt x="261766" y="946149"/>
                  </a:lnTo>
                  <a:lnTo>
                    <a:pt x="179065" y="946149"/>
                  </a:lnTo>
                  <a:lnTo>
                    <a:pt x="179065" y="947419"/>
                  </a:lnTo>
                  <a:lnTo>
                    <a:pt x="264286" y="947419"/>
                  </a:lnTo>
                  <a:lnTo>
                    <a:pt x="264286" y="944879"/>
                  </a:lnTo>
                  <a:close/>
                </a:path>
                <a:path w="3705225" h="1172210">
                  <a:moveTo>
                    <a:pt x="284093" y="939799"/>
                  </a:moveTo>
                  <a:lnTo>
                    <a:pt x="261766" y="939799"/>
                  </a:lnTo>
                  <a:lnTo>
                    <a:pt x="261766" y="946149"/>
                  </a:lnTo>
                  <a:lnTo>
                    <a:pt x="263026" y="944879"/>
                  </a:lnTo>
                  <a:lnTo>
                    <a:pt x="264286" y="944879"/>
                  </a:lnTo>
                  <a:lnTo>
                    <a:pt x="264286" y="942339"/>
                  </a:lnTo>
                  <a:lnTo>
                    <a:pt x="263026" y="942339"/>
                  </a:lnTo>
                  <a:lnTo>
                    <a:pt x="264286" y="941069"/>
                  </a:lnTo>
                  <a:lnTo>
                    <a:pt x="284093" y="941069"/>
                  </a:lnTo>
                  <a:lnTo>
                    <a:pt x="284093" y="939799"/>
                  </a:lnTo>
                  <a:close/>
                </a:path>
                <a:path w="3705225" h="1172210">
                  <a:moveTo>
                    <a:pt x="264286" y="941069"/>
                  </a:moveTo>
                  <a:lnTo>
                    <a:pt x="263026" y="942339"/>
                  </a:lnTo>
                  <a:lnTo>
                    <a:pt x="264286" y="942339"/>
                  </a:lnTo>
                  <a:lnTo>
                    <a:pt x="264286" y="941069"/>
                  </a:lnTo>
                  <a:close/>
                </a:path>
                <a:path w="3705225" h="1172210">
                  <a:moveTo>
                    <a:pt x="286613" y="939799"/>
                  </a:moveTo>
                  <a:lnTo>
                    <a:pt x="285353" y="939799"/>
                  </a:lnTo>
                  <a:lnTo>
                    <a:pt x="284093" y="941069"/>
                  </a:lnTo>
                  <a:lnTo>
                    <a:pt x="264286" y="941069"/>
                  </a:lnTo>
                  <a:lnTo>
                    <a:pt x="264286" y="942339"/>
                  </a:lnTo>
                  <a:lnTo>
                    <a:pt x="286613" y="942339"/>
                  </a:lnTo>
                  <a:lnTo>
                    <a:pt x="286613" y="939799"/>
                  </a:lnTo>
                  <a:close/>
                </a:path>
                <a:path w="3705225" h="1172210">
                  <a:moveTo>
                    <a:pt x="296264" y="933449"/>
                  </a:moveTo>
                  <a:lnTo>
                    <a:pt x="284093" y="933449"/>
                  </a:lnTo>
                  <a:lnTo>
                    <a:pt x="284093" y="941069"/>
                  </a:lnTo>
                  <a:lnTo>
                    <a:pt x="285353" y="939799"/>
                  </a:lnTo>
                  <a:lnTo>
                    <a:pt x="286613" y="939799"/>
                  </a:lnTo>
                  <a:lnTo>
                    <a:pt x="286613" y="935989"/>
                  </a:lnTo>
                  <a:lnTo>
                    <a:pt x="285353" y="935989"/>
                  </a:lnTo>
                  <a:lnTo>
                    <a:pt x="286613" y="934719"/>
                  </a:lnTo>
                  <a:lnTo>
                    <a:pt x="296264" y="934719"/>
                  </a:lnTo>
                  <a:lnTo>
                    <a:pt x="296264" y="933449"/>
                  </a:lnTo>
                  <a:close/>
                </a:path>
                <a:path w="3705225" h="1172210">
                  <a:moveTo>
                    <a:pt x="286613" y="934719"/>
                  </a:moveTo>
                  <a:lnTo>
                    <a:pt x="285353" y="935989"/>
                  </a:lnTo>
                  <a:lnTo>
                    <a:pt x="286613" y="935989"/>
                  </a:lnTo>
                  <a:lnTo>
                    <a:pt x="286613" y="934719"/>
                  </a:lnTo>
                  <a:close/>
                </a:path>
                <a:path w="3705225" h="1172210">
                  <a:moveTo>
                    <a:pt x="298784" y="933449"/>
                  </a:moveTo>
                  <a:lnTo>
                    <a:pt x="297524" y="933449"/>
                  </a:lnTo>
                  <a:lnTo>
                    <a:pt x="296264" y="934719"/>
                  </a:lnTo>
                  <a:lnTo>
                    <a:pt x="286613" y="934719"/>
                  </a:lnTo>
                  <a:lnTo>
                    <a:pt x="286613" y="935989"/>
                  </a:lnTo>
                  <a:lnTo>
                    <a:pt x="298784" y="935989"/>
                  </a:lnTo>
                  <a:lnTo>
                    <a:pt x="298784" y="933449"/>
                  </a:lnTo>
                  <a:close/>
                </a:path>
                <a:path w="3705225" h="1172210">
                  <a:moveTo>
                    <a:pt x="308446" y="928369"/>
                  </a:moveTo>
                  <a:lnTo>
                    <a:pt x="296264" y="928369"/>
                  </a:lnTo>
                  <a:lnTo>
                    <a:pt x="296264" y="934719"/>
                  </a:lnTo>
                  <a:lnTo>
                    <a:pt x="297524" y="933449"/>
                  </a:lnTo>
                  <a:lnTo>
                    <a:pt x="298784" y="933449"/>
                  </a:lnTo>
                  <a:lnTo>
                    <a:pt x="298784" y="930909"/>
                  </a:lnTo>
                  <a:lnTo>
                    <a:pt x="297524" y="930909"/>
                  </a:lnTo>
                  <a:lnTo>
                    <a:pt x="298784" y="929639"/>
                  </a:lnTo>
                  <a:lnTo>
                    <a:pt x="308446" y="929639"/>
                  </a:lnTo>
                  <a:lnTo>
                    <a:pt x="308446" y="928369"/>
                  </a:lnTo>
                  <a:close/>
                </a:path>
                <a:path w="3705225" h="1172210">
                  <a:moveTo>
                    <a:pt x="298784" y="929639"/>
                  </a:moveTo>
                  <a:lnTo>
                    <a:pt x="297524" y="930909"/>
                  </a:lnTo>
                  <a:lnTo>
                    <a:pt x="298784" y="930909"/>
                  </a:lnTo>
                  <a:lnTo>
                    <a:pt x="298784" y="929639"/>
                  </a:lnTo>
                  <a:close/>
                </a:path>
                <a:path w="3705225" h="1172210">
                  <a:moveTo>
                    <a:pt x="310966" y="928369"/>
                  </a:moveTo>
                  <a:lnTo>
                    <a:pt x="309706" y="928369"/>
                  </a:lnTo>
                  <a:lnTo>
                    <a:pt x="308446" y="929639"/>
                  </a:lnTo>
                  <a:lnTo>
                    <a:pt x="298784" y="929639"/>
                  </a:lnTo>
                  <a:lnTo>
                    <a:pt x="298784" y="930909"/>
                  </a:lnTo>
                  <a:lnTo>
                    <a:pt x="310966" y="930909"/>
                  </a:lnTo>
                  <a:lnTo>
                    <a:pt x="310966" y="928369"/>
                  </a:lnTo>
                  <a:close/>
                </a:path>
                <a:path w="3705225" h="1172210">
                  <a:moveTo>
                    <a:pt x="330762" y="922019"/>
                  </a:moveTo>
                  <a:lnTo>
                    <a:pt x="308446" y="922019"/>
                  </a:lnTo>
                  <a:lnTo>
                    <a:pt x="308446" y="929639"/>
                  </a:lnTo>
                  <a:lnTo>
                    <a:pt x="309706" y="928369"/>
                  </a:lnTo>
                  <a:lnTo>
                    <a:pt x="310966" y="928369"/>
                  </a:lnTo>
                  <a:lnTo>
                    <a:pt x="310966" y="924559"/>
                  </a:lnTo>
                  <a:lnTo>
                    <a:pt x="309706" y="924559"/>
                  </a:lnTo>
                  <a:lnTo>
                    <a:pt x="310966" y="923289"/>
                  </a:lnTo>
                  <a:lnTo>
                    <a:pt x="330762" y="923289"/>
                  </a:lnTo>
                  <a:lnTo>
                    <a:pt x="330762" y="922019"/>
                  </a:lnTo>
                  <a:close/>
                </a:path>
                <a:path w="3705225" h="1172210">
                  <a:moveTo>
                    <a:pt x="310966" y="923289"/>
                  </a:moveTo>
                  <a:lnTo>
                    <a:pt x="309706" y="924559"/>
                  </a:lnTo>
                  <a:lnTo>
                    <a:pt x="310966" y="924559"/>
                  </a:lnTo>
                  <a:lnTo>
                    <a:pt x="310966" y="923289"/>
                  </a:lnTo>
                  <a:close/>
                </a:path>
                <a:path w="3705225" h="1172210">
                  <a:moveTo>
                    <a:pt x="333283" y="922019"/>
                  </a:moveTo>
                  <a:lnTo>
                    <a:pt x="332022" y="922019"/>
                  </a:lnTo>
                  <a:lnTo>
                    <a:pt x="330762" y="923289"/>
                  </a:lnTo>
                  <a:lnTo>
                    <a:pt x="310966" y="923289"/>
                  </a:lnTo>
                  <a:lnTo>
                    <a:pt x="310966" y="924559"/>
                  </a:lnTo>
                  <a:lnTo>
                    <a:pt x="333283" y="924559"/>
                  </a:lnTo>
                  <a:lnTo>
                    <a:pt x="333283" y="922019"/>
                  </a:lnTo>
                  <a:close/>
                </a:path>
                <a:path w="3705225" h="1172210">
                  <a:moveTo>
                    <a:pt x="346998" y="916939"/>
                  </a:moveTo>
                  <a:lnTo>
                    <a:pt x="330762" y="916939"/>
                  </a:lnTo>
                  <a:lnTo>
                    <a:pt x="330762" y="923289"/>
                  </a:lnTo>
                  <a:lnTo>
                    <a:pt x="332022" y="922019"/>
                  </a:lnTo>
                  <a:lnTo>
                    <a:pt x="333283" y="922019"/>
                  </a:lnTo>
                  <a:lnTo>
                    <a:pt x="333283" y="919479"/>
                  </a:lnTo>
                  <a:lnTo>
                    <a:pt x="332022" y="919479"/>
                  </a:lnTo>
                  <a:lnTo>
                    <a:pt x="333283" y="918209"/>
                  </a:lnTo>
                  <a:lnTo>
                    <a:pt x="346998" y="918209"/>
                  </a:lnTo>
                  <a:lnTo>
                    <a:pt x="346998" y="916939"/>
                  </a:lnTo>
                  <a:close/>
                </a:path>
                <a:path w="3705225" h="1172210">
                  <a:moveTo>
                    <a:pt x="333283" y="918209"/>
                  </a:moveTo>
                  <a:lnTo>
                    <a:pt x="332022" y="919479"/>
                  </a:lnTo>
                  <a:lnTo>
                    <a:pt x="333283" y="919479"/>
                  </a:lnTo>
                  <a:lnTo>
                    <a:pt x="333283" y="918209"/>
                  </a:lnTo>
                  <a:close/>
                </a:path>
                <a:path w="3705225" h="1172210">
                  <a:moveTo>
                    <a:pt x="349518" y="916939"/>
                  </a:moveTo>
                  <a:lnTo>
                    <a:pt x="348258" y="916939"/>
                  </a:lnTo>
                  <a:lnTo>
                    <a:pt x="346998" y="918209"/>
                  </a:lnTo>
                  <a:lnTo>
                    <a:pt x="333283" y="918209"/>
                  </a:lnTo>
                  <a:lnTo>
                    <a:pt x="333283" y="919479"/>
                  </a:lnTo>
                  <a:lnTo>
                    <a:pt x="349518" y="919479"/>
                  </a:lnTo>
                  <a:lnTo>
                    <a:pt x="349518" y="916939"/>
                  </a:lnTo>
                  <a:close/>
                </a:path>
                <a:path w="3705225" h="1172210">
                  <a:moveTo>
                    <a:pt x="353089" y="910589"/>
                  </a:moveTo>
                  <a:lnTo>
                    <a:pt x="346998" y="910589"/>
                  </a:lnTo>
                  <a:lnTo>
                    <a:pt x="346998" y="918209"/>
                  </a:lnTo>
                  <a:lnTo>
                    <a:pt x="348258" y="916939"/>
                  </a:lnTo>
                  <a:lnTo>
                    <a:pt x="349518" y="916939"/>
                  </a:lnTo>
                  <a:lnTo>
                    <a:pt x="349518" y="913129"/>
                  </a:lnTo>
                  <a:lnTo>
                    <a:pt x="348258" y="913129"/>
                  </a:lnTo>
                  <a:lnTo>
                    <a:pt x="349518" y="911859"/>
                  </a:lnTo>
                  <a:lnTo>
                    <a:pt x="353089" y="911859"/>
                  </a:lnTo>
                  <a:lnTo>
                    <a:pt x="353089" y="910589"/>
                  </a:lnTo>
                  <a:close/>
                </a:path>
                <a:path w="3705225" h="1172210">
                  <a:moveTo>
                    <a:pt x="349518" y="911859"/>
                  </a:moveTo>
                  <a:lnTo>
                    <a:pt x="348258" y="913129"/>
                  </a:lnTo>
                  <a:lnTo>
                    <a:pt x="349518" y="913129"/>
                  </a:lnTo>
                  <a:lnTo>
                    <a:pt x="349518" y="911859"/>
                  </a:lnTo>
                  <a:close/>
                </a:path>
                <a:path w="3705225" h="1172210">
                  <a:moveTo>
                    <a:pt x="355609" y="910589"/>
                  </a:moveTo>
                  <a:lnTo>
                    <a:pt x="354349" y="910589"/>
                  </a:lnTo>
                  <a:lnTo>
                    <a:pt x="353089" y="911859"/>
                  </a:lnTo>
                  <a:lnTo>
                    <a:pt x="349518" y="911859"/>
                  </a:lnTo>
                  <a:lnTo>
                    <a:pt x="349518" y="913129"/>
                  </a:lnTo>
                  <a:lnTo>
                    <a:pt x="355609" y="913129"/>
                  </a:lnTo>
                  <a:lnTo>
                    <a:pt x="355609" y="910589"/>
                  </a:lnTo>
                  <a:close/>
                </a:path>
                <a:path w="3705225" h="1172210">
                  <a:moveTo>
                    <a:pt x="363234" y="905509"/>
                  </a:moveTo>
                  <a:lnTo>
                    <a:pt x="353089" y="905509"/>
                  </a:lnTo>
                  <a:lnTo>
                    <a:pt x="353089" y="911859"/>
                  </a:lnTo>
                  <a:lnTo>
                    <a:pt x="354349" y="910589"/>
                  </a:lnTo>
                  <a:lnTo>
                    <a:pt x="355609" y="910589"/>
                  </a:lnTo>
                  <a:lnTo>
                    <a:pt x="355609" y="908049"/>
                  </a:lnTo>
                  <a:lnTo>
                    <a:pt x="354349" y="908049"/>
                  </a:lnTo>
                  <a:lnTo>
                    <a:pt x="355609" y="906779"/>
                  </a:lnTo>
                  <a:lnTo>
                    <a:pt x="363234" y="906779"/>
                  </a:lnTo>
                  <a:lnTo>
                    <a:pt x="363234" y="905509"/>
                  </a:lnTo>
                  <a:close/>
                </a:path>
                <a:path w="3705225" h="1172210">
                  <a:moveTo>
                    <a:pt x="355609" y="906779"/>
                  </a:moveTo>
                  <a:lnTo>
                    <a:pt x="354349" y="908049"/>
                  </a:lnTo>
                  <a:lnTo>
                    <a:pt x="355609" y="908049"/>
                  </a:lnTo>
                  <a:lnTo>
                    <a:pt x="355609" y="906779"/>
                  </a:lnTo>
                  <a:close/>
                </a:path>
                <a:path w="3705225" h="1172210">
                  <a:moveTo>
                    <a:pt x="365754" y="905509"/>
                  </a:moveTo>
                  <a:lnTo>
                    <a:pt x="364494" y="905509"/>
                  </a:lnTo>
                  <a:lnTo>
                    <a:pt x="363234" y="906779"/>
                  </a:lnTo>
                  <a:lnTo>
                    <a:pt x="355609" y="906779"/>
                  </a:lnTo>
                  <a:lnTo>
                    <a:pt x="355609" y="908049"/>
                  </a:lnTo>
                  <a:lnTo>
                    <a:pt x="365754" y="908049"/>
                  </a:lnTo>
                  <a:lnTo>
                    <a:pt x="365754" y="905509"/>
                  </a:lnTo>
                  <a:close/>
                </a:path>
                <a:path w="3705225" h="1172210">
                  <a:moveTo>
                    <a:pt x="375458" y="899159"/>
                  </a:moveTo>
                  <a:lnTo>
                    <a:pt x="363234" y="899159"/>
                  </a:lnTo>
                  <a:lnTo>
                    <a:pt x="363234" y="906779"/>
                  </a:lnTo>
                  <a:lnTo>
                    <a:pt x="364494" y="905509"/>
                  </a:lnTo>
                  <a:lnTo>
                    <a:pt x="365754" y="905509"/>
                  </a:lnTo>
                  <a:lnTo>
                    <a:pt x="365754" y="901699"/>
                  </a:lnTo>
                  <a:lnTo>
                    <a:pt x="364494" y="901699"/>
                  </a:lnTo>
                  <a:lnTo>
                    <a:pt x="365754" y="900429"/>
                  </a:lnTo>
                  <a:lnTo>
                    <a:pt x="375458" y="900429"/>
                  </a:lnTo>
                  <a:lnTo>
                    <a:pt x="375458" y="899159"/>
                  </a:lnTo>
                  <a:close/>
                </a:path>
                <a:path w="3705225" h="1172210">
                  <a:moveTo>
                    <a:pt x="365754" y="900429"/>
                  </a:moveTo>
                  <a:lnTo>
                    <a:pt x="364494" y="901699"/>
                  </a:lnTo>
                  <a:lnTo>
                    <a:pt x="365754" y="901699"/>
                  </a:lnTo>
                  <a:lnTo>
                    <a:pt x="365754" y="900429"/>
                  </a:lnTo>
                  <a:close/>
                </a:path>
                <a:path w="3705225" h="1172210">
                  <a:moveTo>
                    <a:pt x="377978" y="899159"/>
                  </a:moveTo>
                  <a:lnTo>
                    <a:pt x="376718" y="899159"/>
                  </a:lnTo>
                  <a:lnTo>
                    <a:pt x="375458" y="900429"/>
                  </a:lnTo>
                  <a:lnTo>
                    <a:pt x="365754" y="900429"/>
                  </a:lnTo>
                  <a:lnTo>
                    <a:pt x="365754" y="901699"/>
                  </a:lnTo>
                  <a:lnTo>
                    <a:pt x="377978" y="901699"/>
                  </a:lnTo>
                  <a:lnTo>
                    <a:pt x="377978" y="899159"/>
                  </a:lnTo>
                  <a:close/>
                </a:path>
                <a:path w="3705225" h="1172210">
                  <a:moveTo>
                    <a:pt x="379448" y="894079"/>
                  </a:moveTo>
                  <a:lnTo>
                    <a:pt x="375458" y="894079"/>
                  </a:lnTo>
                  <a:lnTo>
                    <a:pt x="375458" y="900429"/>
                  </a:lnTo>
                  <a:lnTo>
                    <a:pt x="376718" y="899159"/>
                  </a:lnTo>
                  <a:lnTo>
                    <a:pt x="377978" y="899159"/>
                  </a:lnTo>
                  <a:lnTo>
                    <a:pt x="377978" y="896619"/>
                  </a:lnTo>
                  <a:lnTo>
                    <a:pt x="376718" y="896619"/>
                  </a:lnTo>
                  <a:lnTo>
                    <a:pt x="377978" y="895349"/>
                  </a:lnTo>
                  <a:lnTo>
                    <a:pt x="379448" y="895349"/>
                  </a:lnTo>
                  <a:lnTo>
                    <a:pt x="379448" y="894079"/>
                  </a:lnTo>
                  <a:close/>
                </a:path>
                <a:path w="3705225" h="1172210">
                  <a:moveTo>
                    <a:pt x="377978" y="895349"/>
                  </a:moveTo>
                  <a:lnTo>
                    <a:pt x="376718" y="896619"/>
                  </a:lnTo>
                  <a:lnTo>
                    <a:pt x="377978" y="896619"/>
                  </a:lnTo>
                  <a:lnTo>
                    <a:pt x="377978" y="895349"/>
                  </a:lnTo>
                  <a:close/>
                </a:path>
                <a:path w="3705225" h="1172210">
                  <a:moveTo>
                    <a:pt x="381969" y="894079"/>
                  </a:moveTo>
                  <a:lnTo>
                    <a:pt x="380709" y="894079"/>
                  </a:lnTo>
                  <a:lnTo>
                    <a:pt x="379448" y="895349"/>
                  </a:lnTo>
                  <a:lnTo>
                    <a:pt x="377978" y="895349"/>
                  </a:lnTo>
                  <a:lnTo>
                    <a:pt x="377978" y="896619"/>
                  </a:lnTo>
                  <a:lnTo>
                    <a:pt x="381969" y="896619"/>
                  </a:lnTo>
                  <a:lnTo>
                    <a:pt x="381969" y="894079"/>
                  </a:lnTo>
                  <a:close/>
                </a:path>
                <a:path w="3705225" h="1172210">
                  <a:moveTo>
                    <a:pt x="411899" y="887729"/>
                  </a:moveTo>
                  <a:lnTo>
                    <a:pt x="379448" y="887729"/>
                  </a:lnTo>
                  <a:lnTo>
                    <a:pt x="379448" y="895349"/>
                  </a:lnTo>
                  <a:lnTo>
                    <a:pt x="380709" y="894079"/>
                  </a:lnTo>
                  <a:lnTo>
                    <a:pt x="381969" y="894079"/>
                  </a:lnTo>
                  <a:lnTo>
                    <a:pt x="381969" y="890269"/>
                  </a:lnTo>
                  <a:lnTo>
                    <a:pt x="380709" y="890269"/>
                  </a:lnTo>
                  <a:lnTo>
                    <a:pt x="381969" y="888999"/>
                  </a:lnTo>
                  <a:lnTo>
                    <a:pt x="411899" y="888999"/>
                  </a:lnTo>
                  <a:lnTo>
                    <a:pt x="411899" y="887729"/>
                  </a:lnTo>
                  <a:close/>
                </a:path>
                <a:path w="3705225" h="1172210">
                  <a:moveTo>
                    <a:pt x="381969" y="888999"/>
                  </a:moveTo>
                  <a:lnTo>
                    <a:pt x="380709" y="890269"/>
                  </a:lnTo>
                  <a:lnTo>
                    <a:pt x="381969" y="890269"/>
                  </a:lnTo>
                  <a:lnTo>
                    <a:pt x="381969" y="888999"/>
                  </a:lnTo>
                  <a:close/>
                </a:path>
                <a:path w="3705225" h="1172210">
                  <a:moveTo>
                    <a:pt x="414419" y="887729"/>
                  </a:moveTo>
                  <a:lnTo>
                    <a:pt x="413159" y="887729"/>
                  </a:lnTo>
                  <a:lnTo>
                    <a:pt x="411899" y="888999"/>
                  </a:lnTo>
                  <a:lnTo>
                    <a:pt x="381969" y="888999"/>
                  </a:lnTo>
                  <a:lnTo>
                    <a:pt x="381969" y="890269"/>
                  </a:lnTo>
                  <a:lnTo>
                    <a:pt x="414419" y="890269"/>
                  </a:lnTo>
                  <a:lnTo>
                    <a:pt x="414419" y="887729"/>
                  </a:lnTo>
                  <a:close/>
                </a:path>
                <a:path w="3705225" h="1172210">
                  <a:moveTo>
                    <a:pt x="440358" y="882649"/>
                  </a:moveTo>
                  <a:lnTo>
                    <a:pt x="411899" y="882649"/>
                  </a:lnTo>
                  <a:lnTo>
                    <a:pt x="411899" y="888999"/>
                  </a:lnTo>
                  <a:lnTo>
                    <a:pt x="413159" y="887729"/>
                  </a:lnTo>
                  <a:lnTo>
                    <a:pt x="414419" y="887729"/>
                  </a:lnTo>
                  <a:lnTo>
                    <a:pt x="414419" y="885189"/>
                  </a:lnTo>
                  <a:lnTo>
                    <a:pt x="413159" y="885189"/>
                  </a:lnTo>
                  <a:lnTo>
                    <a:pt x="414419" y="883919"/>
                  </a:lnTo>
                  <a:lnTo>
                    <a:pt x="440358" y="883919"/>
                  </a:lnTo>
                  <a:lnTo>
                    <a:pt x="440358" y="882649"/>
                  </a:lnTo>
                  <a:close/>
                </a:path>
                <a:path w="3705225" h="1172210">
                  <a:moveTo>
                    <a:pt x="414419" y="883919"/>
                  </a:moveTo>
                  <a:lnTo>
                    <a:pt x="413159" y="885189"/>
                  </a:lnTo>
                  <a:lnTo>
                    <a:pt x="414419" y="885189"/>
                  </a:lnTo>
                  <a:lnTo>
                    <a:pt x="414419" y="883919"/>
                  </a:lnTo>
                  <a:close/>
                </a:path>
                <a:path w="3705225" h="1172210">
                  <a:moveTo>
                    <a:pt x="442879" y="882649"/>
                  </a:moveTo>
                  <a:lnTo>
                    <a:pt x="441619" y="882649"/>
                  </a:lnTo>
                  <a:lnTo>
                    <a:pt x="440358" y="883919"/>
                  </a:lnTo>
                  <a:lnTo>
                    <a:pt x="414419" y="883919"/>
                  </a:lnTo>
                  <a:lnTo>
                    <a:pt x="414419" y="885189"/>
                  </a:lnTo>
                  <a:lnTo>
                    <a:pt x="442879" y="885189"/>
                  </a:lnTo>
                  <a:lnTo>
                    <a:pt x="442879" y="882649"/>
                  </a:lnTo>
                  <a:close/>
                </a:path>
                <a:path w="3705225" h="1172210">
                  <a:moveTo>
                    <a:pt x="450440" y="876299"/>
                  </a:moveTo>
                  <a:lnTo>
                    <a:pt x="440358" y="876299"/>
                  </a:lnTo>
                  <a:lnTo>
                    <a:pt x="440358" y="883919"/>
                  </a:lnTo>
                  <a:lnTo>
                    <a:pt x="441619" y="882649"/>
                  </a:lnTo>
                  <a:lnTo>
                    <a:pt x="442879" y="882649"/>
                  </a:lnTo>
                  <a:lnTo>
                    <a:pt x="442879" y="878839"/>
                  </a:lnTo>
                  <a:lnTo>
                    <a:pt x="441619" y="878839"/>
                  </a:lnTo>
                  <a:lnTo>
                    <a:pt x="442879" y="877569"/>
                  </a:lnTo>
                  <a:lnTo>
                    <a:pt x="450440" y="877569"/>
                  </a:lnTo>
                  <a:lnTo>
                    <a:pt x="450440" y="876299"/>
                  </a:lnTo>
                  <a:close/>
                </a:path>
                <a:path w="3705225" h="1172210">
                  <a:moveTo>
                    <a:pt x="442879" y="877569"/>
                  </a:moveTo>
                  <a:lnTo>
                    <a:pt x="441619" y="878839"/>
                  </a:lnTo>
                  <a:lnTo>
                    <a:pt x="442879" y="878839"/>
                  </a:lnTo>
                  <a:lnTo>
                    <a:pt x="442879" y="877569"/>
                  </a:lnTo>
                  <a:close/>
                </a:path>
                <a:path w="3705225" h="1172210">
                  <a:moveTo>
                    <a:pt x="452961" y="876299"/>
                  </a:moveTo>
                  <a:lnTo>
                    <a:pt x="451700" y="876299"/>
                  </a:lnTo>
                  <a:lnTo>
                    <a:pt x="450440" y="877569"/>
                  </a:lnTo>
                  <a:lnTo>
                    <a:pt x="442879" y="877569"/>
                  </a:lnTo>
                  <a:lnTo>
                    <a:pt x="442879" y="878839"/>
                  </a:lnTo>
                  <a:lnTo>
                    <a:pt x="452961" y="878839"/>
                  </a:lnTo>
                  <a:lnTo>
                    <a:pt x="452961" y="876299"/>
                  </a:lnTo>
                  <a:close/>
                </a:path>
                <a:path w="3705225" h="1172210">
                  <a:moveTo>
                    <a:pt x="472809" y="871219"/>
                  </a:moveTo>
                  <a:lnTo>
                    <a:pt x="450440" y="871219"/>
                  </a:lnTo>
                  <a:lnTo>
                    <a:pt x="450440" y="877569"/>
                  </a:lnTo>
                  <a:lnTo>
                    <a:pt x="451700" y="876299"/>
                  </a:lnTo>
                  <a:lnTo>
                    <a:pt x="452961" y="876299"/>
                  </a:lnTo>
                  <a:lnTo>
                    <a:pt x="452961" y="873759"/>
                  </a:lnTo>
                  <a:lnTo>
                    <a:pt x="451700" y="873759"/>
                  </a:lnTo>
                  <a:lnTo>
                    <a:pt x="452961" y="872489"/>
                  </a:lnTo>
                  <a:lnTo>
                    <a:pt x="472809" y="872489"/>
                  </a:lnTo>
                  <a:lnTo>
                    <a:pt x="472809" y="871219"/>
                  </a:lnTo>
                  <a:close/>
                </a:path>
                <a:path w="3705225" h="1172210">
                  <a:moveTo>
                    <a:pt x="452961" y="872489"/>
                  </a:moveTo>
                  <a:lnTo>
                    <a:pt x="451700" y="873759"/>
                  </a:lnTo>
                  <a:lnTo>
                    <a:pt x="452961" y="873759"/>
                  </a:lnTo>
                  <a:lnTo>
                    <a:pt x="452961" y="872489"/>
                  </a:lnTo>
                  <a:close/>
                </a:path>
                <a:path w="3705225" h="1172210">
                  <a:moveTo>
                    <a:pt x="475329" y="871219"/>
                  </a:moveTo>
                  <a:lnTo>
                    <a:pt x="474069" y="871219"/>
                  </a:lnTo>
                  <a:lnTo>
                    <a:pt x="472809" y="872489"/>
                  </a:lnTo>
                  <a:lnTo>
                    <a:pt x="452961" y="872489"/>
                  </a:lnTo>
                  <a:lnTo>
                    <a:pt x="452961" y="873759"/>
                  </a:lnTo>
                  <a:lnTo>
                    <a:pt x="475329" y="873759"/>
                  </a:lnTo>
                  <a:lnTo>
                    <a:pt x="475329" y="871219"/>
                  </a:lnTo>
                  <a:close/>
                </a:path>
                <a:path w="3705225" h="1172210">
                  <a:moveTo>
                    <a:pt x="480895" y="864869"/>
                  </a:moveTo>
                  <a:lnTo>
                    <a:pt x="472809" y="864869"/>
                  </a:lnTo>
                  <a:lnTo>
                    <a:pt x="472809" y="872489"/>
                  </a:lnTo>
                  <a:lnTo>
                    <a:pt x="474069" y="871219"/>
                  </a:lnTo>
                  <a:lnTo>
                    <a:pt x="475329" y="871219"/>
                  </a:lnTo>
                  <a:lnTo>
                    <a:pt x="475329" y="867409"/>
                  </a:lnTo>
                  <a:lnTo>
                    <a:pt x="474069" y="867409"/>
                  </a:lnTo>
                  <a:lnTo>
                    <a:pt x="475329" y="866139"/>
                  </a:lnTo>
                  <a:lnTo>
                    <a:pt x="480895" y="866139"/>
                  </a:lnTo>
                  <a:lnTo>
                    <a:pt x="480895" y="864869"/>
                  </a:lnTo>
                  <a:close/>
                </a:path>
                <a:path w="3705225" h="1172210">
                  <a:moveTo>
                    <a:pt x="475329" y="866139"/>
                  </a:moveTo>
                  <a:lnTo>
                    <a:pt x="474069" y="867409"/>
                  </a:lnTo>
                  <a:lnTo>
                    <a:pt x="475329" y="867409"/>
                  </a:lnTo>
                  <a:lnTo>
                    <a:pt x="475329" y="866139"/>
                  </a:lnTo>
                  <a:close/>
                </a:path>
                <a:path w="3705225" h="1172210">
                  <a:moveTo>
                    <a:pt x="483416" y="864869"/>
                  </a:moveTo>
                  <a:lnTo>
                    <a:pt x="482155" y="864869"/>
                  </a:lnTo>
                  <a:lnTo>
                    <a:pt x="480895" y="866139"/>
                  </a:lnTo>
                  <a:lnTo>
                    <a:pt x="475329" y="866139"/>
                  </a:lnTo>
                  <a:lnTo>
                    <a:pt x="475329" y="867409"/>
                  </a:lnTo>
                  <a:lnTo>
                    <a:pt x="483416" y="867409"/>
                  </a:lnTo>
                  <a:lnTo>
                    <a:pt x="483416" y="864869"/>
                  </a:lnTo>
                  <a:close/>
                </a:path>
                <a:path w="3705225" h="1172210">
                  <a:moveTo>
                    <a:pt x="527628" y="858519"/>
                  </a:moveTo>
                  <a:lnTo>
                    <a:pt x="480895" y="858519"/>
                  </a:lnTo>
                  <a:lnTo>
                    <a:pt x="480895" y="866139"/>
                  </a:lnTo>
                  <a:lnTo>
                    <a:pt x="482155" y="864869"/>
                  </a:lnTo>
                  <a:lnTo>
                    <a:pt x="483416" y="864869"/>
                  </a:lnTo>
                  <a:lnTo>
                    <a:pt x="483416" y="861059"/>
                  </a:lnTo>
                  <a:lnTo>
                    <a:pt x="482155" y="861059"/>
                  </a:lnTo>
                  <a:lnTo>
                    <a:pt x="483416" y="859789"/>
                  </a:lnTo>
                  <a:lnTo>
                    <a:pt x="527628" y="859789"/>
                  </a:lnTo>
                  <a:lnTo>
                    <a:pt x="527628" y="858519"/>
                  </a:lnTo>
                  <a:close/>
                </a:path>
                <a:path w="3705225" h="1172210">
                  <a:moveTo>
                    <a:pt x="483416" y="859789"/>
                  </a:moveTo>
                  <a:lnTo>
                    <a:pt x="482155" y="861059"/>
                  </a:lnTo>
                  <a:lnTo>
                    <a:pt x="483416" y="861059"/>
                  </a:lnTo>
                  <a:lnTo>
                    <a:pt x="483416" y="859789"/>
                  </a:lnTo>
                  <a:close/>
                </a:path>
                <a:path w="3705225" h="1172210">
                  <a:moveTo>
                    <a:pt x="530148" y="858519"/>
                  </a:moveTo>
                  <a:lnTo>
                    <a:pt x="528888" y="858519"/>
                  </a:lnTo>
                  <a:lnTo>
                    <a:pt x="527628" y="859789"/>
                  </a:lnTo>
                  <a:lnTo>
                    <a:pt x="483416" y="859789"/>
                  </a:lnTo>
                  <a:lnTo>
                    <a:pt x="483416" y="861059"/>
                  </a:lnTo>
                  <a:lnTo>
                    <a:pt x="530148" y="861059"/>
                  </a:lnTo>
                  <a:lnTo>
                    <a:pt x="530148" y="858519"/>
                  </a:lnTo>
                  <a:close/>
                </a:path>
                <a:path w="3705225" h="1172210">
                  <a:moveTo>
                    <a:pt x="535714" y="853439"/>
                  </a:moveTo>
                  <a:lnTo>
                    <a:pt x="527628" y="853439"/>
                  </a:lnTo>
                  <a:lnTo>
                    <a:pt x="527628" y="859789"/>
                  </a:lnTo>
                  <a:lnTo>
                    <a:pt x="528888" y="858519"/>
                  </a:lnTo>
                  <a:lnTo>
                    <a:pt x="530148" y="858519"/>
                  </a:lnTo>
                  <a:lnTo>
                    <a:pt x="530148" y="855979"/>
                  </a:lnTo>
                  <a:lnTo>
                    <a:pt x="528888" y="855979"/>
                  </a:lnTo>
                  <a:lnTo>
                    <a:pt x="530148" y="854709"/>
                  </a:lnTo>
                  <a:lnTo>
                    <a:pt x="535714" y="854709"/>
                  </a:lnTo>
                  <a:lnTo>
                    <a:pt x="535714" y="853439"/>
                  </a:lnTo>
                  <a:close/>
                </a:path>
                <a:path w="3705225" h="1172210">
                  <a:moveTo>
                    <a:pt x="530148" y="854709"/>
                  </a:moveTo>
                  <a:lnTo>
                    <a:pt x="528888" y="855979"/>
                  </a:lnTo>
                  <a:lnTo>
                    <a:pt x="530148" y="855979"/>
                  </a:lnTo>
                  <a:lnTo>
                    <a:pt x="530148" y="854709"/>
                  </a:lnTo>
                  <a:close/>
                </a:path>
                <a:path w="3705225" h="1172210">
                  <a:moveTo>
                    <a:pt x="538235" y="853439"/>
                  </a:moveTo>
                  <a:lnTo>
                    <a:pt x="536974" y="853439"/>
                  </a:lnTo>
                  <a:lnTo>
                    <a:pt x="535714" y="854709"/>
                  </a:lnTo>
                  <a:lnTo>
                    <a:pt x="530148" y="854709"/>
                  </a:lnTo>
                  <a:lnTo>
                    <a:pt x="530148" y="855979"/>
                  </a:lnTo>
                  <a:lnTo>
                    <a:pt x="538235" y="855979"/>
                  </a:lnTo>
                  <a:lnTo>
                    <a:pt x="538235" y="853439"/>
                  </a:lnTo>
                  <a:close/>
                </a:path>
                <a:path w="3705225" h="1172210">
                  <a:moveTo>
                    <a:pt x="547896" y="847089"/>
                  </a:moveTo>
                  <a:lnTo>
                    <a:pt x="535714" y="847089"/>
                  </a:lnTo>
                  <a:lnTo>
                    <a:pt x="535714" y="854709"/>
                  </a:lnTo>
                  <a:lnTo>
                    <a:pt x="536974" y="853439"/>
                  </a:lnTo>
                  <a:lnTo>
                    <a:pt x="538235" y="853439"/>
                  </a:lnTo>
                  <a:lnTo>
                    <a:pt x="538235" y="849629"/>
                  </a:lnTo>
                  <a:lnTo>
                    <a:pt x="536974" y="849629"/>
                  </a:lnTo>
                  <a:lnTo>
                    <a:pt x="538235" y="848359"/>
                  </a:lnTo>
                  <a:lnTo>
                    <a:pt x="547896" y="848359"/>
                  </a:lnTo>
                  <a:lnTo>
                    <a:pt x="547896" y="847089"/>
                  </a:lnTo>
                  <a:close/>
                </a:path>
                <a:path w="3705225" h="1172210">
                  <a:moveTo>
                    <a:pt x="538235" y="848359"/>
                  </a:moveTo>
                  <a:lnTo>
                    <a:pt x="536974" y="849629"/>
                  </a:lnTo>
                  <a:lnTo>
                    <a:pt x="538235" y="849629"/>
                  </a:lnTo>
                  <a:lnTo>
                    <a:pt x="538235" y="848359"/>
                  </a:lnTo>
                  <a:close/>
                </a:path>
                <a:path w="3705225" h="1172210">
                  <a:moveTo>
                    <a:pt x="550417" y="847089"/>
                  </a:moveTo>
                  <a:lnTo>
                    <a:pt x="549156" y="847089"/>
                  </a:lnTo>
                  <a:lnTo>
                    <a:pt x="547896" y="848359"/>
                  </a:lnTo>
                  <a:lnTo>
                    <a:pt x="538235" y="848359"/>
                  </a:lnTo>
                  <a:lnTo>
                    <a:pt x="538235" y="849629"/>
                  </a:lnTo>
                  <a:lnTo>
                    <a:pt x="550417" y="849629"/>
                  </a:lnTo>
                  <a:lnTo>
                    <a:pt x="550417" y="847089"/>
                  </a:lnTo>
                  <a:close/>
                </a:path>
                <a:path w="3705225" h="1172210">
                  <a:moveTo>
                    <a:pt x="555983" y="842009"/>
                  </a:moveTo>
                  <a:lnTo>
                    <a:pt x="547896" y="842009"/>
                  </a:lnTo>
                  <a:lnTo>
                    <a:pt x="547896" y="848359"/>
                  </a:lnTo>
                  <a:lnTo>
                    <a:pt x="549156" y="847089"/>
                  </a:lnTo>
                  <a:lnTo>
                    <a:pt x="550417" y="847089"/>
                  </a:lnTo>
                  <a:lnTo>
                    <a:pt x="550417" y="844549"/>
                  </a:lnTo>
                  <a:lnTo>
                    <a:pt x="549156" y="844549"/>
                  </a:lnTo>
                  <a:lnTo>
                    <a:pt x="550417" y="843279"/>
                  </a:lnTo>
                  <a:lnTo>
                    <a:pt x="555983" y="843279"/>
                  </a:lnTo>
                  <a:lnTo>
                    <a:pt x="555983" y="842009"/>
                  </a:lnTo>
                  <a:close/>
                </a:path>
                <a:path w="3705225" h="1172210">
                  <a:moveTo>
                    <a:pt x="550417" y="843279"/>
                  </a:moveTo>
                  <a:lnTo>
                    <a:pt x="549156" y="844549"/>
                  </a:lnTo>
                  <a:lnTo>
                    <a:pt x="550417" y="844549"/>
                  </a:lnTo>
                  <a:lnTo>
                    <a:pt x="550417" y="843279"/>
                  </a:lnTo>
                  <a:close/>
                </a:path>
                <a:path w="3705225" h="1172210">
                  <a:moveTo>
                    <a:pt x="558503" y="842009"/>
                  </a:moveTo>
                  <a:lnTo>
                    <a:pt x="557243" y="842009"/>
                  </a:lnTo>
                  <a:lnTo>
                    <a:pt x="555983" y="843279"/>
                  </a:lnTo>
                  <a:lnTo>
                    <a:pt x="550417" y="843279"/>
                  </a:lnTo>
                  <a:lnTo>
                    <a:pt x="550417" y="844549"/>
                  </a:lnTo>
                  <a:lnTo>
                    <a:pt x="558503" y="844549"/>
                  </a:lnTo>
                  <a:lnTo>
                    <a:pt x="558503" y="842009"/>
                  </a:lnTo>
                  <a:close/>
                </a:path>
                <a:path w="3705225" h="1172210">
                  <a:moveTo>
                    <a:pt x="566169" y="835659"/>
                  </a:moveTo>
                  <a:lnTo>
                    <a:pt x="555983" y="835659"/>
                  </a:lnTo>
                  <a:lnTo>
                    <a:pt x="555983" y="843279"/>
                  </a:lnTo>
                  <a:lnTo>
                    <a:pt x="557243" y="842009"/>
                  </a:lnTo>
                  <a:lnTo>
                    <a:pt x="558503" y="842009"/>
                  </a:lnTo>
                  <a:lnTo>
                    <a:pt x="558503" y="838199"/>
                  </a:lnTo>
                  <a:lnTo>
                    <a:pt x="557243" y="838199"/>
                  </a:lnTo>
                  <a:lnTo>
                    <a:pt x="558503" y="836929"/>
                  </a:lnTo>
                  <a:lnTo>
                    <a:pt x="566169" y="836929"/>
                  </a:lnTo>
                  <a:lnTo>
                    <a:pt x="566169" y="835659"/>
                  </a:lnTo>
                  <a:close/>
                </a:path>
                <a:path w="3705225" h="1172210">
                  <a:moveTo>
                    <a:pt x="558503" y="836929"/>
                  </a:moveTo>
                  <a:lnTo>
                    <a:pt x="557243" y="838199"/>
                  </a:lnTo>
                  <a:lnTo>
                    <a:pt x="558503" y="838199"/>
                  </a:lnTo>
                  <a:lnTo>
                    <a:pt x="558503" y="836929"/>
                  </a:lnTo>
                  <a:close/>
                </a:path>
                <a:path w="3705225" h="1172210">
                  <a:moveTo>
                    <a:pt x="568690" y="835659"/>
                  </a:moveTo>
                  <a:lnTo>
                    <a:pt x="567429" y="835659"/>
                  </a:lnTo>
                  <a:lnTo>
                    <a:pt x="566169" y="836929"/>
                  </a:lnTo>
                  <a:lnTo>
                    <a:pt x="558503" y="836929"/>
                  </a:lnTo>
                  <a:lnTo>
                    <a:pt x="558503" y="838199"/>
                  </a:lnTo>
                  <a:lnTo>
                    <a:pt x="568690" y="838199"/>
                  </a:lnTo>
                  <a:lnTo>
                    <a:pt x="568690" y="835659"/>
                  </a:lnTo>
                  <a:close/>
                </a:path>
                <a:path w="3705225" h="1172210">
                  <a:moveTo>
                    <a:pt x="645247" y="830579"/>
                  </a:moveTo>
                  <a:lnTo>
                    <a:pt x="566169" y="830579"/>
                  </a:lnTo>
                  <a:lnTo>
                    <a:pt x="566169" y="836929"/>
                  </a:lnTo>
                  <a:lnTo>
                    <a:pt x="567429" y="835659"/>
                  </a:lnTo>
                  <a:lnTo>
                    <a:pt x="568690" y="835659"/>
                  </a:lnTo>
                  <a:lnTo>
                    <a:pt x="568690" y="833119"/>
                  </a:lnTo>
                  <a:lnTo>
                    <a:pt x="567429" y="833119"/>
                  </a:lnTo>
                  <a:lnTo>
                    <a:pt x="568690" y="831849"/>
                  </a:lnTo>
                  <a:lnTo>
                    <a:pt x="645247" y="831849"/>
                  </a:lnTo>
                  <a:lnTo>
                    <a:pt x="645247" y="830579"/>
                  </a:lnTo>
                  <a:close/>
                </a:path>
                <a:path w="3705225" h="1172210">
                  <a:moveTo>
                    <a:pt x="568690" y="831849"/>
                  </a:moveTo>
                  <a:lnTo>
                    <a:pt x="567429" y="833119"/>
                  </a:lnTo>
                  <a:lnTo>
                    <a:pt x="568690" y="833119"/>
                  </a:lnTo>
                  <a:lnTo>
                    <a:pt x="568690" y="831849"/>
                  </a:lnTo>
                  <a:close/>
                </a:path>
                <a:path w="3705225" h="1172210">
                  <a:moveTo>
                    <a:pt x="647768" y="830579"/>
                  </a:moveTo>
                  <a:lnTo>
                    <a:pt x="646508" y="830579"/>
                  </a:lnTo>
                  <a:lnTo>
                    <a:pt x="645247" y="831849"/>
                  </a:lnTo>
                  <a:lnTo>
                    <a:pt x="568690" y="831849"/>
                  </a:lnTo>
                  <a:lnTo>
                    <a:pt x="568690" y="833119"/>
                  </a:lnTo>
                  <a:lnTo>
                    <a:pt x="647768" y="833119"/>
                  </a:lnTo>
                  <a:lnTo>
                    <a:pt x="647768" y="830579"/>
                  </a:lnTo>
                  <a:close/>
                </a:path>
                <a:path w="3705225" h="1172210">
                  <a:moveTo>
                    <a:pt x="657429" y="824229"/>
                  </a:moveTo>
                  <a:lnTo>
                    <a:pt x="645247" y="824229"/>
                  </a:lnTo>
                  <a:lnTo>
                    <a:pt x="645247" y="831849"/>
                  </a:lnTo>
                  <a:lnTo>
                    <a:pt x="646508" y="830579"/>
                  </a:lnTo>
                  <a:lnTo>
                    <a:pt x="647768" y="830579"/>
                  </a:lnTo>
                  <a:lnTo>
                    <a:pt x="647768" y="826769"/>
                  </a:lnTo>
                  <a:lnTo>
                    <a:pt x="646508" y="826769"/>
                  </a:lnTo>
                  <a:lnTo>
                    <a:pt x="647768" y="825499"/>
                  </a:lnTo>
                  <a:lnTo>
                    <a:pt x="657429" y="825499"/>
                  </a:lnTo>
                  <a:lnTo>
                    <a:pt x="657429" y="824229"/>
                  </a:lnTo>
                  <a:close/>
                </a:path>
                <a:path w="3705225" h="1172210">
                  <a:moveTo>
                    <a:pt x="647768" y="825499"/>
                  </a:moveTo>
                  <a:lnTo>
                    <a:pt x="646508" y="826769"/>
                  </a:lnTo>
                  <a:lnTo>
                    <a:pt x="647768" y="826769"/>
                  </a:lnTo>
                  <a:lnTo>
                    <a:pt x="647768" y="825499"/>
                  </a:lnTo>
                  <a:close/>
                </a:path>
                <a:path w="3705225" h="1172210">
                  <a:moveTo>
                    <a:pt x="659950" y="824229"/>
                  </a:moveTo>
                  <a:lnTo>
                    <a:pt x="658690" y="824229"/>
                  </a:lnTo>
                  <a:lnTo>
                    <a:pt x="657429" y="825499"/>
                  </a:lnTo>
                  <a:lnTo>
                    <a:pt x="647768" y="825499"/>
                  </a:lnTo>
                  <a:lnTo>
                    <a:pt x="647768" y="826769"/>
                  </a:lnTo>
                  <a:lnTo>
                    <a:pt x="659950" y="826769"/>
                  </a:lnTo>
                  <a:lnTo>
                    <a:pt x="659950" y="824229"/>
                  </a:lnTo>
                  <a:close/>
                </a:path>
                <a:path w="3705225" h="1172210">
                  <a:moveTo>
                    <a:pt x="693975" y="819149"/>
                  </a:moveTo>
                  <a:lnTo>
                    <a:pt x="657429" y="819149"/>
                  </a:lnTo>
                  <a:lnTo>
                    <a:pt x="657429" y="825499"/>
                  </a:lnTo>
                  <a:lnTo>
                    <a:pt x="658690" y="824229"/>
                  </a:lnTo>
                  <a:lnTo>
                    <a:pt x="659950" y="824229"/>
                  </a:lnTo>
                  <a:lnTo>
                    <a:pt x="659950" y="821689"/>
                  </a:lnTo>
                  <a:lnTo>
                    <a:pt x="658690" y="821689"/>
                  </a:lnTo>
                  <a:lnTo>
                    <a:pt x="659950" y="820419"/>
                  </a:lnTo>
                  <a:lnTo>
                    <a:pt x="693975" y="820419"/>
                  </a:lnTo>
                  <a:lnTo>
                    <a:pt x="693975" y="819149"/>
                  </a:lnTo>
                  <a:close/>
                </a:path>
                <a:path w="3705225" h="1172210">
                  <a:moveTo>
                    <a:pt x="659950" y="820419"/>
                  </a:moveTo>
                  <a:lnTo>
                    <a:pt x="658690" y="821689"/>
                  </a:lnTo>
                  <a:lnTo>
                    <a:pt x="659950" y="821689"/>
                  </a:lnTo>
                  <a:lnTo>
                    <a:pt x="659950" y="820419"/>
                  </a:lnTo>
                  <a:close/>
                </a:path>
                <a:path w="3705225" h="1172210">
                  <a:moveTo>
                    <a:pt x="696496" y="819149"/>
                  </a:moveTo>
                  <a:lnTo>
                    <a:pt x="695236" y="819149"/>
                  </a:lnTo>
                  <a:lnTo>
                    <a:pt x="693975" y="820419"/>
                  </a:lnTo>
                  <a:lnTo>
                    <a:pt x="659950" y="820419"/>
                  </a:lnTo>
                  <a:lnTo>
                    <a:pt x="659950" y="821689"/>
                  </a:lnTo>
                  <a:lnTo>
                    <a:pt x="696496" y="821689"/>
                  </a:lnTo>
                  <a:lnTo>
                    <a:pt x="696496" y="819149"/>
                  </a:lnTo>
                  <a:close/>
                </a:path>
                <a:path w="3705225" h="1172210">
                  <a:moveTo>
                    <a:pt x="724430" y="812799"/>
                  </a:moveTo>
                  <a:lnTo>
                    <a:pt x="693975" y="812799"/>
                  </a:lnTo>
                  <a:lnTo>
                    <a:pt x="693975" y="820419"/>
                  </a:lnTo>
                  <a:lnTo>
                    <a:pt x="695236" y="819149"/>
                  </a:lnTo>
                  <a:lnTo>
                    <a:pt x="696496" y="819149"/>
                  </a:lnTo>
                  <a:lnTo>
                    <a:pt x="696496" y="815339"/>
                  </a:lnTo>
                  <a:lnTo>
                    <a:pt x="695236" y="815339"/>
                  </a:lnTo>
                  <a:lnTo>
                    <a:pt x="696496" y="814069"/>
                  </a:lnTo>
                  <a:lnTo>
                    <a:pt x="724430" y="814069"/>
                  </a:lnTo>
                  <a:lnTo>
                    <a:pt x="724430" y="812799"/>
                  </a:lnTo>
                  <a:close/>
                </a:path>
                <a:path w="3705225" h="1172210">
                  <a:moveTo>
                    <a:pt x="696496" y="814069"/>
                  </a:moveTo>
                  <a:lnTo>
                    <a:pt x="695236" y="815339"/>
                  </a:lnTo>
                  <a:lnTo>
                    <a:pt x="696496" y="815339"/>
                  </a:lnTo>
                  <a:lnTo>
                    <a:pt x="696496" y="814069"/>
                  </a:lnTo>
                  <a:close/>
                </a:path>
                <a:path w="3705225" h="1172210">
                  <a:moveTo>
                    <a:pt x="726951" y="812799"/>
                  </a:moveTo>
                  <a:lnTo>
                    <a:pt x="725691" y="812799"/>
                  </a:lnTo>
                  <a:lnTo>
                    <a:pt x="724430" y="814069"/>
                  </a:lnTo>
                  <a:lnTo>
                    <a:pt x="696496" y="814069"/>
                  </a:lnTo>
                  <a:lnTo>
                    <a:pt x="696496" y="815339"/>
                  </a:lnTo>
                  <a:lnTo>
                    <a:pt x="726951" y="815339"/>
                  </a:lnTo>
                  <a:lnTo>
                    <a:pt x="726951" y="812799"/>
                  </a:lnTo>
                  <a:close/>
                </a:path>
                <a:path w="3705225" h="1172210">
                  <a:moveTo>
                    <a:pt x="738608" y="806449"/>
                  </a:moveTo>
                  <a:lnTo>
                    <a:pt x="724430" y="806449"/>
                  </a:lnTo>
                  <a:lnTo>
                    <a:pt x="724430" y="814069"/>
                  </a:lnTo>
                  <a:lnTo>
                    <a:pt x="725691" y="812799"/>
                  </a:lnTo>
                  <a:lnTo>
                    <a:pt x="726951" y="812799"/>
                  </a:lnTo>
                  <a:lnTo>
                    <a:pt x="726951" y="808989"/>
                  </a:lnTo>
                  <a:lnTo>
                    <a:pt x="725691" y="808989"/>
                  </a:lnTo>
                  <a:lnTo>
                    <a:pt x="726951" y="807719"/>
                  </a:lnTo>
                  <a:lnTo>
                    <a:pt x="738608" y="807719"/>
                  </a:lnTo>
                  <a:lnTo>
                    <a:pt x="738608" y="806449"/>
                  </a:lnTo>
                  <a:close/>
                </a:path>
                <a:path w="3705225" h="1172210">
                  <a:moveTo>
                    <a:pt x="726951" y="807719"/>
                  </a:moveTo>
                  <a:lnTo>
                    <a:pt x="725691" y="808989"/>
                  </a:lnTo>
                  <a:lnTo>
                    <a:pt x="726951" y="808989"/>
                  </a:lnTo>
                  <a:lnTo>
                    <a:pt x="726951" y="807719"/>
                  </a:lnTo>
                  <a:close/>
                </a:path>
                <a:path w="3705225" h="1172210">
                  <a:moveTo>
                    <a:pt x="741128" y="806449"/>
                  </a:moveTo>
                  <a:lnTo>
                    <a:pt x="739868" y="806449"/>
                  </a:lnTo>
                  <a:lnTo>
                    <a:pt x="738608" y="807719"/>
                  </a:lnTo>
                  <a:lnTo>
                    <a:pt x="726951" y="807719"/>
                  </a:lnTo>
                  <a:lnTo>
                    <a:pt x="726951" y="808989"/>
                  </a:lnTo>
                  <a:lnTo>
                    <a:pt x="741128" y="808989"/>
                  </a:lnTo>
                  <a:lnTo>
                    <a:pt x="741128" y="806449"/>
                  </a:lnTo>
                  <a:close/>
                </a:path>
                <a:path w="3705225" h="1172210">
                  <a:moveTo>
                    <a:pt x="767068" y="801369"/>
                  </a:moveTo>
                  <a:lnTo>
                    <a:pt x="738608" y="801369"/>
                  </a:lnTo>
                  <a:lnTo>
                    <a:pt x="738608" y="807719"/>
                  </a:lnTo>
                  <a:lnTo>
                    <a:pt x="739868" y="806449"/>
                  </a:lnTo>
                  <a:lnTo>
                    <a:pt x="741128" y="806449"/>
                  </a:lnTo>
                  <a:lnTo>
                    <a:pt x="741128" y="803909"/>
                  </a:lnTo>
                  <a:lnTo>
                    <a:pt x="739868" y="803909"/>
                  </a:lnTo>
                  <a:lnTo>
                    <a:pt x="741128" y="802639"/>
                  </a:lnTo>
                  <a:lnTo>
                    <a:pt x="767068" y="802639"/>
                  </a:lnTo>
                  <a:lnTo>
                    <a:pt x="767068" y="801369"/>
                  </a:lnTo>
                  <a:close/>
                </a:path>
                <a:path w="3705225" h="1172210">
                  <a:moveTo>
                    <a:pt x="741128" y="802639"/>
                  </a:moveTo>
                  <a:lnTo>
                    <a:pt x="739868" y="803909"/>
                  </a:lnTo>
                  <a:lnTo>
                    <a:pt x="741128" y="803909"/>
                  </a:lnTo>
                  <a:lnTo>
                    <a:pt x="741128" y="802639"/>
                  </a:lnTo>
                  <a:close/>
                </a:path>
                <a:path w="3705225" h="1172210">
                  <a:moveTo>
                    <a:pt x="769588" y="801369"/>
                  </a:moveTo>
                  <a:lnTo>
                    <a:pt x="768328" y="801369"/>
                  </a:lnTo>
                  <a:lnTo>
                    <a:pt x="767068" y="802639"/>
                  </a:lnTo>
                  <a:lnTo>
                    <a:pt x="741128" y="802639"/>
                  </a:lnTo>
                  <a:lnTo>
                    <a:pt x="741128" y="803909"/>
                  </a:lnTo>
                  <a:lnTo>
                    <a:pt x="769588" y="803909"/>
                  </a:lnTo>
                  <a:lnTo>
                    <a:pt x="769588" y="801369"/>
                  </a:lnTo>
                  <a:close/>
                </a:path>
                <a:path w="3705225" h="1172210">
                  <a:moveTo>
                    <a:pt x="785341" y="795019"/>
                  </a:moveTo>
                  <a:lnTo>
                    <a:pt x="767068" y="795019"/>
                  </a:lnTo>
                  <a:lnTo>
                    <a:pt x="767068" y="802639"/>
                  </a:lnTo>
                  <a:lnTo>
                    <a:pt x="768328" y="801369"/>
                  </a:lnTo>
                  <a:lnTo>
                    <a:pt x="769588" y="801369"/>
                  </a:lnTo>
                  <a:lnTo>
                    <a:pt x="769588" y="797559"/>
                  </a:lnTo>
                  <a:lnTo>
                    <a:pt x="768328" y="797559"/>
                  </a:lnTo>
                  <a:lnTo>
                    <a:pt x="769588" y="796289"/>
                  </a:lnTo>
                  <a:lnTo>
                    <a:pt x="785341" y="796289"/>
                  </a:lnTo>
                  <a:lnTo>
                    <a:pt x="785341" y="795019"/>
                  </a:lnTo>
                  <a:close/>
                </a:path>
                <a:path w="3705225" h="1172210">
                  <a:moveTo>
                    <a:pt x="769588" y="796289"/>
                  </a:moveTo>
                  <a:lnTo>
                    <a:pt x="768328" y="797559"/>
                  </a:lnTo>
                  <a:lnTo>
                    <a:pt x="769588" y="797559"/>
                  </a:lnTo>
                  <a:lnTo>
                    <a:pt x="769588" y="796289"/>
                  </a:lnTo>
                  <a:close/>
                </a:path>
                <a:path w="3705225" h="1172210">
                  <a:moveTo>
                    <a:pt x="787861" y="795019"/>
                  </a:moveTo>
                  <a:lnTo>
                    <a:pt x="786601" y="795019"/>
                  </a:lnTo>
                  <a:lnTo>
                    <a:pt x="785341" y="796289"/>
                  </a:lnTo>
                  <a:lnTo>
                    <a:pt x="769588" y="796289"/>
                  </a:lnTo>
                  <a:lnTo>
                    <a:pt x="769588" y="797559"/>
                  </a:lnTo>
                  <a:lnTo>
                    <a:pt x="787861" y="797559"/>
                  </a:lnTo>
                  <a:lnTo>
                    <a:pt x="787861" y="795019"/>
                  </a:lnTo>
                  <a:close/>
                </a:path>
                <a:path w="3705225" h="1172210">
                  <a:moveTo>
                    <a:pt x="811700" y="789939"/>
                  </a:moveTo>
                  <a:lnTo>
                    <a:pt x="785341" y="789939"/>
                  </a:lnTo>
                  <a:lnTo>
                    <a:pt x="785341" y="796289"/>
                  </a:lnTo>
                  <a:lnTo>
                    <a:pt x="786601" y="795019"/>
                  </a:lnTo>
                  <a:lnTo>
                    <a:pt x="787861" y="795019"/>
                  </a:lnTo>
                  <a:lnTo>
                    <a:pt x="787861" y="792479"/>
                  </a:lnTo>
                  <a:lnTo>
                    <a:pt x="786601" y="792479"/>
                  </a:lnTo>
                  <a:lnTo>
                    <a:pt x="787861" y="791209"/>
                  </a:lnTo>
                  <a:lnTo>
                    <a:pt x="811700" y="791209"/>
                  </a:lnTo>
                  <a:lnTo>
                    <a:pt x="811700" y="789939"/>
                  </a:lnTo>
                  <a:close/>
                </a:path>
                <a:path w="3705225" h="1172210">
                  <a:moveTo>
                    <a:pt x="787861" y="791209"/>
                  </a:moveTo>
                  <a:lnTo>
                    <a:pt x="786601" y="792479"/>
                  </a:lnTo>
                  <a:lnTo>
                    <a:pt x="787861" y="792479"/>
                  </a:lnTo>
                  <a:lnTo>
                    <a:pt x="787861" y="791209"/>
                  </a:lnTo>
                  <a:close/>
                </a:path>
                <a:path w="3705225" h="1172210">
                  <a:moveTo>
                    <a:pt x="814220" y="789939"/>
                  </a:moveTo>
                  <a:lnTo>
                    <a:pt x="812960" y="789939"/>
                  </a:lnTo>
                  <a:lnTo>
                    <a:pt x="811700" y="791209"/>
                  </a:lnTo>
                  <a:lnTo>
                    <a:pt x="787861" y="791209"/>
                  </a:lnTo>
                  <a:lnTo>
                    <a:pt x="787861" y="792479"/>
                  </a:lnTo>
                  <a:lnTo>
                    <a:pt x="814220" y="792479"/>
                  </a:lnTo>
                  <a:lnTo>
                    <a:pt x="814220" y="789939"/>
                  </a:lnTo>
                  <a:close/>
                </a:path>
                <a:path w="3705225" h="1172210">
                  <a:moveTo>
                    <a:pt x="823882" y="783589"/>
                  </a:moveTo>
                  <a:lnTo>
                    <a:pt x="811700" y="783589"/>
                  </a:lnTo>
                  <a:lnTo>
                    <a:pt x="811700" y="791209"/>
                  </a:lnTo>
                  <a:lnTo>
                    <a:pt x="812960" y="789939"/>
                  </a:lnTo>
                  <a:lnTo>
                    <a:pt x="814220" y="789939"/>
                  </a:lnTo>
                  <a:lnTo>
                    <a:pt x="814220" y="786129"/>
                  </a:lnTo>
                  <a:lnTo>
                    <a:pt x="812960" y="786129"/>
                  </a:lnTo>
                  <a:lnTo>
                    <a:pt x="814220" y="784859"/>
                  </a:lnTo>
                  <a:lnTo>
                    <a:pt x="823882" y="784859"/>
                  </a:lnTo>
                  <a:lnTo>
                    <a:pt x="823882" y="783589"/>
                  </a:lnTo>
                  <a:close/>
                </a:path>
                <a:path w="3705225" h="1172210">
                  <a:moveTo>
                    <a:pt x="814220" y="784859"/>
                  </a:moveTo>
                  <a:lnTo>
                    <a:pt x="812960" y="786129"/>
                  </a:lnTo>
                  <a:lnTo>
                    <a:pt x="814220" y="786129"/>
                  </a:lnTo>
                  <a:lnTo>
                    <a:pt x="814220" y="784859"/>
                  </a:lnTo>
                  <a:close/>
                </a:path>
                <a:path w="3705225" h="1172210">
                  <a:moveTo>
                    <a:pt x="826402" y="783589"/>
                  </a:moveTo>
                  <a:lnTo>
                    <a:pt x="825142" y="783589"/>
                  </a:lnTo>
                  <a:lnTo>
                    <a:pt x="823882" y="784859"/>
                  </a:lnTo>
                  <a:lnTo>
                    <a:pt x="814220" y="784859"/>
                  </a:lnTo>
                  <a:lnTo>
                    <a:pt x="814220" y="786129"/>
                  </a:lnTo>
                  <a:lnTo>
                    <a:pt x="826402" y="786129"/>
                  </a:lnTo>
                  <a:lnTo>
                    <a:pt x="826402" y="783589"/>
                  </a:lnTo>
                  <a:close/>
                </a:path>
                <a:path w="3705225" h="1172210">
                  <a:moveTo>
                    <a:pt x="866519" y="777239"/>
                  </a:moveTo>
                  <a:lnTo>
                    <a:pt x="823882" y="777239"/>
                  </a:lnTo>
                  <a:lnTo>
                    <a:pt x="823882" y="784859"/>
                  </a:lnTo>
                  <a:lnTo>
                    <a:pt x="825142" y="783589"/>
                  </a:lnTo>
                  <a:lnTo>
                    <a:pt x="826402" y="783589"/>
                  </a:lnTo>
                  <a:lnTo>
                    <a:pt x="826402" y="779779"/>
                  </a:lnTo>
                  <a:lnTo>
                    <a:pt x="825142" y="779779"/>
                  </a:lnTo>
                  <a:lnTo>
                    <a:pt x="826402" y="778509"/>
                  </a:lnTo>
                  <a:lnTo>
                    <a:pt x="866519" y="778509"/>
                  </a:lnTo>
                  <a:lnTo>
                    <a:pt x="866519" y="777239"/>
                  </a:lnTo>
                  <a:close/>
                </a:path>
                <a:path w="3705225" h="1172210">
                  <a:moveTo>
                    <a:pt x="826402" y="778509"/>
                  </a:moveTo>
                  <a:lnTo>
                    <a:pt x="825142" y="779779"/>
                  </a:lnTo>
                  <a:lnTo>
                    <a:pt x="826402" y="779779"/>
                  </a:lnTo>
                  <a:lnTo>
                    <a:pt x="826402" y="778509"/>
                  </a:lnTo>
                  <a:close/>
                </a:path>
                <a:path w="3705225" h="1172210">
                  <a:moveTo>
                    <a:pt x="869039" y="777239"/>
                  </a:moveTo>
                  <a:lnTo>
                    <a:pt x="867779" y="777239"/>
                  </a:lnTo>
                  <a:lnTo>
                    <a:pt x="866519" y="778509"/>
                  </a:lnTo>
                  <a:lnTo>
                    <a:pt x="826402" y="778509"/>
                  </a:lnTo>
                  <a:lnTo>
                    <a:pt x="826402" y="779779"/>
                  </a:lnTo>
                  <a:lnTo>
                    <a:pt x="869039" y="779779"/>
                  </a:lnTo>
                  <a:lnTo>
                    <a:pt x="869039" y="777239"/>
                  </a:lnTo>
                  <a:close/>
                </a:path>
                <a:path w="3705225" h="1172210">
                  <a:moveTo>
                    <a:pt x="868514" y="772159"/>
                  </a:moveTo>
                  <a:lnTo>
                    <a:pt x="866519" y="772159"/>
                  </a:lnTo>
                  <a:lnTo>
                    <a:pt x="866519" y="778509"/>
                  </a:lnTo>
                  <a:lnTo>
                    <a:pt x="867779" y="777239"/>
                  </a:lnTo>
                  <a:lnTo>
                    <a:pt x="869039" y="777239"/>
                  </a:lnTo>
                  <a:lnTo>
                    <a:pt x="869039" y="774699"/>
                  </a:lnTo>
                  <a:lnTo>
                    <a:pt x="867779" y="774699"/>
                  </a:lnTo>
                  <a:lnTo>
                    <a:pt x="869039" y="773429"/>
                  </a:lnTo>
                  <a:lnTo>
                    <a:pt x="868514" y="773429"/>
                  </a:lnTo>
                  <a:lnTo>
                    <a:pt x="868514" y="772159"/>
                  </a:lnTo>
                  <a:close/>
                </a:path>
                <a:path w="3705225" h="1172210">
                  <a:moveTo>
                    <a:pt x="869039" y="773429"/>
                  </a:moveTo>
                  <a:lnTo>
                    <a:pt x="867779" y="774699"/>
                  </a:lnTo>
                  <a:lnTo>
                    <a:pt x="869039" y="774699"/>
                  </a:lnTo>
                  <a:lnTo>
                    <a:pt x="869039" y="773429"/>
                  </a:lnTo>
                  <a:close/>
                </a:path>
                <a:path w="3705225" h="1172210">
                  <a:moveTo>
                    <a:pt x="871035" y="772159"/>
                  </a:moveTo>
                  <a:lnTo>
                    <a:pt x="869775" y="772159"/>
                  </a:lnTo>
                  <a:lnTo>
                    <a:pt x="868514" y="773429"/>
                  </a:lnTo>
                  <a:lnTo>
                    <a:pt x="869039" y="773429"/>
                  </a:lnTo>
                  <a:lnTo>
                    <a:pt x="869039" y="774699"/>
                  </a:lnTo>
                  <a:lnTo>
                    <a:pt x="871035" y="774699"/>
                  </a:lnTo>
                  <a:lnTo>
                    <a:pt x="871035" y="772159"/>
                  </a:lnTo>
                  <a:close/>
                </a:path>
                <a:path w="3705225" h="1172210">
                  <a:moveTo>
                    <a:pt x="884687" y="765809"/>
                  </a:moveTo>
                  <a:lnTo>
                    <a:pt x="868514" y="765809"/>
                  </a:lnTo>
                  <a:lnTo>
                    <a:pt x="868514" y="773429"/>
                  </a:lnTo>
                  <a:lnTo>
                    <a:pt x="869775" y="772159"/>
                  </a:lnTo>
                  <a:lnTo>
                    <a:pt x="871035" y="772159"/>
                  </a:lnTo>
                  <a:lnTo>
                    <a:pt x="871035" y="768349"/>
                  </a:lnTo>
                  <a:lnTo>
                    <a:pt x="869775" y="768349"/>
                  </a:lnTo>
                  <a:lnTo>
                    <a:pt x="871035" y="767079"/>
                  </a:lnTo>
                  <a:lnTo>
                    <a:pt x="884687" y="767079"/>
                  </a:lnTo>
                  <a:lnTo>
                    <a:pt x="884687" y="765809"/>
                  </a:lnTo>
                  <a:close/>
                </a:path>
                <a:path w="3705225" h="1172210">
                  <a:moveTo>
                    <a:pt x="871035" y="767079"/>
                  </a:moveTo>
                  <a:lnTo>
                    <a:pt x="869775" y="768349"/>
                  </a:lnTo>
                  <a:lnTo>
                    <a:pt x="871035" y="768349"/>
                  </a:lnTo>
                  <a:lnTo>
                    <a:pt x="871035" y="767079"/>
                  </a:lnTo>
                  <a:close/>
                </a:path>
                <a:path w="3705225" h="1172210">
                  <a:moveTo>
                    <a:pt x="887207" y="765809"/>
                  </a:moveTo>
                  <a:lnTo>
                    <a:pt x="885947" y="765809"/>
                  </a:lnTo>
                  <a:lnTo>
                    <a:pt x="884687" y="767079"/>
                  </a:lnTo>
                  <a:lnTo>
                    <a:pt x="871035" y="767079"/>
                  </a:lnTo>
                  <a:lnTo>
                    <a:pt x="871035" y="768349"/>
                  </a:lnTo>
                  <a:lnTo>
                    <a:pt x="887207" y="768349"/>
                  </a:lnTo>
                  <a:lnTo>
                    <a:pt x="887207" y="765809"/>
                  </a:lnTo>
                  <a:close/>
                </a:path>
                <a:path w="3705225" h="1172210">
                  <a:moveTo>
                    <a:pt x="941606" y="759459"/>
                  </a:moveTo>
                  <a:lnTo>
                    <a:pt x="884687" y="759459"/>
                  </a:lnTo>
                  <a:lnTo>
                    <a:pt x="884687" y="767079"/>
                  </a:lnTo>
                  <a:lnTo>
                    <a:pt x="885947" y="765809"/>
                  </a:lnTo>
                  <a:lnTo>
                    <a:pt x="887207" y="765809"/>
                  </a:lnTo>
                  <a:lnTo>
                    <a:pt x="887207" y="761999"/>
                  </a:lnTo>
                  <a:lnTo>
                    <a:pt x="885947" y="761999"/>
                  </a:lnTo>
                  <a:lnTo>
                    <a:pt x="887207" y="760729"/>
                  </a:lnTo>
                  <a:lnTo>
                    <a:pt x="941606" y="760729"/>
                  </a:lnTo>
                  <a:lnTo>
                    <a:pt x="941606" y="759459"/>
                  </a:lnTo>
                  <a:close/>
                </a:path>
                <a:path w="3705225" h="1172210">
                  <a:moveTo>
                    <a:pt x="887207" y="760729"/>
                  </a:moveTo>
                  <a:lnTo>
                    <a:pt x="885947" y="761999"/>
                  </a:lnTo>
                  <a:lnTo>
                    <a:pt x="887207" y="761999"/>
                  </a:lnTo>
                  <a:lnTo>
                    <a:pt x="887207" y="760729"/>
                  </a:lnTo>
                  <a:close/>
                </a:path>
                <a:path w="3705225" h="1172210">
                  <a:moveTo>
                    <a:pt x="944127" y="759459"/>
                  </a:moveTo>
                  <a:lnTo>
                    <a:pt x="942867" y="759459"/>
                  </a:lnTo>
                  <a:lnTo>
                    <a:pt x="941606" y="760729"/>
                  </a:lnTo>
                  <a:lnTo>
                    <a:pt x="887207" y="760729"/>
                  </a:lnTo>
                  <a:lnTo>
                    <a:pt x="887207" y="761999"/>
                  </a:lnTo>
                  <a:lnTo>
                    <a:pt x="944127" y="761999"/>
                  </a:lnTo>
                  <a:lnTo>
                    <a:pt x="944127" y="759459"/>
                  </a:lnTo>
                  <a:close/>
                </a:path>
                <a:path w="3705225" h="1172210">
                  <a:moveTo>
                    <a:pt x="959774" y="754379"/>
                  </a:moveTo>
                  <a:lnTo>
                    <a:pt x="941606" y="754379"/>
                  </a:lnTo>
                  <a:lnTo>
                    <a:pt x="941606" y="760729"/>
                  </a:lnTo>
                  <a:lnTo>
                    <a:pt x="942867" y="759459"/>
                  </a:lnTo>
                  <a:lnTo>
                    <a:pt x="944127" y="759459"/>
                  </a:lnTo>
                  <a:lnTo>
                    <a:pt x="944127" y="756919"/>
                  </a:lnTo>
                  <a:lnTo>
                    <a:pt x="942867" y="756919"/>
                  </a:lnTo>
                  <a:lnTo>
                    <a:pt x="944127" y="755649"/>
                  </a:lnTo>
                  <a:lnTo>
                    <a:pt x="959774" y="755649"/>
                  </a:lnTo>
                  <a:lnTo>
                    <a:pt x="959774" y="754379"/>
                  </a:lnTo>
                  <a:close/>
                </a:path>
                <a:path w="3705225" h="1172210">
                  <a:moveTo>
                    <a:pt x="944127" y="755649"/>
                  </a:moveTo>
                  <a:lnTo>
                    <a:pt x="942867" y="756919"/>
                  </a:lnTo>
                  <a:lnTo>
                    <a:pt x="944127" y="756919"/>
                  </a:lnTo>
                  <a:lnTo>
                    <a:pt x="944127" y="755649"/>
                  </a:lnTo>
                  <a:close/>
                </a:path>
                <a:path w="3705225" h="1172210">
                  <a:moveTo>
                    <a:pt x="962295" y="754379"/>
                  </a:moveTo>
                  <a:lnTo>
                    <a:pt x="961035" y="754379"/>
                  </a:lnTo>
                  <a:lnTo>
                    <a:pt x="959774" y="755649"/>
                  </a:lnTo>
                  <a:lnTo>
                    <a:pt x="944127" y="755649"/>
                  </a:lnTo>
                  <a:lnTo>
                    <a:pt x="944127" y="756919"/>
                  </a:lnTo>
                  <a:lnTo>
                    <a:pt x="962295" y="756919"/>
                  </a:lnTo>
                  <a:lnTo>
                    <a:pt x="962295" y="754379"/>
                  </a:lnTo>
                  <a:close/>
                </a:path>
                <a:path w="3705225" h="1172210">
                  <a:moveTo>
                    <a:pt x="1008503" y="741679"/>
                  </a:moveTo>
                  <a:lnTo>
                    <a:pt x="959774" y="741679"/>
                  </a:lnTo>
                  <a:lnTo>
                    <a:pt x="959774" y="755649"/>
                  </a:lnTo>
                  <a:lnTo>
                    <a:pt x="961035" y="754379"/>
                  </a:lnTo>
                  <a:lnTo>
                    <a:pt x="962295" y="754379"/>
                  </a:lnTo>
                  <a:lnTo>
                    <a:pt x="962295" y="744219"/>
                  </a:lnTo>
                  <a:lnTo>
                    <a:pt x="961035" y="744219"/>
                  </a:lnTo>
                  <a:lnTo>
                    <a:pt x="962295" y="742949"/>
                  </a:lnTo>
                  <a:lnTo>
                    <a:pt x="1008503" y="742949"/>
                  </a:lnTo>
                  <a:lnTo>
                    <a:pt x="1008503" y="741679"/>
                  </a:lnTo>
                  <a:close/>
                </a:path>
                <a:path w="3705225" h="1172210">
                  <a:moveTo>
                    <a:pt x="962295" y="742949"/>
                  </a:moveTo>
                  <a:lnTo>
                    <a:pt x="961035" y="744219"/>
                  </a:lnTo>
                  <a:lnTo>
                    <a:pt x="962295" y="744219"/>
                  </a:lnTo>
                  <a:lnTo>
                    <a:pt x="962295" y="742949"/>
                  </a:lnTo>
                  <a:close/>
                </a:path>
                <a:path w="3705225" h="1172210">
                  <a:moveTo>
                    <a:pt x="1011023" y="741679"/>
                  </a:moveTo>
                  <a:lnTo>
                    <a:pt x="1009763" y="741679"/>
                  </a:lnTo>
                  <a:lnTo>
                    <a:pt x="1008503" y="742949"/>
                  </a:lnTo>
                  <a:lnTo>
                    <a:pt x="962295" y="742949"/>
                  </a:lnTo>
                  <a:lnTo>
                    <a:pt x="962295" y="744219"/>
                  </a:lnTo>
                  <a:lnTo>
                    <a:pt x="1011023" y="744219"/>
                  </a:lnTo>
                  <a:lnTo>
                    <a:pt x="1011023" y="741679"/>
                  </a:lnTo>
                  <a:close/>
                </a:path>
                <a:path w="3705225" h="1172210">
                  <a:moveTo>
                    <a:pt x="1047044" y="735329"/>
                  </a:moveTo>
                  <a:lnTo>
                    <a:pt x="1008503" y="735329"/>
                  </a:lnTo>
                  <a:lnTo>
                    <a:pt x="1008503" y="742949"/>
                  </a:lnTo>
                  <a:lnTo>
                    <a:pt x="1009763" y="741679"/>
                  </a:lnTo>
                  <a:lnTo>
                    <a:pt x="1011023" y="741679"/>
                  </a:lnTo>
                  <a:lnTo>
                    <a:pt x="1011023" y="737869"/>
                  </a:lnTo>
                  <a:lnTo>
                    <a:pt x="1009763" y="737869"/>
                  </a:lnTo>
                  <a:lnTo>
                    <a:pt x="1011023" y="736599"/>
                  </a:lnTo>
                  <a:lnTo>
                    <a:pt x="1047044" y="736599"/>
                  </a:lnTo>
                  <a:lnTo>
                    <a:pt x="1047044" y="735329"/>
                  </a:lnTo>
                  <a:close/>
                </a:path>
                <a:path w="3705225" h="1172210">
                  <a:moveTo>
                    <a:pt x="1011023" y="736599"/>
                  </a:moveTo>
                  <a:lnTo>
                    <a:pt x="1009763" y="737869"/>
                  </a:lnTo>
                  <a:lnTo>
                    <a:pt x="1011023" y="737869"/>
                  </a:lnTo>
                  <a:lnTo>
                    <a:pt x="1011023" y="736599"/>
                  </a:lnTo>
                  <a:close/>
                </a:path>
                <a:path w="3705225" h="1172210">
                  <a:moveTo>
                    <a:pt x="1049564" y="735329"/>
                  </a:moveTo>
                  <a:lnTo>
                    <a:pt x="1048304" y="735329"/>
                  </a:lnTo>
                  <a:lnTo>
                    <a:pt x="1047044" y="736599"/>
                  </a:lnTo>
                  <a:lnTo>
                    <a:pt x="1011023" y="736599"/>
                  </a:lnTo>
                  <a:lnTo>
                    <a:pt x="1011023" y="737869"/>
                  </a:lnTo>
                  <a:lnTo>
                    <a:pt x="1049564" y="737869"/>
                  </a:lnTo>
                  <a:lnTo>
                    <a:pt x="1049564" y="735329"/>
                  </a:lnTo>
                  <a:close/>
                </a:path>
                <a:path w="3705225" h="1172210">
                  <a:moveTo>
                    <a:pt x="1055235" y="730249"/>
                  </a:moveTo>
                  <a:lnTo>
                    <a:pt x="1047044" y="730249"/>
                  </a:lnTo>
                  <a:lnTo>
                    <a:pt x="1047044" y="736599"/>
                  </a:lnTo>
                  <a:lnTo>
                    <a:pt x="1048304" y="735329"/>
                  </a:lnTo>
                  <a:lnTo>
                    <a:pt x="1049564" y="735329"/>
                  </a:lnTo>
                  <a:lnTo>
                    <a:pt x="1049564" y="732789"/>
                  </a:lnTo>
                  <a:lnTo>
                    <a:pt x="1048304" y="732789"/>
                  </a:lnTo>
                  <a:lnTo>
                    <a:pt x="1049564" y="731519"/>
                  </a:lnTo>
                  <a:lnTo>
                    <a:pt x="1055235" y="731519"/>
                  </a:lnTo>
                  <a:lnTo>
                    <a:pt x="1055235" y="730249"/>
                  </a:lnTo>
                  <a:close/>
                </a:path>
                <a:path w="3705225" h="1172210">
                  <a:moveTo>
                    <a:pt x="1049564" y="731519"/>
                  </a:moveTo>
                  <a:lnTo>
                    <a:pt x="1048304" y="732789"/>
                  </a:lnTo>
                  <a:lnTo>
                    <a:pt x="1049564" y="732789"/>
                  </a:lnTo>
                  <a:lnTo>
                    <a:pt x="1049564" y="731519"/>
                  </a:lnTo>
                  <a:close/>
                </a:path>
                <a:path w="3705225" h="1172210">
                  <a:moveTo>
                    <a:pt x="1057756" y="730249"/>
                  </a:moveTo>
                  <a:lnTo>
                    <a:pt x="1056495" y="730249"/>
                  </a:lnTo>
                  <a:lnTo>
                    <a:pt x="1055235" y="731519"/>
                  </a:lnTo>
                  <a:lnTo>
                    <a:pt x="1049564" y="731519"/>
                  </a:lnTo>
                  <a:lnTo>
                    <a:pt x="1049564" y="732789"/>
                  </a:lnTo>
                  <a:lnTo>
                    <a:pt x="1057756" y="732789"/>
                  </a:lnTo>
                  <a:lnTo>
                    <a:pt x="1057756" y="730249"/>
                  </a:lnTo>
                  <a:close/>
                </a:path>
                <a:path w="3705225" h="1172210">
                  <a:moveTo>
                    <a:pt x="1069413" y="723899"/>
                  </a:moveTo>
                  <a:lnTo>
                    <a:pt x="1055235" y="723899"/>
                  </a:lnTo>
                  <a:lnTo>
                    <a:pt x="1055235" y="731519"/>
                  </a:lnTo>
                  <a:lnTo>
                    <a:pt x="1056495" y="730249"/>
                  </a:lnTo>
                  <a:lnTo>
                    <a:pt x="1057756" y="730249"/>
                  </a:lnTo>
                  <a:lnTo>
                    <a:pt x="1057756" y="726439"/>
                  </a:lnTo>
                  <a:lnTo>
                    <a:pt x="1056495" y="726439"/>
                  </a:lnTo>
                  <a:lnTo>
                    <a:pt x="1057756" y="725169"/>
                  </a:lnTo>
                  <a:lnTo>
                    <a:pt x="1069413" y="725169"/>
                  </a:lnTo>
                  <a:lnTo>
                    <a:pt x="1069413" y="723899"/>
                  </a:lnTo>
                  <a:close/>
                </a:path>
                <a:path w="3705225" h="1172210">
                  <a:moveTo>
                    <a:pt x="1057756" y="725169"/>
                  </a:moveTo>
                  <a:lnTo>
                    <a:pt x="1056495" y="726439"/>
                  </a:lnTo>
                  <a:lnTo>
                    <a:pt x="1057756" y="726439"/>
                  </a:lnTo>
                  <a:lnTo>
                    <a:pt x="1057756" y="725169"/>
                  </a:lnTo>
                  <a:close/>
                </a:path>
                <a:path w="3705225" h="1172210">
                  <a:moveTo>
                    <a:pt x="1071933" y="723899"/>
                  </a:moveTo>
                  <a:lnTo>
                    <a:pt x="1070673" y="723899"/>
                  </a:lnTo>
                  <a:lnTo>
                    <a:pt x="1069413" y="725169"/>
                  </a:lnTo>
                  <a:lnTo>
                    <a:pt x="1057756" y="725169"/>
                  </a:lnTo>
                  <a:lnTo>
                    <a:pt x="1057756" y="726439"/>
                  </a:lnTo>
                  <a:lnTo>
                    <a:pt x="1071933" y="726439"/>
                  </a:lnTo>
                  <a:lnTo>
                    <a:pt x="1071933" y="723899"/>
                  </a:lnTo>
                  <a:close/>
                </a:path>
                <a:path w="3705225" h="1172210">
                  <a:moveTo>
                    <a:pt x="1095772" y="717549"/>
                  </a:moveTo>
                  <a:lnTo>
                    <a:pt x="1069413" y="717549"/>
                  </a:lnTo>
                  <a:lnTo>
                    <a:pt x="1069413" y="725169"/>
                  </a:lnTo>
                  <a:lnTo>
                    <a:pt x="1070673" y="723899"/>
                  </a:lnTo>
                  <a:lnTo>
                    <a:pt x="1071933" y="723899"/>
                  </a:lnTo>
                  <a:lnTo>
                    <a:pt x="1071933" y="720089"/>
                  </a:lnTo>
                  <a:lnTo>
                    <a:pt x="1070673" y="720089"/>
                  </a:lnTo>
                  <a:lnTo>
                    <a:pt x="1071933" y="718819"/>
                  </a:lnTo>
                  <a:lnTo>
                    <a:pt x="1095772" y="718819"/>
                  </a:lnTo>
                  <a:lnTo>
                    <a:pt x="1095772" y="717549"/>
                  </a:lnTo>
                  <a:close/>
                </a:path>
                <a:path w="3705225" h="1172210">
                  <a:moveTo>
                    <a:pt x="1071933" y="718819"/>
                  </a:moveTo>
                  <a:lnTo>
                    <a:pt x="1070673" y="720089"/>
                  </a:lnTo>
                  <a:lnTo>
                    <a:pt x="1071933" y="720089"/>
                  </a:lnTo>
                  <a:lnTo>
                    <a:pt x="1071933" y="718819"/>
                  </a:lnTo>
                  <a:close/>
                </a:path>
                <a:path w="3705225" h="1172210">
                  <a:moveTo>
                    <a:pt x="1098292" y="717549"/>
                  </a:moveTo>
                  <a:lnTo>
                    <a:pt x="1097032" y="717549"/>
                  </a:lnTo>
                  <a:lnTo>
                    <a:pt x="1095772" y="718819"/>
                  </a:lnTo>
                  <a:lnTo>
                    <a:pt x="1071933" y="718819"/>
                  </a:lnTo>
                  <a:lnTo>
                    <a:pt x="1071933" y="720089"/>
                  </a:lnTo>
                  <a:lnTo>
                    <a:pt x="1098292" y="720089"/>
                  </a:lnTo>
                  <a:lnTo>
                    <a:pt x="1098292" y="717549"/>
                  </a:lnTo>
                  <a:close/>
                </a:path>
                <a:path w="3705225" h="1172210">
                  <a:moveTo>
                    <a:pt x="1103858" y="711199"/>
                  </a:moveTo>
                  <a:lnTo>
                    <a:pt x="1095772" y="711199"/>
                  </a:lnTo>
                  <a:lnTo>
                    <a:pt x="1095772" y="718819"/>
                  </a:lnTo>
                  <a:lnTo>
                    <a:pt x="1097032" y="717549"/>
                  </a:lnTo>
                  <a:lnTo>
                    <a:pt x="1098292" y="717549"/>
                  </a:lnTo>
                  <a:lnTo>
                    <a:pt x="1098292" y="713739"/>
                  </a:lnTo>
                  <a:lnTo>
                    <a:pt x="1097032" y="713739"/>
                  </a:lnTo>
                  <a:lnTo>
                    <a:pt x="1098292" y="712469"/>
                  </a:lnTo>
                  <a:lnTo>
                    <a:pt x="1103858" y="712469"/>
                  </a:lnTo>
                  <a:lnTo>
                    <a:pt x="1103858" y="711199"/>
                  </a:lnTo>
                  <a:close/>
                </a:path>
                <a:path w="3705225" h="1172210">
                  <a:moveTo>
                    <a:pt x="1098292" y="712469"/>
                  </a:moveTo>
                  <a:lnTo>
                    <a:pt x="1097032" y="713739"/>
                  </a:lnTo>
                  <a:lnTo>
                    <a:pt x="1098292" y="713739"/>
                  </a:lnTo>
                  <a:lnTo>
                    <a:pt x="1098292" y="712469"/>
                  </a:lnTo>
                  <a:close/>
                </a:path>
                <a:path w="3705225" h="1172210">
                  <a:moveTo>
                    <a:pt x="1106379" y="711199"/>
                  </a:moveTo>
                  <a:lnTo>
                    <a:pt x="1105119" y="711199"/>
                  </a:lnTo>
                  <a:lnTo>
                    <a:pt x="1103858" y="712469"/>
                  </a:lnTo>
                  <a:lnTo>
                    <a:pt x="1098292" y="712469"/>
                  </a:lnTo>
                  <a:lnTo>
                    <a:pt x="1098292" y="713739"/>
                  </a:lnTo>
                  <a:lnTo>
                    <a:pt x="1106379" y="713739"/>
                  </a:lnTo>
                  <a:lnTo>
                    <a:pt x="1106379" y="711199"/>
                  </a:lnTo>
                  <a:close/>
                </a:path>
                <a:path w="3705225" h="1172210">
                  <a:moveTo>
                    <a:pt x="1136309" y="704849"/>
                  </a:moveTo>
                  <a:lnTo>
                    <a:pt x="1103858" y="704849"/>
                  </a:lnTo>
                  <a:lnTo>
                    <a:pt x="1103858" y="712469"/>
                  </a:lnTo>
                  <a:lnTo>
                    <a:pt x="1105119" y="711199"/>
                  </a:lnTo>
                  <a:lnTo>
                    <a:pt x="1106379" y="711199"/>
                  </a:lnTo>
                  <a:lnTo>
                    <a:pt x="1106379" y="707389"/>
                  </a:lnTo>
                  <a:lnTo>
                    <a:pt x="1105119" y="707389"/>
                  </a:lnTo>
                  <a:lnTo>
                    <a:pt x="1106379" y="706119"/>
                  </a:lnTo>
                  <a:lnTo>
                    <a:pt x="1136309" y="706119"/>
                  </a:lnTo>
                  <a:lnTo>
                    <a:pt x="1136309" y="704849"/>
                  </a:lnTo>
                  <a:close/>
                </a:path>
                <a:path w="3705225" h="1172210">
                  <a:moveTo>
                    <a:pt x="1106379" y="706119"/>
                  </a:moveTo>
                  <a:lnTo>
                    <a:pt x="1105119" y="707389"/>
                  </a:lnTo>
                  <a:lnTo>
                    <a:pt x="1106379" y="707389"/>
                  </a:lnTo>
                  <a:lnTo>
                    <a:pt x="1106379" y="706119"/>
                  </a:lnTo>
                  <a:close/>
                </a:path>
                <a:path w="3705225" h="1172210">
                  <a:moveTo>
                    <a:pt x="1138829" y="704849"/>
                  </a:moveTo>
                  <a:lnTo>
                    <a:pt x="1137569" y="704849"/>
                  </a:lnTo>
                  <a:lnTo>
                    <a:pt x="1136309" y="706119"/>
                  </a:lnTo>
                  <a:lnTo>
                    <a:pt x="1106379" y="706119"/>
                  </a:lnTo>
                  <a:lnTo>
                    <a:pt x="1106379" y="707389"/>
                  </a:lnTo>
                  <a:lnTo>
                    <a:pt x="1138829" y="707389"/>
                  </a:lnTo>
                  <a:lnTo>
                    <a:pt x="1138829" y="704849"/>
                  </a:lnTo>
                  <a:close/>
                </a:path>
                <a:path w="3705225" h="1172210">
                  <a:moveTo>
                    <a:pt x="1148491" y="699769"/>
                  </a:moveTo>
                  <a:lnTo>
                    <a:pt x="1136309" y="699769"/>
                  </a:lnTo>
                  <a:lnTo>
                    <a:pt x="1136309" y="706119"/>
                  </a:lnTo>
                  <a:lnTo>
                    <a:pt x="1137569" y="704849"/>
                  </a:lnTo>
                  <a:lnTo>
                    <a:pt x="1138829" y="704849"/>
                  </a:lnTo>
                  <a:lnTo>
                    <a:pt x="1138829" y="702309"/>
                  </a:lnTo>
                  <a:lnTo>
                    <a:pt x="1137569" y="702309"/>
                  </a:lnTo>
                  <a:lnTo>
                    <a:pt x="1138829" y="701039"/>
                  </a:lnTo>
                  <a:lnTo>
                    <a:pt x="1148491" y="701039"/>
                  </a:lnTo>
                  <a:lnTo>
                    <a:pt x="1148491" y="699769"/>
                  </a:lnTo>
                  <a:close/>
                </a:path>
                <a:path w="3705225" h="1172210">
                  <a:moveTo>
                    <a:pt x="1138829" y="701039"/>
                  </a:moveTo>
                  <a:lnTo>
                    <a:pt x="1137569" y="702309"/>
                  </a:lnTo>
                  <a:lnTo>
                    <a:pt x="1138829" y="702309"/>
                  </a:lnTo>
                  <a:lnTo>
                    <a:pt x="1138829" y="701039"/>
                  </a:lnTo>
                  <a:close/>
                </a:path>
                <a:path w="3705225" h="1172210">
                  <a:moveTo>
                    <a:pt x="1151011" y="699769"/>
                  </a:moveTo>
                  <a:lnTo>
                    <a:pt x="1149751" y="699769"/>
                  </a:lnTo>
                  <a:lnTo>
                    <a:pt x="1148491" y="701039"/>
                  </a:lnTo>
                  <a:lnTo>
                    <a:pt x="1138829" y="701039"/>
                  </a:lnTo>
                  <a:lnTo>
                    <a:pt x="1138829" y="702309"/>
                  </a:lnTo>
                  <a:lnTo>
                    <a:pt x="1151011" y="702309"/>
                  </a:lnTo>
                  <a:lnTo>
                    <a:pt x="1151011" y="699769"/>
                  </a:lnTo>
                  <a:close/>
                </a:path>
                <a:path w="3705225" h="1172210">
                  <a:moveTo>
                    <a:pt x="1191128" y="693419"/>
                  </a:moveTo>
                  <a:lnTo>
                    <a:pt x="1148491" y="693419"/>
                  </a:lnTo>
                  <a:lnTo>
                    <a:pt x="1148491" y="701039"/>
                  </a:lnTo>
                  <a:lnTo>
                    <a:pt x="1149751" y="699769"/>
                  </a:lnTo>
                  <a:lnTo>
                    <a:pt x="1151011" y="699769"/>
                  </a:lnTo>
                  <a:lnTo>
                    <a:pt x="1151011" y="695959"/>
                  </a:lnTo>
                  <a:lnTo>
                    <a:pt x="1149751" y="695959"/>
                  </a:lnTo>
                  <a:lnTo>
                    <a:pt x="1151011" y="694689"/>
                  </a:lnTo>
                  <a:lnTo>
                    <a:pt x="1191128" y="694689"/>
                  </a:lnTo>
                  <a:lnTo>
                    <a:pt x="1191128" y="693419"/>
                  </a:lnTo>
                  <a:close/>
                </a:path>
                <a:path w="3705225" h="1172210">
                  <a:moveTo>
                    <a:pt x="1151011" y="694689"/>
                  </a:moveTo>
                  <a:lnTo>
                    <a:pt x="1149751" y="695959"/>
                  </a:lnTo>
                  <a:lnTo>
                    <a:pt x="1151011" y="695959"/>
                  </a:lnTo>
                  <a:lnTo>
                    <a:pt x="1151011" y="694689"/>
                  </a:lnTo>
                  <a:close/>
                </a:path>
                <a:path w="3705225" h="1172210">
                  <a:moveTo>
                    <a:pt x="1193648" y="693419"/>
                  </a:moveTo>
                  <a:lnTo>
                    <a:pt x="1192388" y="693419"/>
                  </a:lnTo>
                  <a:lnTo>
                    <a:pt x="1191128" y="694689"/>
                  </a:lnTo>
                  <a:lnTo>
                    <a:pt x="1151011" y="694689"/>
                  </a:lnTo>
                  <a:lnTo>
                    <a:pt x="1151011" y="695959"/>
                  </a:lnTo>
                  <a:lnTo>
                    <a:pt x="1193648" y="695959"/>
                  </a:lnTo>
                  <a:lnTo>
                    <a:pt x="1193648" y="693419"/>
                  </a:lnTo>
                  <a:close/>
                </a:path>
                <a:path w="3705225" h="1172210">
                  <a:moveTo>
                    <a:pt x="1237860" y="687069"/>
                  </a:moveTo>
                  <a:lnTo>
                    <a:pt x="1191128" y="687069"/>
                  </a:lnTo>
                  <a:lnTo>
                    <a:pt x="1191128" y="694689"/>
                  </a:lnTo>
                  <a:lnTo>
                    <a:pt x="1192388" y="693419"/>
                  </a:lnTo>
                  <a:lnTo>
                    <a:pt x="1193648" y="693419"/>
                  </a:lnTo>
                  <a:lnTo>
                    <a:pt x="1193648" y="689609"/>
                  </a:lnTo>
                  <a:lnTo>
                    <a:pt x="1192388" y="689609"/>
                  </a:lnTo>
                  <a:lnTo>
                    <a:pt x="1193648" y="688339"/>
                  </a:lnTo>
                  <a:lnTo>
                    <a:pt x="1237860" y="688339"/>
                  </a:lnTo>
                  <a:lnTo>
                    <a:pt x="1237860" y="687069"/>
                  </a:lnTo>
                  <a:close/>
                </a:path>
                <a:path w="3705225" h="1172210">
                  <a:moveTo>
                    <a:pt x="1193648" y="688339"/>
                  </a:moveTo>
                  <a:lnTo>
                    <a:pt x="1192388" y="689609"/>
                  </a:lnTo>
                  <a:lnTo>
                    <a:pt x="1193648" y="689609"/>
                  </a:lnTo>
                  <a:lnTo>
                    <a:pt x="1193648" y="688339"/>
                  </a:lnTo>
                  <a:close/>
                </a:path>
                <a:path w="3705225" h="1172210">
                  <a:moveTo>
                    <a:pt x="1240381" y="687069"/>
                  </a:moveTo>
                  <a:lnTo>
                    <a:pt x="1239121" y="687069"/>
                  </a:lnTo>
                  <a:lnTo>
                    <a:pt x="1237860" y="688339"/>
                  </a:lnTo>
                  <a:lnTo>
                    <a:pt x="1193648" y="688339"/>
                  </a:lnTo>
                  <a:lnTo>
                    <a:pt x="1193648" y="689609"/>
                  </a:lnTo>
                  <a:lnTo>
                    <a:pt x="1240381" y="689609"/>
                  </a:lnTo>
                  <a:lnTo>
                    <a:pt x="1240381" y="687069"/>
                  </a:lnTo>
                  <a:close/>
                </a:path>
                <a:path w="3705225" h="1172210">
                  <a:moveTo>
                    <a:pt x="1272306" y="680719"/>
                  </a:moveTo>
                  <a:lnTo>
                    <a:pt x="1237860" y="680719"/>
                  </a:lnTo>
                  <a:lnTo>
                    <a:pt x="1237860" y="688339"/>
                  </a:lnTo>
                  <a:lnTo>
                    <a:pt x="1239121" y="687069"/>
                  </a:lnTo>
                  <a:lnTo>
                    <a:pt x="1240381" y="687069"/>
                  </a:lnTo>
                  <a:lnTo>
                    <a:pt x="1240381" y="683259"/>
                  </a:lnTo>
                  <a:lnTo>
                    <a:pt x="1239121" y="683259"/>
                  </a:lnTo>
                  <a:lnTo>
                    <a:pt x="1240381" y="681989"/>
                  </a:lnTo>
                  <a:lnTo>
                    <a:pt x="1272306" y="681989"/>
                  </a:lnTo>
                  <a:lnTo>
                    <a:pt x="1272306" y="680719"/>
                  </a:lnTo>
                  <a:close/>
                </a:path>
                <a:path w="3705225" h="1172210">
                  <a:moveTo>
                    <a:pt x="1240381" y="681989"/>
                  </a:moveTo>
                  <a:lnTo>
                    <a:pt x="1239121" y="683259"/>
                  </a:lnTo>
                  <a:lnTo>
                    <a:pt x="1240381" y="683259"/>
                  </a:lnTo>
                  <a:lnTo>
                    <a:pt x="1240381" y="681989"/>
                  </a:lnTo>
                  <a:close/>
                </a:path>
                <a:path w="3705225" h="1172210">
                  <a:moveTo>
                    <a:pt x="1274827" y="680719"/>
                  </a:moveTo>
                  <a:lnTo>
                    <a:pt x="1273566" y="680719"/>
                  </a:lnTo>
                  <a:lnTo>
                    <a:pt x="1272306" y="681989"/>
                  </a:lnTo>
                  <a:lnTo>
                    <a:pt x="1240381" y="681989"/>
                  </a:lnTo>
                  <a:lnTo>
                    <a:pt x="1240381" y="683259"/>
                  </a:lnTo>
                  <a:lnTo>
                    <a:pt x="1274827" y="683259"/>
                  </a:lnTo>
                  <a:lnTo>
                    <a:pt x="1274827" y="680719"/>
                  </a:lnTo>
                  <a:close/>
                </a:path>
                <a:path w="3705225" h="1172210">
                  <a:moveTo>
                    <a:pt x="1282493" y="675639"/>
                  </a:moveTo>
                  <a:lnTo>
                    <a:pt x="1272306" y="675639"/>
                  </a:lnTo>
                  <a:lnTo>
                    <a:pt x="1272306" y="681989"/>
                  </a:lnTo>
                  <a:lnTo>
                    <a:pt x="1273566" y="680719"/>
                  </a:lnTo>
                  <a:lnTo>
                    <a:pt x="1274827" y="680719"/>
                  </a:lnTo>
                  <a:lnTo>
                    <a:pt x="1274827" y="678179"/>
                  </a:lnTo>
                  <a:lnTo>
                    <a:pt x="1273566" y="678179"/>
                  </a:lnTo>
                  <a:lnTo>
                    <a:pt x="1274827" y="676909"/>
                  </a:lnTo>
                  <a:lnTo>
                    <a:pt x="1282493" y="676909"/>
                  </a:lnTo>
                  <a:lnTo>
                    <a:pt x="1282493" y="675639"/>
                  </a:lnTo>
                  <a:close/>
                </a:path>
                <a:path w="3705225" h="1172210">
                  <a:moveTo>
                    <a:pt x="1274827" y="676909"/>
                  </a:moveTo>
                  <a:lnTo>
                    <a:pt x="1273566" y="678179"/>
                  </a:lnTo>
                  <a:lnTo>
                    <a:pt x="1274827" y="678179"/>
                  </a:lnTo>
                  <a:lnTo>
                    <a:pt x="1274827" y="676909"/>
                  </a:lnTo>
                  <a:close/>
                </a:path>
                <a:path w="3705225" h="1172210">
                  <a:moveTo>
                    <a:pt x="1285013" y="675639"/>
                  </a:moveTo>
                  <a:lnTo>
                    <a:pt x="1283753" y="675639"/>
                  </a:lnTo>
                  <a:lnTo>
                    <a:pt x="1282493" y="676909"/>
                  </a:lnTo>
                  <a:lnTo>
                    <a:pt x="1274827" y="676909"/>
                  </a:lnTo>
                  <a:lnTo>
                    <a:pt x="1274827" y="678179"/>
                  </a:lnTo>
                  <a:lnTo>
                    <a:pt x="1285013" y="678179"/>
                  </a:lnTo>
                  <a:lnTo>
                    <a:pt x="1285013" y="675639"/>
                  </a:lnTo>
                  <a:close/>
                </a:path>
                <a:path w="3705225" h="1172210">
                  <a:moveTo>
                    <a:pt x="1310848" y="669289"/>
                  </a:moveTo>
                  <a:lnTo>
                    <a:pt x="1282493" y="669289"/>
                  </a:lnTo>
                  <a:lnTo>
                    <a:pt x="1282493" y="676909"/>
                  </a:lnTo>
                  <a:lnTo>
                    <a:pt x="1283753" y="675639"/>
                  </a:lnTo>
                  <a:lnTo>
                    <a:pt x="1285013" y="675639"/>
                  </a:lnTo>
                  <a:lnTo>
                    <a:pt x="1285013" y="671829"/>
                  </a:lnTo>
                  <a:lnTo>
                    <a:pt x="1283753" y="671829"/>
                  </a:lnTo>
                  <a:lnTo>
                    <a:pt x="1285013" y="670559"/>
                  </a:lnTo>
                  <a:lnTo>
                    <a:pt x="1310848" y="670559"/>
                  </a:lnTo>
                  <a:lnTo>
                    <a:pt x="1310848" y="669289"/>
                  </a:lnTo>
                  <a:close/>
                </a:path>
                <a:path w="3705225" h="1172210">
                  <a:moveTo>
                    <a:pt x="1285013" y="670559"/>
                  </a:moveTo>
                  <a:lnTo>
                    <a:pt x="1283753" y="671829"/>
                  </a:lnTo>
                  <a:lnTo>
                    <a:pt x="1285013" y="671829"/>
                  </a:lnTo>
                  <a:lnTo>
                    <a:pt x="1285013" y="670559"/>
                  </a:lnTo>
                  <a:close/>
                </a:path>
                <a:path w="3705225" h="1172210">
                  <a:moveTo>
                    <a:pt x="1313368" y="669289"/>
                  </a:moveTo>
                  <a:lnTo>
                    <a:pt x="1312108" y="669289"/>
                  </a:lnTo>
                  <a:lnTo>
                    <a:pt x="1310848" y="670559"/>
                  </a:lnTo>
                  <a:lnTo>
                    <a:pt x="1285013" y="670559"/>
                  </a:lnTo>
                  <a:lnTo>
                    <a:pt x="1285013" y="671829"/>
                  </a:lnTo>
                  <a:lnTo>
                    <a:pt x="1313368" y="671829"/>
                  </a:lnTo>
                  <a:lnTo>
                    <a:pt x="1313368" y="669289"/>
                  </a:lnTo>
                  <a:close/>
                </a:path>
                <a:path w="3705225" h="1172210">
                  <a:moveTo>
                    <a:pt x="1321034" y="662939"/>
                  </a:moveTo>
                  <a:lnTo>
                    <a:pt x="1310848" y="662939"/>
                  </a:lnTo>
                  <a:lnTo>
                    <a:pt x="1310848" y="670559"/>
                  </a:lnTo>
                  <a:lnTo>
                    <a:pt x="1312108" y="669289"/>
                  </a:lnTo>
                  <a:lnTo>
                    <a:pt x="1313368" y="669289"/>
                  </a:lnTo>
                  <a:lnTo>
                    <a:pt x="1313368" y="665479"/>
                  </a:lnTo>
                  <a:lnTo>
                    <a:pt x="1312108" y="665479"/>
                  </a:lnTo>
                  <a:lnTo>
                    <a:pt x="1313368" y="664209"/>
                  </a:lnTo>
                  <a:lnTo>
                    <a:pt x="1321034" y="664209"/>
                  </a:lnTo>
                  <a:lnTo>
                    <a:pt x="1321034" y="662939"/>
                  </a:lnTo>
                  <a:close/>
                </a:path>
                <a:path w="3705225" h="1172210">
                  <a:moveTo>
                    <a:pt x="1313368" y="664209"/>
                  </a:moveTo>
                  <a:lnTo>
                    <a:pt x="1312108" y="665479"/>
                  </a:lnTo>
                  <a:lnTo>
                    <a:pt x="1313368" y="665479"/>
                  </a:lnTo>
                  <a:lnTo>
                    <a:pt x="1313368" y="664209"/>
                  </a:lnTo>
                  <a:close/>
                </a:path>
                <a:path w="3705225" h="1172210">
                  <a:moveTo>
                    <a:pt x="1323555" y="662939"/>
                  </a:moveTo>
                  <a:lnTo>
                    <a:pt x="1322294" y="662939"/>
                  </a:lnTo>
                  <a:lnTo>
                    <a:pt x="1321034" y="664209"/>
                  </a:lnTo>
                  <a:lnTo>
                    <a:pt x="1313368" y="664209"/>
                  </a:lnTo>
                  <a:lnTo>
                    <a:pt x="1313368" y="665479"/>
                  </a:lnTo>
                  <a:lnTo>
                    <a:pt x="1323555" y="665479"/>
                  </a:lnTo>
                  <a:lnTo>
                    <a:pt x="1323555" y="662939"/>
                  </a:lnTo>
                  <a:close/>
                </a:path>
                <a:path w="3705225" h="1172210">
                  <a:moveTo>
                    <a:pt x="1341303" y="651509"/>
                  </a:moveTo>
                  <a:lnTo>
                    <a:pt x="1321034" y="651509"/>
                  </a:lnTo>
                  <a:lnTo>
                    <a:pt x="1321034" y="664209"/>
                  </a:lnTo>
                  <a:lnTo>
                    <a:pt x="1322294" y="662939"/>
                  </a:lnTo>
                  <a:lnTo>
                    <a:pt x="1323555" y="662939"/>
                  </a:lnTo>
                  <a:lnTo>
                    <a:pt x="1323555" y="654049"/>
                  </a:lnTo>
                  <a:lnTo>
                    <a:pt x="1322294" y="654049"/>
                  </a:lnTo>
                  <a:lnTo>
                    <a:pt x="1323555" y="652779"/>
                  </a:lnTo>
                  <a:lnTo>
                    <a:pt x="1341303" y="652779"/>
                  </a:lnTo>
                  <a:lnTo>
                    <a:pt x="1341303" y="651509"/>
                  </a:lnTo>
                  <a:close/>
                </a:path>
                <a:path w="3705225" h="1172210">
                  <a:moveTo>
                    <a:pt x="1323555" y="652779"/>
                  </a:moveTo>
                  <a:lnTo>
                    <a:pt x="1322294" y="654049"/>
                  </a:lnTo>
                  <a:lnTo>
                    <a:pt x="1323555" y="654049"/>
                  </a:lnTo>
                  <a:lnTo>
                    <a:pt x="1323555" y="652779"/>
                  </a:lnTo>
                  <a:close/>
                </a:path>
                <a:path w="3705225" h="1172210">
                  <a:moveTo>
                    <a:pt x="1343823" y="651509"/>
                  </a:moveTo>
                  <a:lnTo>
                    <a:pt x="1342563" y="651509"/>
                  </a:lnTo>
                  <a:lnTo>
                    <a:pt x="1341303" y="652779"/>
                  </a:lnTo>
                  <a:lnTo>
                    <a:pt x="1323555" y="652779"/>
                  </a:lnTo>
                  <a:lnTo>
                    <a:pt x="1323555" y="654049"/>
                  </a:lnTo>
                  <a:lnTo>
                    <a:pt x="1343823" y="654049"/>
                  </a:lnTo>
                  <a:lnTo>
                    <a:pt x="1343823" y="651509"/>
                  </a:lnTo>
                  <a:close/>
                </a:path>
                <a:path w="3705225" h="1172210">
                  <a:moveTo>
                    <a:pt x="1371758" y="645159"/>
                  </a:moveTo>
                  <a:lnTo>
                    <a:pt x="1341303" y="645159"/>
                  </a:lnTo>
                  <a:lnTo>
                    <a:pt x="1341303" y="652779"/>
                  </a:lnTo>
                  <a:lnTo>
                    <a:pt x="1342563" y="651509"/>
                  </a:lnTo>
                  <a:lnTo>
                    <a:pt x="1343823" y="651509"/>
                  </a:lnTo>
                  <a:lnTo>
                    <a:pt x="1343823" y="647699"/>
                  </a:lnTo>
                  <a:lnTo>
                    <a:pt x="1342563" y="647699"/>
                  </a:lnTo>
                  <a:lnTo>
                    <a:pt x="1343823" y="646429"/>
                  </a:lnTo>
                  <a:lnTo>
                    <a:pt x="1371758" y="646429"/>
                  </a:lnTo>
                  <a:lnTo>
                    <a:pt x="1371758" y="645159"/>
                  </a:lnTo>
                  <a:close/>
                </a:path>
                <a:path w="3705225" h="1172210">
                  <a:moveTo>
                    <a:pt x="1343823" y="646429"/>
                  </a:moveTo>
                  <a:lnTo>
                    <a:pt x="1342563" y="647699"/>
                  </a:lnTo>
                  <a:lnTo>
                    <a:pt x="1343823" y="647699"/>
                  </a:lnTo>
                  <a:lnTo>
                    <a:pt x="1343823" y="646429"/>
                  </a:lnTo>
                  <a:close/>
                </a:path>
                <a:path w="3705225" h="1172210">
                  <a:moveTo>
                    <a:pt x="1374278" y="645159"/>
                  </a:moveTo>
                  <a:lnTo>
                    <a:pt x="1373018" y="645159"/>
                  </a:lnTo>
                  <a:lnTo>
                    <a:pt x="1371758" y="646429"/>
                  </a:lnTo>
                  <a:lnTo>
                    <a:pt x="1343823" y="646429"/>
                  </a:lnTo>
                  <a:lnTo>
                    <a:pt x="1343823" y="647699"/>
                  </a:lnTo>
                  <a:lnTo>
                    <a:pt x="1374278" y="647699"/>
                  </a:lnTo>
                  <a:lnTo>
                    <a:pt x="1374278" y="645159"/>
                  </a:lnTo>
                  <a:close/>
                </a:path>
                <a:path w="3705225" h="1172210">
                  <a:moveTo>
                    <a:pt x="1385935" y="638809"/>
                  </a:moveTo>
                  <a:lnTo>
                    <a:pt x="1371758" y="638809"/>
                  </a:lnTo>
                  <a:lnTo>
                    <a:pt x="1371758" y="646429"/>
                  </a:lnTo>
                  <a:lnTo>
                    <a:pt x="1373018" y="645159"/>
                  </a:lnTo>
                  <a:lnTo>
                    <a:pt x="1374278" y="645159"/>
                  </a:lnTo>
                  <a:lnTo>
                    <a:pt x="1374278" y="641349"/>
                  </a:lnTo>
                  <a:lnTo>
                    <a:pt x="1373018" y="641349"/>
                  </a:lnTo>
                  <a:lnTo>
                    <a:pt x="1374278" y="640079"/>
                  </a:lnTo>
                  <a:lnTo>
                    <a:pt x="1385935" y="640079"/>
                  </a:lnTo>
                  <a:lnTo>
                    <a:pt x="1385935" y="638809"/>
                  </a:lnTo>
                  <a:close/>
                </a:path>
                <a:path w="3705225" h="1172210">
                  <a:moveTo>
                    <a:pt x="1374278" y="640079"/>
                  </a:moveTo>
                  <a:lnTo>
                    <a:pt x="1373018" y="641349"/>
                  </a:lnTo>
                  <a:lnTo>
                    <a:pt x="1374278" y="641349"/>
                  </a:lnTo>
                  <a:lnTo>
                    <a:pt x="1374278" y="640079"/>
                  </a:lnTo>
                  <a:close/>
                </a:path>
                <a:path w="3705225" h="1172210">
                  <a:moveTo>
                    <a:pt x="1388455" y="638809"/>
                  </a:moveTo>
                  <a:lnTo>
                    <a:pt x="1387195" y="638809"/>
                  </a:lnTo>
                  <a:lnTo>
                    <a:pt x="1385935" y="640079"/>
                  </a:lnTo>
                  <a:lnTo>
                    <a:pt x="1374278" y="640079"/>
                  </a:lnTo>
                  <a:lnTo>
                    <a:pt x="1374278" y="641349"/>
                  </a:lnTo>
                  <a:lnTo>
                    <a:pt x="1388455" y="641349"/>
                  </a:lnTo>
                  <a:lnTo>
                    <a:pt x="1388455" y="638809"/>
                  </a:lnTo>
                  <a:close/>
                </a:path>
                <a:path w="3705225" h="1172210">
                  <a:moveTo>
                    <a:pt x="1396122" y="632459"/>
                  </a:moveTo>
                  <a:lnTo>
                    <a:pt x="1385935" y="632459"/>
                  </a:lnTo>
                  <a:lnTo>
                    <a:pt x="1385935" y="640079"/>
                  </a:lnTo>
                  <a:lnTo>
                    <a:pt x="1387195" y="638809"/>
                  </a:lnTo>
                  <a:lnTo>
                    <a:pt x="1388455" y="638809"/>
                  </a:lnTo>
                  <a:lnTo>
                    <a:pt x="1388455" y="634999"/>
                  </a:lnTo>
                  <a:lnTo>
                    <a:pt x="1387195" y="634999"/>
                  </a:lnTo>
                  <a:lnTo>
                    <a:pt x="1388455" y="633729"/>
                  </a:lnTo>
                  <a:lnTo>
                    <a:pt x="1396122" y="633729"/>
                  </a:lnTo>
                  <a:lnTo>
                    <a:pt x="1396122" y="632459"/>
                  </a:lnTo>
                  <a:close/>
                </a:path>
                <a:path w="3705225" h="1172210">
                  <a:moveTo>
                    <a:pt x="1388455" y="633729"/>
                  </a:moveTo>
                  <a:lnTo>
                    <a:pt x="1387195" y="634999"/>
                  </a:lnTo>
                  <a:lnTo>
                    <a:pt x="1388455" y="634999"/>
                  </a:lnTo>
                  <a:lnTo>
                    <a:pt x="1388455" y="633729"/>
                  </a:lnTo>
                  <a:close/>
                </a:path>
                <a:path w="3705225" h="1172210">
                  <a:moveTo>
                    <a:pt x="1398642" y="632459"/>
                  </a:moveTo>
                  <a:lnTo>
                    <a:pt x="1397382" y="632459"/>
                  </a:lnTo>
                  <a:lnTo>
                    <a:pt x="1396122" y="633729"/>
                  </a:lnTo>
                  <a:lnTo>
                    <a:pt x="1388455" y="633729"/>
                  </a:lnTo>
                  <a:lnTo>
                    <a:pt x="1388455" y="634999"/>
                  </a:lnTo>
                  <a:lnTo>
                    <a:pt x="1398642" y="634999"/>
                  </a:lnTo>
                  <a:lnTo>
                    <a:pt x="1398642" y="632459"/>
                  </a:lnTo>
                  <a:close/>
                </a:path>
                <a:path w="3705225" h="1172210">
                  <a:moveTo>
                    <a:pt x="1461022" y="626109"/>
                  </a:moveTo>
                  <a:lnTo>
                    <a:pt x="1396122" y="626109"/>
                  </a:lnTo>
                  <a:lnTo>
                    <a:pt x="1396122" y="633729"/>
                  </a:lnTo>
                  <a:lnTo>
                    <a:pt x="1397382" y="632459"/>
                  </a:lnTo>
                  <a:lnTo>
                    <a:pt x="1398642" y="632459"/>
                  </a:lnTo>
                  <a:lnTo>
                    <a:pt x="1398642" y="628649"/>
                  </a:lnTo>
                  <a:lnTo>
                    <a:pt x="1397382" y="628649"/>
                  </a:lnTo>
                  <a:lnTo>
                    <a:pt x="1398642" y="627379"/>
                  </a:lnTo>
                  <a:lnTo>
                    <a:pt x="1461022" y="627379"/>
                  </a:lnTo>
                  <a:lnTo>
                    <a:pt x="1461022" y="626109"/>
                  </a:lnTo>
                  <a:close/>
                </a:path>
                <a:path w="3705225" h="1172210">
                  <a:moveTo>
                    <a:pt x="1398642" y="627379"/>
                  </a:moveTo>
                  <a:lnTo>
                    <a:pt x="1397382" y="628649"/>
                  </a:lnTo>
                  <a:lnTo>
                    <a:pt x="1398642" y="628649"/>
                  </a:lnTo>
                  <a:lnTo>
                    <a:pt x="1398642" y="627379"/>
                  </a:lnTo>
                  <a:close/>
                </a:path>
                <a:path w="3705225" h="1172210">
                  <a:moveTo>
                    <a:pt x="1463543" y="626109"/>
                  </a:moveTo>
                  <a:lnTo>
                    <a:pt x="1462283" y="626109"/>
                  </a:lnTo>
                  <a:lnTo>
                    <a:pt x="1461022" y="627379"/>
                  </a:lnTo>
                  <a:lnTo>
                    <a:pt x="1398642" y="627379"/>
                  </a:lnTo>
                  <a:lnTo>
                    <a:pt x="1398642" y="628649"/>
                  </a:lnTo>
                  <a:lnTo>
                    <a:pt x="1463543" y="628649"/>
                  </a:lnTo>
                  <a:lnTo>
                    <a:pt x="1463543" y="626109"/>
                  </a:lnTo>
                  <a:close/>
                </a:path>
                <a:path w="3705225" h="1172210">
                  <a:moveTo>
                    <a:pt x="1465118" y="619759"/>
                  </a:moveTo>
                  <a:lnTo>
                    <a:pt x="1461022" y="619759"/>
                  </a:lnTo>
                  <a:lnTo>
                    <a:pt x="1461022" y="627379"/>
                  </a:lnTo>
                  <a:lnTo>
                    <a:pt x="1462283" y="626109"/>
                  </a:lnTo>
                  <a:lnTo>
                    <a:pt x="1463543" y="626109"/>
                  </a:lnTo>
                  <a:lnTo>
                    <a:pt x="1463543" y="622299"/>
                  </a:lnTo>
                  <a:lnTo>
                    <a:pt x="1462283" y="622299"/>
                  </a:lnTo>
                  <a:lnTo>
                    <a:pt x="1463543" y="621029"/>
                  </a:lnTo>
                  <a:lnTo>
                    <a:pt x="1465118" y="621029"/>
                  </a:lnTo>
                  <a:lnTo>
                    <a:pt x="1465118" y="619759"/>
                  </a:lnTo>
                  <a:close/>
                </a:path>
                <a:path w="3705225" h="1172210">
                  <a:moveTo>
                    <a:pt x="1463543" y="621029"/>
                  </a:moveTo>
                  <a:lnTo>
                    <a:pt x="1462283" y="622299"/>
                  </a:lnTo>
                  <a:lnTo>
                    <a:pt x="1463543" y="622299"/>
                  </a:lnTo>
                  <a:lnTo>
                    <a:pt x="1463543" y="621029"/>
                  </a:lnTo>
                  <a:close/>
                </a:path>
                <a:path w="3705225" h="1172210">
                  <a:moveTo>
                    <a:pt x="1467639" y="619759"/>
                  </a:moveTo>
                  <a:lnTo>
                    <a:pt x="1466378" y="619759"/>
                  </a:lnTo>
                  <a:lnTo>
                    <a:pt x="1465118" y="621029"/>
                  </a:lnTo>
                  <a:lnTo>
                    <a:pt x="1463543" y="621029"/>
                  </a:lnTo>
                  <a:lnTo>
                    <a:pt x="1463543" y="622299"/>
                  </a:lnTo>
                  <a:lnTo>
                    <a:pt x="1467639" y="622299"/>
                  </a:lnTo>
                  <a:lnTo>
                    <a:pt x="1467639" y="619759"/>
                  </a:lnTo>
                  <a:close/>
                </a:path>
                <a:path w="3705225" h="1172210">
                  <a:moveTo>
                    <a:pt x="1513741" y="614679"/>
                  </a:moveTo>
                  <a:lnTo>
                    <a:pt x="1465118" y="614679"/>
                  </a:lnTo>
                  <a:lnTo>
                    <a:pt x="1465118" y="621029"/>
                  </a:lnTo>
                  <a:lnTo>
                    <a:pt x="1466378" y="619759"/>
                  </a:lnTo>
                  <a:lnTo>
                    <a:pt x="1467639" y="619759"/>
                  </a:lnTo>
                  <a:lnTo>
                    <a:pt x="1467639" y="617219"/>
                  </a:lnTo>
                  <a:lnTo>
                    <a:pt x="1466378" y="617219"/>
                  </a:lnTo>
                  <a:lnTo>
                    <a:pt x="1467639" y="615949"/>
                  </a:lnTo>
                  <a:lnTo>
                    <a:pt x="1513741" y="615949"/>
                  </a:lnTo>
                  <a:lnTo>
                    <a:pt x="1513741" y="614679"/>
                  </a:lnTo>
                  <a:close/>
                </a:path>
                <a:path w="3705225" h="1172210">
                  <a:moveTo>
                    <a:pt x="1467639" y="615949"/>
                  </a:moveTo>
                  <a:lnTo>
                    <a:pt x="1466378" y="617219"/>
                  </a:lnTo>
                  <a:lnTo>
                    <a:pt x="1467639" y="617219"/>
                  </a:lnTo>
                  <a:lnTo>
                    <a:pt x="1467639" y="615949"/>
                  </a:lnTo>
                  <a:close/>
                </a:path>
                <a:path w="3705225" h="1172210">
                  <a:moveTo>
                    <a:pt x="1516262" y="614679"/>
                  </a:moveTo>
                  <a:lnTo>
                    <a:pt x="1515001" y="614679"/>
                  </a:lnTo>
                  <a:lnTo>
                    <a:pt x="1513741" y="615949"/>
                  </a:lnTo>
                  <a:lnTo>
                    <a:pt x="1467639" y="615949"/>
                  </a:lnTo>
                  <a:lnTo>
                    <a:pt x="1467639" y="617219"/>
                  </a:lnTo>
                  <a:lnTo>
                    <a:pt x="1516262" y="617219"/>
                  </a:lnTo>
                  <a:lnTo>
                    <a:pt x="1516262" y="614679"/>
                  </a:lnTo>
                  <a:close/>
                </a:path>
                <a:path w="3705225" h="1172210">
                  <a:moveTo>
                    <a:pt x="1548292" y="608329"/>
                  </a:moveTo>
                  <a:lnTo>
                    <a:pt x="1513741" y="608329"/>
                  </a:lnTo>
                  <a:lnTo>
                    <a:pt x="1513741" y="615949"/>
                  </a:lnTo>
                  <a:lnTo>
                    <a:pt x="1515001" y="614679"/>
                  </a:lnTo>
                  <a:lnTo>
                    <a:pt x="1516262" y="614679"/>
                  </a:lnTo>
                  <a:lnTo>
                    <a:pt x="1516262" y="610869"/>
                  </a:lnTo>
                  <a:lnTo>
                    <a:pt x="1515001" y="610869"/>
                  </a:lnTo>
                  <a:lnTo>
                    <a:pt x="1516262" y="609599"/>
                  </a:lnTo>
                  <a:lnTo>
                    <a:pt x="1548292" y="609599"/>
                  </a:lnTo>
                  <a:lnTo>
                    <a:pt x="1548292" y="608329"/>
                  </a:lnTo>
                  <a:close/>
                </a:path>
                <a:path w="3705225" h="1172210">
                  <a:moveTo>
                    <a:pt x="1516262" y="609599"/>
                  </a:moveTo>
                  <a:lnTo>
                    <a:pt x="1515001" y="610869"/>
                  </a:lnTo>
                  <a:lnTo>
                    <a:pt x="1516262" y="610869"/>
                  </a:lnTo>
                  <a:lnTo>
                    <a:pt x="1516262" y="609599"/>
                  </a:lnTo>
                  <a:close/>
                </a:path>
                <a:path w="3705225" h="1172210">
                  <a:moveTo>
                    <a:pt x="1550812" y="608329"/>
                  </a:moveTo>
                  <a:lnTo>
                    <a:pt x="1549552" y="608329"/>
                  </a:lnTo>
                  <a:lnTo>
                    <a:pt x="1548292" y="609599"/>
                  </a:lnTo>
                  <a:lnTo>
                    <a:pt x="1516262" y="609599"/>
                  </a:lnTo>
                  <a:lnTo>
                    <a:pt x="1516262" y="610869"/>
                  </a:lnTo>
                  <a:lnTo>
                    <a:pt x="1550812" y="610869"/>
                  </a:lnTo>
                  <a:lnTo>
                    <a:pt x="1550812" y="608329"/>
                  </a:lnTo>
                  <a:close/>
                </a:path>
                <a:path w="3705225" h="1172210">
                  <a:moveTo>
                    <a:pt x="1576647" y="601979"/>
                  </a:moveTo>
                  <a:lnTo>
                    <a:pt x="1548292" y="601979"/>
                  </a:lnTo>
                  <a:lnTo>
                    <a:pt x="1548292" y="609599"/>
                  </a:lnTo>
                  <a:lnTo>
                    <a:pt x="1549552" y="608329"/>
                  </a:lnTo>
                  <a:lnTo>
                    <a:pt x="1550812" y="608329"/>
                  </a:lnTo>
                  <a:lnTo>
                    <a:pt x="1550812" y="604519"/>
                  </a:lnTo>
                  <a:lnTo>
                    <a:pt x="1549552" y="604519"/>
                  </a:lnTo>
                  <a:lnTo>
                    <a:pt x="1550812" y="603249"/>
                  </a:lnTo>
                  <a:lnTo>
                    <a:pt x="1576647" y="603249"/>
                  </a:lnTo>
                  <a:lnTo>
                    <a:pt x="1576647" y="601979"/>
                  </a:lnTo>
                  <a:close/>
                </a:path>
                <a:path w="3705225" h="1172210">
                  <a:moveTo>
                    <a:pt x="1550812" y="603249"/>
                  </a:moveTo>
                  <a:lnTo>
                    <a:pt x="1549552" y="604519"/>
                  </a:lnTo>
                  <a:lnTo>
                    <a:pt x="1550812" y="604519"/>
                  </a:lnTo>
                  <a:lnTo>
                    <a:pt x="1550812" y="603249"/>
                  </a:lnTo>
                  <a:close/>
                </a:path>
                <a:path w="3705225" h="1172210">
                  <a:moveTo>
                    <a:pt x="1579167" y="601979"/>
                  </a:moveTo>
                  <a:lnTo>
                    <a:pt x="1577907" y="601979"/>
                  </a:lnTo>
                  <a:lnTo>
                    <a:pt x="1576647" y="603249"/>
                  </a:lnTo>
                  <a:lnTo>
                    <a:pt x="1550812" y="603249"/>
                  </a:lnTo>
                  <a:lnTo>
                    <a:pt x="1550812" y="604519"/>
                  </a:lnTo>
                  <a:lnTo>
                    <a:pt x="1579167" y="604519"/>
                  </a:lnTo>
                  <a:lnTo>
                    <a:pt x="1579167" y="601979"/>
                  </a:lnTo>
                  <a:close/>
                </a:path>
                <a:path w="3705225" h="1172210">
                  <a:moveTo>
                    <a:pt x="1641652" y="595629"/>
                  </a:moveTo>
                  <a:lnTo>
                    <a:pt x="1576647" y="595629"/>
                  </a:lnTo>
                  <a:lnTo>
                    <a:pt x="1576647" y="603249"/>
                  </a:lnTo>
                  <a:lnTo>
                    <a:pt x="1577907" y="601979"/>
                  </a:lnTo>
                  <a:lnTo>
                    <a:pt x="1579167" y="601979"/>
                  </a:lnTo>
                  <a:lnTo>
                    <a:pt x="1579167" y="598169"/>
                  </a:lnTo>
                  <a:lnTo>
                    <a:pt x="1577907" y="598169"/>
                  </a:lnTo>
                  <a:lnTo>
                    <a:pt x="1579167" y="596899"/>
                  </a:lnTo>
                  <a:lnTo>
                    <a:pt x="1641652" y="596899"/>
                  </a:lnTo>
                  <a:lnTo>
                    <a:pt x="1641652" y="595629"/>
                  </a:lnTo>
                  <a:close/>
                </a:path>
                <a:path w="3705225" h="1172210">
                  <a:moveTo>
                    <a:pt x="1579167" y="596899"/>
                  </a:moveTo>
                  <a:lnTo>
                    <a:pt x="1577907" y="598169"/>
                  </a:lnTo>
                  <a:lnTo>
                    <a:pt x="1579167" y="598169"/>
                  </a:lnTo>
                  <a:lnTo>
                    <a:pt x="1579167" y="596899"/>
                  </a:lnTo>
                  <a:close/>
                </a:path>
                <a:path w="3705225" h="1172210">
                  <a:moveTo>
                    <a:pt x="1644173" y="595629"/>
                  </a:moveTo>
                  <a:lnTo>
                    <a:pt x="1642913" y="595629"/>
                  </a:lnTo>
                  <a:lnTo>
                    <a:pt x="1641652" y="596899"/>
                  </a:lnTo>
                  <a:lnTo>
                    <a:pt x="1579167" y="596899"/>
                  </a:lnTo>
                  <a:lnTo>
                    <a:pt x="1579167" y="598169"/>
                  </a:lnTo>
                  <a:lnTo>
                    <a:pt x="1644173" y="598169"/>
                  </a:lnTo>
                  <a:lnTo>
                    <a:pt x="1644173" y="595629"/>
                  </a:lnTo>
                  <a:close/>
                </a:path>
                <a:path w="3705225" h="1172210">
                  <a:moveTo>
                    <a:pt x="1704558" y="589279"/>
                  </a:moveTo>
                  <a:lnTo>
                    <a:pt x="1641652" y="589279"/>
                  </a:lnTo>
                  <a:lnTo>
                    <a:pt x="1641652" y="596899"/>
                  </a:lnTo>
                  <a:lnTo>
                    <a:pt x="1642913" y="595629"/>
                  </a:lnTo>
                  <a:lnTo>
                    <a:pt x="1644173" y="595629"/>
                  </a:lnTo>
                  <a:lnTo>
                    <a:pt x="1644173" y="591819"/>
                  </a:lnTo>
                  <a:lnTo>
                    <a:pt x="1642913" y="591819"/>
                  </a:lnTo>
                  <a:lnTo>
                    <a:pt x="1644173" y="590549"/>
                  </a:lnTo>
                  <a:lnTo>
                    <a:pt x="1704558" y="590549"/>
                  </a:lnTo>
                  <a:lnTo>
                    <a:pt x="1704558" y="589279"/>
                  </a:lnTo>
                  <a:close/>
                </a:path>
                <a:path w="3705225" h="1172210">
                  <a:moveTo>
                    <a:pt x="1644173" y="590549"/>
                  </a:moveTo>
                  <a:lnTo>
                    <a:pt x="1642913" y="591819"/>
                  </a:lnTo>
                  <a:lnTo>
                    <a:pt x="1644173" y="591819"/>
                  </a:lnTo>
                  <a:lnTo>
                    <a:pt x="1644173" y="590549"/>
                  </a:lnTo>
                  <a:close/>
                </a:path>
                <a:path w="3705225" h="1172210">
                  <a:moveTo>
                    <a:pt x="1707078" y="589279"/>
                  </a:moveTo>
                  <a:lnTo>
                    <a:pt x="1705818" y="589279"/>
                  </a:lnTo>
                  <a:lnTo>
                    <a:pt x="1704558" y="590549"/>
                  </a:lnTo>
                  <a:lnTo>
                    <a:pt x="1644173" y="590549"/>
                  </a:lnTo>
                  <a:lnTo>
                    <a:pt x="1644173" y="591819"/>
                  </a:lnTo>
                  <a:lnTo>
                    <a:pt x="1707078" y="591819"/>
                  </a:lnTo>
                  <a:lnTo>
                    <a:pt x="1707078" y="589279"/>
                  </a:lnTo>
                  <a:close/>
                </a:path>
                <a:path w="3705225" h="1172210">
                  <a:moveTo>
                    <a:pt x="1732912" y="582929"/>
                  </a:moveTo>
                  <a:lnTo>
                    <a:pt x="1704558" y="582929"/>
                  </a:lnTo>
                  <a:lnTo>
                    <a:pt x="1704558" y="590549"/>
                  </a:lnTo>
                  <a:lnTo>
                    <a:pt x="1705818" y="589279"/>
                  </a:lnTo>
                  <a:lnTo>
                    <a:pt x="1707078" y="589279"/>
                  </a:lnTo>
                  <a:lnTo>
                    <a:pt x="1707078" y="585469"/>
                  </a:lnTo>
                  <a:lnTo>
                    <a:pt x="1705818" y="585469"/>
                  </a:lnTo>
                  <a:lnTo>
                    <a:pt x="1707078" y="584199"/>
                  </a:lnTo>
                  <a:lnTo>
                    <a:pt x="1732912" y="584199"/>
                  </a:lnTo>
                  <a:lnTo>
                    <a:pt x="1732912" y="582929"/>
                  </a:lnTo>
                  <a:close/>
                </a:path>
                <a:path w="3705225" h="1172210">
                  <a:moveTo>
                    <a:pt x="1707078" y="584199"/>
                  </a:moveTo>
                  <a:lnTo>
                    <a:pt x="1705818" y="585469"/>
                  </a:lnTo>
                  <a:lnTo>
                    <a:pt x="1707078" y="585469"/>
                  </a:lnTo>
                  <a:lnTo>
                    <a:pt x="1707078" y="584199"/>
                  </a:lnTo>
                  <a:close/>
                </a:path>
                <a:path w="3705225" h="1172210">
                  <a:moveTo>
                    <a:pt x="1735433" y="582929"/>
                  </a:moveTo>
                  <a:lnTo>
                    <a:pt x="1734173" y="582929"/>
                  </a:lnTo>
                  <a:lnTo>
                    <a:pt x="1732912" y="584199"/>
                  </a:lnTo>
                  <a:lnTo>
                    <a:pt x="1707078" y="584199"/>
                  </a:lnTo>
                  <a:lnTo>
                    <a:pt x="1707078" y="585469"/>
                  </a:lnTo>
                  <a:lnTo>
                    <a:pt x="1735433" y="585469"/>
                  </a:lnTo>
                  <a:lnTo>
                    <a:pt x="1735433" y="582929"/>
                  </a:lnTo>
                  <a:close/>
                </a:path>
                <a:path w="3705225" h="1172210">
                  <a:moveTo>
                    <a:pt x="1745094" y="576579"/>
                  </a:moveTo>
                  <a:lnTo>
                    <a:pt x="1732912" y="576579"/>
                  </a:lnTo>
                  <a:lnTo>
                    <a:pt x="1732912" y="584199"/>
                  </a:lnTo>
                  <a:lnTo>
                    <a:pt x="1734173" y="582929"/>
                  </a:lnTo>
                  <a:lnTo>
                    <a:pt x="1735433" y="582929"/>
                  </a:lnTo>
                  <a:lnTo>
                    <a:pt x="1735433" y="579119"/>
                  </a:lnTo>
                  <a:lnTo>
                    <a:pt x="1734173" y="579119"/>
                  </a:lnTo>
                  <a:lnTo>
                    <a:pt x="1735433" y="577849"/>
                  </a:lnTo>
                  <a:lnTo>
                    <a:pt x="1745094" y="577849"/>
                  </a:lnTo>
                  <a:lnTo>
                    <a:pt x="1745094" y="576579"/>
                  </a:lnTo>
                  <a:close/>
                </a:path>
                <a:path w="3705225" h="1172210">
                  <a:moveTo>
                    <a:pt x="1735433" y="577849"/>
                  </a:moveTo>
                  <a:lnTo>
                    <a:pt x="1734173" y="579119"/>
                  </a:lnTo>
                  <a:lnTo>
                    <a:pt x="1735433" y="579119"/>
                  </a:lnTo>
                  <a:lnTo>
                    <a:pt x="1735433" y="577849"/>
                  </a:lnTo>
                  <a:close/>
                </a:path>
                <a:path w="3705225" h="1172210">
                  <a:moveTo>
                    <a:pt x="1747615" y="576579"/>
                  </a:moveTo>
                  <a:lnTo>
                    <a:pt x="1746355" y="576579"/>
                  </a:lnTo>
                  <a:lnTo>
                    <a:pt x="1745094" y="577849"/>
                  </a:lnTo>
                  <a:lnTo>
                    <a:pt x="1735433" y="577849"/>
                  </a:lnTo>
                  <a:lnTo>
                    <a:pt x="1735433" y="579119"/>
                  </a:lnTo>
                  <a:lnTo>
                    <a:pt x="1747615" y="579119"/>
                  </a:lnTo>
                  <a:lnTo>
                    <a:pt x="1747615" y="576579"/>
                  </a:lnTo>
                  <a:close/>
                </a:path>
                <a:path w="3705225" h="1172210">
                  <a:moveTo>
                    <a:pt x="1830369" y="570229"/>
                  </a:moveTo>
                  <a:lnTo>
                    <a:pt x="1745094" y="570229"/>
                  </a:lnTo>
                  <a:lnTo>
                    <a:pt x="1745094" y="577849"/>
                  </a:lnTo>
                  <a:lnTo>
                    <a:pt x="1746355" y="576579"/>
                  </a:lnTo>
                  <a:lnTo>
                    <a:pt x="1747615" y="576579"/>
                  </a:lnTo>
                  <a:lnTo>
                    <a:pt x="1747615" y="572769"/>
                  </a:lnTo>
                  <a:lnTo>
                    <a:pt x="1746355" y="572769"/>
                  </a:lnTo>
                  <a:lnTo>
                    <a:pt x="1747615" y="571499"/>
                  </a:lnTo>
                  <a:lnTo>
                    <a:pt x="1830369" y="571499"/>
                  </a:lnTo>
                  <a:lnTo>
                    <a:pt x="1830369" y="570229"/>
                  </a:lnTo>
                  <a:close/>
                </a:path>
                <a:path w="3705225" h="1172210">
                  <a:moveTo>
                    <a:pt x="1747615" y="571499"/>
                  </a:moveTo>
                  <a:lnTo>
                    <a:pt x="1746355" y="572769"/>
                  </a:lnTo>
                  <a:lnTo>
                    <a:pt x="1747615" y="572769"/>
                  </a:lnTo>
                  <a:lnTo>
                    <a:pt x="1747615" y="571499"/>
                  </a:lnTo>
                  <a:close/>
                </a:path>
                <a:path w="3705225" h="1172210">
                  <a:moveTo>
                    <a:pt x="1832889" y="570229"/>
                  </a:moveTo>
                  <a:lnTo>
                    <a:pt x="1831629" y="570229"/>
                  </a:lnTo>
                  <a:lnTo>
                    <a:pt x="1830369" y="571499"/>
                  </a:lnTo>
                  <a:lnTo>
                    <a:pt x="1747615" y="571499"/>
                  </a:lnTo>
                  <a:lnTo>
                    <a:pt x="1747615" y="572769"/>
                  </a:lnTo>
                  <a:lnTo>
                    <a:pt x="1832889" y="572769"/>
                  </a:lnTo>
                  <a:lnTo>
                    <a:pt x="1832889" y="570229"/>
                  </a:lnTo>
                  <a:close/>
                </a:path>
                <a:path w="3705225" h="1172210">
                  <a:moveTo>
                    <a:pt x="1852632" y="563879"/>
                  </a:moveTo>
                  <a:lnTo>
                    <a:pt x="1830369" y="563879"/>
                  </a:lnTo>
                  <a:lnTo>
                    <a:pt x="1830369" y="571499"/>
                  </a:lnTo>
                  <a:lnTo>
                    <a:pt x="1831629" y="570229"/>
                  </a:lnTo>
                  <a:lnTo>
                    <a:pt x="1832889" y="570229"/>
                  </a:lnTo>
                  <a:lnTo>
                    <a:pt x="1832889" y="566419"/>
                  </a:lnTo>
                  <a:lnTo>
                    <a:pt x="1831629" y="566419"/>
                  </a:lnTo>
                  <a:lnTo>
                    <a:pt x="1832889" y="565149"/>
                  </a:lnTo>
                  <a:lnTo>
                    <a:pt x="1852632" y="565149"/>
                  </a:lnTo>
                  <a:lnTo>
                    <a:pt x="1852632" y="563879"/>
                  </a:lnTo>
                  <a:close/>
                </a:path>
                <a:path w="3705225" h="1172210">
                  <a:moveTo>
                    <a:pt x="1832889" y="565149"/>
                  </a:moveTo>
                  <a:lnTo>
                    <a:pt x="1831629" y="566419"/>
                  </a:lnTo>
                  <a:lnTo>
                    <a:pt x="1832889" y="566419"/>
                  </a:lnTo>
                  <a:lnTo>
                    <a:pt x="1832889" y="565149"/>
                  </a:lnTo>
                  <a:close/>
                </a:path>
                <a:path w="3705225" h="1172210">
                  <a:moveTo>
                    <a:pt x="1855153" y="563879"/>
                  </a:moveTo>
                  <a:lnTo>
                    <a:pt x="1853893" y="563879"/>
                  </a:lnTo>
                  <a:lnTo>
                    <a:pt x="1852632" y="565149"/>
                  </a:lnTo>
                  <a:lnTo>
                    <a:pt x="1832889" y="565149"/>
                  </a:lnTo>
                  <a:lnTo>
                    <a:pt x="1832889" y="566419"/>
                  </a:lnTo>
                  <a:lnTo>
                    <a:pt x="1855153" y="566419"/>
                  </a:lnTo>
                  <a:lnTo>
                    <a:pt x="1855153" y="563879"/>
                  </a:lnTo>
                  <a:close/>
                </a:path>
                <a:path w="3705225" h="1172210">
                  <a:moveTo>
                    <a:pt x="1879097" y="556259"/>
                  </a:moveTo>
                  <a:lnTo>
                    <a:pt x="1852632" y="556259"/>
                  </a:lnTo>
                  <a:lnTo>
                    <a:pt x="1852632" y="565149"/>
                  </a:lnTo>
                  <a:lnTo>
                    <a:pt x="1853893" y="563879"/>
                  </a:lnTo>
                  <a:lnTo>
                    <a:pt x="1855153" y="563879"/>
                  </a:lnTo>
                  <a:lnTo>
                    <a:pt x="1855153" y="558799"/>
                  </a:lnTo>
                  <a:lnTo>
                    <a:pt x="1853893" y="558799"/>
                  </a:lnTo>
                  <a:lnTo>
                    <a:pt x="1855153" y="557529"/>
                  </a:lnTo>
                  <a:lnTo>
                    <a:pt x="1879097" y="557529"/>
                  </a:lnTo>
                  <a:lnTo>
                    <a:pt x="1879097" y="556259"/>
                  </a:lnTo>
                  <a:close/>
                </a:path>
                <a:path w="3705225" h="1172210">
                  <a:moveTo>
                    <a:pt x="1855153" y="557529"/>
                  </a:moveTo>
                  <a:lnTo>
                    <a:pt x="1853893" y="558799"/>
                  </a:lnTo>
                  <a:lnTo>
                    <a:pt x="1855153" y="558799"/>
                  </a:lnTo>
                  <a:lnTo>
                    <a:pt x="1855153" y="557529"/>
                  </a:lnTo>
                  <a:close/>
                </a:path>
                <a:path w="3705225" h="1172210">
                  <a:moveTo>
                    <a:pt x="1881617" y="556259"/>
                  </a:moveTo>
                  <a:lnTo>
                    <a:pt x="1880357" y="556259"/>
                  </a:lnTo>
                  <a:lnTo>
                    <a:pt x="1879097" y="557529"/>
                  </a:lnTo>
                  <a:lnTo>
                    <a:pt x="1855153" y="557529"/>
                  </a:lnTo>
                  <a:lnTo>
                    <a:pt x="1855153" y="558799"/>
                  </a:lnTo>
                  <a:lnTo>
                    <a:pt x="1881617" y="558799"/>
                  </a:lnTo>
                  <a:lnTo>
                    <a:pt x="1881617" y="556259"/>
                  </a:lnTo>
                  <a:close/>
                </a:path>
                <a:path w="3705225" h="1172210">
                  <a:moveTo>
                    <a:pt x="1913542" y="549909"/>
                  </a:moveTo>
                  <a:lnTo>
                    <a:pt x="1879097" y="549909"/>
                  </a:lnTo>
                  <a:lnTo>
                    <a:pt x="1879097" y="557529"/>
                  </a:lnTo>
                  <a:lnTo>
                    <a:pt x="1880357" y="556259"/>
                  </a:lnTo>
                  <a:lnTo>
                    <a:pt x="1881617" y="556259"/>
                  </a:lnTo>
                  <a:lnTo>
                    <a:pt x="1881617" y="552449"/>
                  </a:lnTo>
                  <a:lnTo>
                    <a:pt x="1880357" y="552449"/>
                  </a:lnTo>
                  <a:lnTo>
                    <a:pt x="1881617" y="551179"/>
                  </a:lnTo>
                  <a:lnTo>
                    <a:pt x="1913542" y="551179"/>
                  </a:lnTo>
                  <a:lnTo>
                    <a:pt x="1913542" y="549909"/>
                  </a:lnTo>
                  <a:close/>
                </a:path>
                <a:path w="3705225" h="1172210">
                  <a:moveTo>
                    <a:pt x="1881617" y="551179"/>
                  </a:moveTo>
                  <a:lnTo>
                    <a:pt x="1880357" y="552449"/>
                  </a:lnTo>
                  <a:lnTo>
                    <a:pt x="1881617" y="552449"/>
                  </a:lnTo>
                  <a:lnTo>
                    <a:pt x="1881617" y="551179"/>
                  </a:lnTo>
                  <a:close/>
                </a:path>
                <a:path w="3705225" h="1172210">
                  <a:moveTo>
                    <a:pt x="1916063" y="549909"/>
                  </a:moveTo>
                  <a:lnTo>
                    <a:pt x="1914803" y="549909"/>
                  </a:lnTo>
                  <a:lnTo>
                    <a:pt x="1913542" y="551179"/>
                  </a:lnTo>
                  <a:lnTo>
                    <a:pt x="1881617" y="551179"/>
                  </a:lnTo>
                  <a:lnTo>
                    <a:pt x="1881617" y="552449"/>
                  </a:lnTo>
                  <a:lnTo>
                    <a:pt x="1916063" y="552449"/>
                  </a:lnTo>
                  <a:lnTo>
                    <a:pt x="1916063" y="549909"/>
                  </a:lnTo>
                  <a:close/>
                </a:path>
                <a:path w="3705225" h="1172210">
                  <a:moveTo>
                    <a:pt x="1939902" y="543559"/>
                  </a:moveTo>
                  <a:lnTo>
                    <a:pt x="1913542" y="543559"/>
                  </a:lnTo>
                  <a:lnTo>
                    <a:pt x="1913542" y="551179"/>
                  </a:lnTo>
                  <a:lnTo>
                    <a:pt x="1914803" y="549909"/>
                  </a:lnTo>
                  <a:lnTo>
                    <a:pt x="1916063" y="549909"/>
                  </a:lnTo>
                  <a:lnTo>
                    <a:pt x="1916063" y="546099"/>
                  </a:lnTo>
                  <a:lnTo>
                    <a:pt x="1914803" y="546099"/>
                  </a:lnTo>
                  <a:lnTo>
                    <a:pt x="1916063" y="544829"/>
                  </a:lnTo>
                  <a:lnTo>
                    <a:pt x="1939902" y="544829"/>
                  </a:lnTo>
                  <a:lnTo>
                    <a:pt x="1939902" y="543559"/>
                  </a:lnTo>
                  <a:close/>
                </a:path>
                <a:path w="3705225" h="1172210">
                  <a:moveTo>
                    <a:pt x="1916063" y="544829"/>
                  </a:moveTo>
                  <a:lnTo>
                    <a:pt x="1914803" y="546099"/>
                  </a:lnTo>
                  <a:lnTo>
                    <a:pt x="1916063" y="546099"/>
                  </a:lnTo>
                  <a:lnTo>
                    <a:pt x="1916063" y="544829"/>
                  </a:lnTo>
                  <a:close/>
                </a:path>
                <a:path w="3705225" h="1172210">
                  <a:moveTo>
                    <a:pt x="1942422" y="543559"/>
                  </a:moveTo>
                  <a:lnTo>
                    <a:pt x="1941162" y="543559"/>
                  </a:lnTo>
                  <a:lnTo>
                    <a:pt x="1939902" y="544829"/>
                  </a:lnTo>
                  <a:lnTo>
                    <a:pt x="1916063" y="544829"/>
                  </a:lnTo>
                  <a:lnTo>
                    <a:pt x="1916063" y="546099"/>
                  </a:lnTo>
                  <a:lnTo>
                    <a:pt x="1942422" y="546099"/>
                  </a:lnTo>
                  <a:lnTo>
                    <a:pt x="1942422" y="543559"/>
                  </a:lnTo>
                  <a:close/>
                </a:path>
                <a:path w="3705225" h="1172210">
                  <a:moveTo>
                    <a:pt x="1942002" y="537209"/>
                  </a:moveTo>
                  <a:lnTo>
                    <a:pt x="1939902" y="537209"/>
                  </a:lnTo>
                  <a:lnTo>
                    <a:pt x="1939902" y="544829"/>
                  </a:lnTo>
                  <a:lnTo>
                    <a:pt x="1941162" y="543559"/>
                  </a:lnTo>
                  <a:lnTo>
                    <a:pt x="1942422" y="543559"/>
                  </a:lnTo>
                  <a:lnTo>
                    <a:pt x="1942422" y="539749"/>
                  </a:lnTo>
                  <a:lnTo>
                    <a:pt x="1941162" y="539749"/>
                  </a:lnTo>
                  <a:lnTo>
                    <a:pt x="1942422" y="538479"/>
                  </a:lnTo>
                  <a:lnTo>
                    <a:pt x="1942002" y="538479"/>
                  </a:lnTo>
                  <a:lnTo>
                    <a:pt x="1942002" y="537209"/>
                  </a:lnTo>
                  <a:close/>
                </a:path>
                <a:path w="3705225" h="1172210">
                  <a:moveTo>
                    <a:pt x="1942422" y="538479"/>
                  </a:moveTo>
                  <a:lnTo>
                    <a:pt x="1941162" y="539749"/>
                  </a:lnTo>
                  <a:lnTo>
                    <a:pt x="1942422" y="539749"/>
                  </a:lnTo>
                  <a:lnTo>
                    <a:pt x="1942422" y="538479"/>
                  </a:lnTo>
                  <a:close/>
                </a:path>
                <a:path w="3705225" h="1172210">
                  <a:moveTo>
                    <a:pt x="1944523" y="537209"/>
                  </a:moveTo>
                  <a:lnTo>
                    <a:pt x="1943262" y="537209"/>
                  </a:lnTo>
                  <a:lnTo>
                    <a:pt x="1942002" y="538479"/>
                  </a:lnTo>
                  <a:lnTo>
                    <a:pt x="1942422" y="538479"/>
                  </a:lnTo>
                  <a:lnTo>
                    <a:pt x="1942422" y="539749"/>
                  </a:lnTo>
                  <a:lnTo>
                    <a:pt x="1944523" y="539749"/>
                  </a:lnTo>
                  <a:lnTo>
                    <a:pt x="1944523" y="537209"/>
                  </a:lnTo>
                  <a:close/>
                </a:path>
                <a:path w="3705225" h="1172210">
                  <a:moveTo>
                    <a:pt x="1954079" y="530859"/>
                  </a:moveTo>
                  <a:lnTo>
                    <a:pt x="1942002" y="530859"/>
                  </a:lnTo>
                  <a:lnTo>
                    <a:pt x="1942002" y="538479"/>
                  </a:lnTo>
                  <a:lnTo>
                    <a:pt x="1943262" y="537209"/>
                  </a:lnTo>
                  <a:lnTo>
                    <a:pt x="1944523" y="537209"/>
                  </a:lnTo>
                  <a:lnTo>
                    <a:pt x="1944523" y="533399"/>
                  </a:lnTo>
                  <a:lnTo>
                    <a:pt x="1943262" y="533399"/>
                  </a:lnTo>
                  <a:lnTo>
                    <a:pt x="1944523" y="532129"/>
                  </a:lnTo>
                  <a:lnTo>
                    <a:pt x="1954079" y="532129"/>
                  </a:lnTo>
                  <a:lnTo>
                    <a:pt x="1954079" y="530859"/>
                  </a:lnTo>
                  <a:close/>
                </a:path>
                <a:path w="3705225" h="1172210">
                  <a:moveTo>
                    <a:pt x="1944523" y="532129"/>
                  </a:moveTo>
                  <a:lnTo>
                    <a:pt x="1943262" y="533399"/>
                  </a:lnTo>
                  <a:lnTo>
                    <a:pt x="1944523" y="533399"/>
                  </a:lnTo>
                  <a:lnTo>
                    <a:pt x="1944523" y="532129"/>
                  </a:lnTo>
                  <a:close/>
                </a:path>
                <a:path w="3705225" h="1172210">
                  <a:moveTo>
                    <a:pt x="1956600" y="530859"/>
                  </a:moveTo>
                  <a:lnTo>
                    <a:pt x="1955339" y="530859"/>
                  </a:lnTo>
                  <a:lnTo>
                    <a:pt x="1954079" y="532129"/>
                  </a:lnTo>
                  <a:lnTo>
                    <a:pt x="1944523" y="532129"/>
                  </a:lnTo>
                  <a:lnTo>
                    <a:pt x="1944523" y="533399"/>
                  </a:lnTo>
                  <a:lnTo>
                    <a:pt x="1956600" y="533399"/>
                  </a:lnTo>
                  <a:lnTo>
                    <a:pt x="1956600" y="530859"/>
                  </a:lnTo>
                  <a:close/>
                </a:path>
                <a:path w="3705225" h="1172210">
                  <a:moveTo>
                    <a:pt x="1996716" y="524509"/>
                  </a:moveTo>
                  <a:lnTo>
                    <a:pt x="1954079" y="524509"/>
                  </a:lnTo>
                  <a:lnTo>
                    <a:pt x="1954079" y="532129"/>
                  </a:lnTo>
                  <a:lnTo>
                    <a:pt x="1955339" y="530859"/>
                  </a:lnTo>
                  <a:lnTo>
                    <a:pt x="1956600" y="530859"/>
                  </a:lnTo>
                  <a:lnTo>
                    <a:pt x="1956600" y="527049"/>
                  </a:lnTo>
                  <a:lnTo>
                    <a:pt x="1955339" y="527049"/>
                  </a:lnTo>
                  <a:lnTo>
                    <a:pt x="1956600" y="525779"/>
                  </a:lnTo>
                  <a:lnTo>
                    <a:pt x="1996716" y="525779"/>
                  </a:lnTo>
                  <a:lnTo>
                    <a:pt x="1996716" y="524509"/>
                  </a:lnTo>
                  <a:close/>
                </a:path>
                <a:path w="3705225" h="1172210">
                  <a:moveTo>
                    <a:pt x="1956600" y="525779"/>
                  </a:moveTo>
                  <a:lnTo>
                    <a:pt x="1955339" y="527049"/>
                  </a:lnTo>
                  <a:lnTo>
                    <a:pt x="1956600" y="527049"/>
                  </a:lnTo>
                  <a:lnTo>
                    <a:pt x="1956600" y="525779"/>
                  </a:lnTo>
                  <a:close/>
                </a:path>
                <a:path w="3705225" h="1172210">
                  <a:moveTo>
                    <a:pt x="1999237" y="524509"/>
                  </a:moveTo>
                  <a:lnTo>
                    <a:pt x="1997976" y="524509"/>
                  </a:lnTo>
                  <a:lnTo>
                    <a:pt x="1996716" y="525779"/>
                  </a:lnTo>
                  <a:lnTo>
                    <a:pt x="1956600" y="525779"/>
                  </a:lnTo>
                  <a:lnTo>
                    <a:pt x="1956600" y="527049"/>
                  </a:lnTo>
                  <a:lnTo>
                    <a:pt x="1999237" y="527049"/>
                  </a:lnTo>
                  <a:lnTo>
                    <a:pt x="1999237" y="524509"/>
                  </a:lnTo>
                  <a:close/>
                </a:path>
                <a:path w="3705225" h="1172210">
                  <a:moveTo>
                    <a:pt x="1998817" y="518159"/>
                  </a:moveTo>
                  <a:lnTo>
                    <a:pt x="1996716" y="518159"/>
                  </a:lnTo>
                  <a:lnTo>
                    <a:pt x="1996716" y="525779"/>
                  </a:lnTo>
                  <a:lnTo>
                    <a:pt x="1997976" y="524509"/>
                  </a:lnTo>
                  <a:lnTo>
                    <a:pt x="1999237" y="524509"/>
                  </a:lnTo>
                  <a:lnTo>
                    <a:pt x="1999237" y="520699"/>
                  </a:lnTo>
                  <a:lnTo>
                    <a:pt x="1997976" y="520699"/>
                  </a:lnTo>
                  <a:lnTo>
                    <a:pt x="1999237" y="519429"/>
                  </a:lnTo>
                  <a:lnTo>
                    <a:pt x="1998817" y="519429"/>
                  </a:lnTo>
                  <a:lnTo>
                    <a:pt x="1998817" y="518159"/>
                  </a:lnTo>
                  <a:close/>
                </a:path>
                <a:path w="3705225" h="1172210">
                  <a:moveTo>
                    <a:pt x="1999237" y="519429"/>
                  </a:moveTo>
                  <a:lnTo>
                    <a:pt x="1997976" y="520699"/>
                  </a:lnTo>
                  <a:lnTo>
                    <a:pt x="1999237" y="520699"/>
                  </a:lnTo>
                  <a:lnTo>
                    <a:pt x="1999237" y="519429"/>
                  </a:lnTo>
                  <a:close/>
                </a:path>
                <a:path w="3705225" h="1172210">
                  <a:moveTo>
                    <a:pt x="2001337" y="518159"/>
                  </a:moveTo>
                  <a:lnTo>
                    <a:pt x="2000077" y="518159"/>
                  </a:lnTo>
                  <a:lnTo>
                    <a:pt x="1998817" y="519429"/>
                  </a:lnTo>
                  <a:lnTo>
                    <a:pt x="1999237" y="519429"/>
                  </a:lnTo>
                  <a:lnTo>
                    <a:pt x="1999237" y="520699"/>
                  </a:lnTo>
                  <a:lnTo>
                    <a:pt x="2001337" y="520699"/>
                  </a:lnTo>
                  <a:lnTo>
                    <a:pt x="2001337" y="518159"/>
                  </a:lnTo>
                  <a:close/>
                </a:path>
                <a:path w="3705225" h="1172210">
                  <a:moveTo>
                    <a:pt x="2025176" y="511809"/>
                  </a:moveTo>
                  <a:lnTo>
                    <a:pt x="1998817" y="511809"/>
                  </a:lnTo>
                  <a:lnTo>
                    <a:pt x="1998817" y="519429"/>
                  </a:lnTo>
                  <a:lnTo>
                    <a:pt x="2000077" y="518159"/>
                  </a:lnTo>
                  <a:lnTo>
                    <a:pt x="2001337" y="518159"/>
                  </a:lnTo>
                  <a:lnTo>
                    <a:pt x="2001337" y="514349"/>
                  </a:lnTo>
                  <a:lnTo>
                    <a:pt x="2000077" y="514349"/>
                  </a:lnTo>
                  <a:lnTo>
                    <a:pt x="2001337" y="513079"/>
                  </a:lnTo>
                  <a:lnTo>
                    <a:pt x="2025176" y="513079"/>
                  </a:lnTo>
                  <a:lnTo>
                    <a:pt x="2025176" y="511809"/>
                  </a:lnTo>
                  <a:close/>
                </a:path>
                <a:path w="3705225" h="1172210">
                  <a:moveTo>
                    <a:pt x="2001337" y="513079"/>
                  </a:moveTo>
                  <a:lnTo>
                    <a:pt x="2000077" y="514349"/>
                  </a:lnTo>
                  <a:lnTo>
                    <a:pt x="2001337" y="514349"/>
                  </a:lnTo>
                  <a:lnTo>
                    <a:pt x="2001337" y="513079"/>
                  </a:lnTo>
                  <a:close/>
                </a:path>
                <a:path w="3705225" h="1172210">
                  <a:moveTo>
                    <a:pt x="2027696" y="511809"/>
                  </a:moveTo>
                  <a:lnTo>
                    <a:pt x="2026436" y="511809"/>
                  </a:lnTo>
                  <a:lnTo>
                    <a:pt x="2025176" y="513079"/>
                  </a:lnTo>
                  <a:lnTo>
                    <a:pt x="2001337" y="513079"/>
                  </a:lnTo>
                  <a:lnTo>
                    <a:pt x="2001337" y="514349"/>
                  </a:lnTo>
                  <a:lnTo>
                    <a:pt x="2027696" y="514349"/>
                  </a:lnTo>
                  <a:lnTo>
                    <a:pt x="2027696" y="511809"/>
                  </a:lnTo>
                  <a:close/>
                </a:path>
                <a:path w="3705225" h="1172210">
                  <a:moveTo>
                    <a:pt x="2075899" y="505459"/>
                  </a:moveTo>
                  <a:lnTo>
                    <a:pt x="2025176" y="505459"/>
                  </a:lnTo>
                  <a:lnTo>
                    <a:pt x="2025176" y="513079"/>
                  </a:lnTo>
                  <a:lnTo>
                    <a:pt x="2026436" y="511809"/>
                  </a:lnTo>
                  <a:lnTo>
                    <a:pt x="2027696" y="511809"/>
                  </a:lnTo>
                  <a:lnTo>
                    <a:pt x="2027696" y="507999"/>
                  </a:lnTo>
                  <a:lnTo>
                    <a:pt x="2026436" y="507999"/>
                  </a:lnTo>
                  <a:lnTo>
                    <a:pt x="2027696" y="506729"/>
                  </a:lnTo>
                  <a:lnTo>
                    <a:pt x="2075899" y="506729"/>
                  </a:lnTo>
                  <a:lnTo>
                    <a:pt x="2075899" y="505459"/>
                  </a:lnTo>
                  <a:close/>
                </a:path>
                <a:path w="3705225" h="1172210">
                  <a:moveTo>
                    <a:pt x="2027696" y="506729"/>
                  </a:moveTo>
                  <a:lnTo>
                    <a:pt x="2026436" y="507999"/>
                  </a:lnTo>
                  <a:lnTo>
                    <a:pt x="2027696" y="507999"/>
                  </a:lnTo>
                  <a:lnTo>
                    <a:pt x="2027696" y="506729"/>
                  </a:lnTo>
                  <a:close/>
                </a:path>
                <a:path w="3705225" h="1172210">
                  <a:moveTo>
                    <a:pt x="2078420" y="505459"/>
                  </a:moveTo>
                  <a:lnTo>
                    <a:pt x="2077159" y="505459"/>
                  </a:lnTo>
                  <a:lnTo>
                    <a:pt x="2075899" y="506729"/>
                  </a:lnTo>
                  <a:lnTo>
                    <a:pt x="2027696" y="506729"/>
                  </a:lnTo>
                  <a:lnTo>
                    <a:pt x="2027696" y="507999"/>
                  </a:lnTo>
                  <a:lnTo>
                    <a:pt x="2078420" y="507999"/>
                  </a:lnTo>
                  <a:lnTo>
                    <a:pt x="2078420" y="505459"/>
                  </a:lnTo>
                  <a:close/>
                </a:path>
                <a:path w="3705225" h="1172210">
                  <a:moveTo>
                    <a:pt x="2077895" y="499109"/>
                  </a:moveTo>
                  <a:lnTo>
                    <a:pt x="2075899" y="499109"/>
                  </a:lnTo>
                  <a:lnTo>
                    <a:pt x="2075899" y="506729"/>
                  </a:lnTo>
                  <a:lnTo>
                    <a:pt x="2077159" y="505459"/>
                  </a:lnTo>
                  <a:lnTo>
                    <a:pt x="2078420" y="505459"/>
                  </a:lnTo>
                  <a:lnTo>
                    <a:pt x="2078420" y="501649"/>
                  </a:lnTo>
                  <a:lnTo>
                    <a:pt x="2077159" y="501649"/>
                  </a:lnTo>
                  <a:lnTo>
                    <a:pt x="2078420" y="500379"/>
                  </a:lnTo>
                  <a:lnTo>
                    <a:pt x="2077895" y="500379"/>
                  </a:lnTo>
                  <a:lnTo>
                    <a:pt x="2077895" y="499109"/>
                  </a:lnTo>
                  <a:close/>
                </a:path>
                <a:path w="3705225" h="1172210">
                  <a:moveTo>
                    <a:pt x="2078420" y="500379"/>
                  </a:moveTo>
                  <a:lnTo>
                    <a:pt x="2077159" y="501649"/>
                  </a:lnTo>
                  <a:lnTo>
                    <a:pt x="2078420" y="501649"/>
                  </a:lnTo>
                  <a:lnTo>
                    <a:pt x="2078420" y="500379"/>
                  </a:lnTo>
                  <a:close/>
                </a:path>
                <a:path w="3705225" h="1172210">
                  <a:moveTo>
                    <a:pt x="2080415" y="499109"/>
                  </a:moveTo>
                  <a:lnTo>
                    <a:pt x="2079155" y="499109"/>
                  </a:lnTo>
                  <a:lnTo>
                    <a:pt x="2077895" y="500379"/>
                  </a:lnTo>
                  <a:lnTo>
                    <a:pt x="2078420" y="500379"/>
                  </a:lnTo>
                  <a:lnTo>
                    <a:pt x="2078420" y="501649"/>
                  </a:lnTo>
                  <a:lnTo>
                    <a:pt x="2080415" y="501649"/>
                  </a:lnTo>
                  <a:lnTo>
                    <a:pt x="2080415" y="499109"/>
                  </a:lnTo>
                  <a:close/>
                </a:path>
                <a:path w="3705225" h="1172210">
                  <a:moveTo>
                    <a:pt x="2108350" y="492759"/>
                  </a:moveTo>
                  <a:lnTo>
                    <a:pt x="2077895" y="492759"/>
                  </a:lnTo>
                  <a:lnTo>
                    <a:pt x="2077895" y="500379"/>
                  </a:lnTo>
                  <a:lnTo>
                    <a:pt x="2079155" y="499109"/>
                  </a:lnTo>
                  <a:lnTo>
                    <a:pt x="2080415" y="499109"/>
                  </a:lnTo>
                  <a:lnTo>
                    <a:pt x="2080415" y="495299"/>
                  </a:lnTo>
                  <a:lnTo>
                    <a:pt x="2079155" y="495299"/>
                  </a:lnTo>
                  <a:lnTo>
                    <a:pt x="2080415" y="494029"/>
                  </a:lnTo>
                  <a:lnTo>
                    <a:pt x="2108350" y="494029"/>
                  </a:lnTo>
                  <a:lnTo>
                    <a:pt x="2108350" y="492759"/>
                  </a:lnTo>
                  <a:close/>
                </a:path>
                <a:path w="3705225" h="1172210">
                  <a:moveTo>
                    <a:pt x="2080415" y="494029"/>
                  </a:moveTo>
                  <a:lnTo>
                    <a:pt x="2079155" y="495299"/>
                  </a:lnTo>
                  <a:lnTo>
                    <a:pt x="2080415" y="495299"/>
                  </a:lnTo>
                  <a:lnTo>
                    <a:pt x="2080415" y="494029"/>
                  </a:lnTo>
                  <a:close/>
                </a:path>
                <a:path w="3705225" h="1172210">
                  <a:moveTo>
                    <a:pt x="2110870" y="492759"/>
                  </a:moveTo>
                  <a:lnTo>
                    <a:pt x="2109610" y="492759"/>
                  </a:lnTo>
                  <a:lnTo>
                    <a:pt x="2108350" y="494029"/>
                  </a:lnTo>
                  <a:lnTo>
                    <a:pt x="2080415" y="494029"/>
                  </a:lnTo>
                  <a:lnTo>
                    <a:pt x="2080415" y="495299"/>
                  </a:lnTo>
                  <a:lnTo>
                    <a:pt x="2110870" y="495299"/>
                  </a:lnTo>
                  <a:lnTo>
                    <a:pt x="2110870" y="492759"/>
                  </a:lnTo>
                  <a:close/>
                </a:path>
                <a:path w="3705225" h="1172210">
                  <a:moveTo>
                    <a:pt x="2132714" y="486409"/>
                  </a:moveTo>
                  <a:lnTo>
                    <a:pt x="2108350" y="486409"/>
                  </a:lnTo>
                  <a:lnTo>
                    <a:pt x="2108350" y="494029"/>
                  </a:lnTo>
                  <a:lnTo>
                    <a:pt x="2109610" y="492759"/>
                  </a:lnTo>
                  <a:lnTo>
                    <a:pt x="2110870" y="492759"/>
                  </a:lnTo>
                  <a:lnTo>
                    <a:pt x="2110870" y="488949"/>
                  </a:lnTo>
                  <a:lnTo>
                    <a:pt x="2109610" y="488949"/>
                  </a:lnTo>
                  <a:lnTo>
                    <a:pt x="2110870" y="487679"/>
                  </a:lnTo>
                  <a:lnTo>
                    <a:pt x="2132714" y="487679"/>
                  </a:lnTo>
                  <a:lnTo>
                    <a:pt x="2132714" y="486409"/>
                  </a:lnTo>
                  <a:close/>
                </a:path>
                <a:path w="3705225" h="1172210">
                  <a:moveTo>
                    <a:pt x="2110870" y="487679"/>
                  </a:moveTo>
                  <a:lnTo>
                    <a:pt x="2109610" y="488949"/>
                  </a:lnTo>
                  <a:lnTo>
                    <a:pt x="2110870" y="488949"/>
                  </a:lnTo>
                  <a:lnTo>
                    <a:pt x="2110870" y="487679"/>
                  </a:lnTo>
                  <a:close/>
                </a:path>
                <a:path w="3705225" h="1172210">
                  <a:moveTo>
                    <a:pt x="2135234" y="486409"/>
                  </a:moveTo>
                  <a:lnTo>
                    <a:pt x="2133974" y="486409"/>
                  </a:lnTo>
                  <a:lnTo>
                    <a:pt x="2132714" y="487679"/>
                  </a:lnTo>
                  <a:lnTo>
                    <a:pt x="2110870" y="487679"/>
                  </a:lnTo>
                  <a:lnTo>
                    <a:pt x="2110870" y="488949"/>
                  </a:lnTo>
                  <a:lnTo>
                    <a:pt x="2135234" y="488949"/>
                  </a:lnTo>
                  <a:lnTo>
                    <a:pt x="2135234" y="486409"/>
                  </a:lnTo>
                  <a:close/>
                </a:path>
                <a:path w="3705225" h="1172210">
                  <a:moveTo>
                    <a:pt x="2163169" y="480059"/>
                  </a:moveTo>
                  <a:lnTo>
                    <a:pt x="2132714" y="480059"/>
                  </a:lnTo>
                  <a:lnTo>
                    <a:pt x="2132714" y="487679"/>
                  </a:lnTo>
                  <a:lnTo>
                    <a:pt x="2133974" y="486409"/>
                  </a:lnTo>
                  <a:lnTo>
                    <a:pt x="2135234" y="486409"/>
                  </a:lnTo>
                  <a:lnTo>
                    <a:pt x="2135234" y="482599"/>
                  </a:lnTo>
                  <a:lnTo>
                    <a:pt x="2133974" y="482599"/>
                  </a:lnTo>
                  <a:lnTo>
                    <a:pt x="2135234" y="481329"/>
                  </a:lnTo>
                  <a:lnTo>
                    <a:pt x="2163169" y="481329"/>
                  </a:lnTo>
                  <a:lnTo>
                    <a:pt x="2163169" y="480059"/>
                  </a:lnTo>
                  <a:close/>
                </a:path>
                <a:path w="3705225" h="1172210">
                  <a:moveTo>
                    <a:pt x="2135234" y="481329"/>
                  </a:moveTo>
                  <a:lnTo>
                    <a:pt x="2133974" y="482599"/>
                  </a:lnTo>
                  <a:lnTo>
                    <a:pt x="2135234" y="482599"/>
                  </a:lnTo>
                  <a:lnTo>
                    <a:pt x="2135234" y="481329"/>
                  </a:lnTo>
                  <a:close/>
                </a:path>
                <a:path w="3705225" h="1172210">
                  <a:moveTo>
                    <a:pt x="2165689" y="480059"/>
                  </a:moveTo>
                  <a:lnTo>
                    <a:pt x="2164429" y="480059"/>
                  </a:lnTo>
                  <a:lnTo>
                    <a:pt x="2163169" y="481329"/>
                  </a:lnTo>
                  <a:lnTo>
                    <a:pt x="2135234" y="481329"/>
                  </a:lnTo>
                  <a:lnTo>
                    <a:pt x="2135234" y="482599"/>
                  </a:lnTo>
                  <a:lnTo>
                    <a:pt x="2165689" y="482599"/>
                  </a:lnTo>
                  <a:lnTo>
                    <a:pt x="2165689" y="480059"/>
                  </a:lnTo>
                  <a:close/>
                </a:path>
                <a:path w="3705225" h="1172210">
                  <a:moveTo>
                    <a:pt x="2165689" y="473709"/>
                  </a:moveTo>
                  <a:lnTo>
                    <a:pt x="2163169" y="473709"/>
                  </a:lnTo>
                  <a:lnTo>
                    <a:pt x="2163169" y="481329"/>
                  </a:lnTo>
                  <a:lnTo>
                    <a:pt x="2164429" y="480059"/>
                  </a:lnTo>
                  <a:lnTo>
                    <a:pt x="2165689" y="480059"/>
                  </a:lnTo>
                  <a:lnTo>
                    <a:pt x="2165689" y="474979"/>
                  </a:lnTo>
                  <a:lnTo>
                    <a:pt x="2164429" y="474979"/>
                  </a:lnTo>
                  <a:lnTo>
                    <a:pt x="2165689" y="473709"/>
                  </a:lnTo>
                  <a:close/>
                </a:path>
                <a:path w="3705225" h="1172210">
                  <a:moveTo>
                    <a:pt x="2165689" y="473709"/>
                  </a:moveTo>
                  <a:lnTo>
                    <a:pt x="2164429" y="474979"/>
                  </a:lnTo>
                  <a:lnTo>
                    <a:pt x="2165689" y="474979"/>
                  </a:lnTo>
                  <a:lnTo>
                    <a:pt x="2165689" y="473709"/>
                  </a:lnTo>
                  <a:close/>
                </a:path>
                <a:path w="3705225" h="1172210">
                  <a:moveTo>
                    <a:pt x="2175351" y="466089"/>
                  </a:moveTo>
                  <a:lnTo>
                    <a:pt x="2165164" y="466089"/>
                  </a:lnTo>
                  <a:lnTo>
                    <a:pt x="2165164" y="473709"/>
                  </a:lnTo>
                  <a:lnTo>
                    <a:pt x="2165689" y="473709"/>
                  </a:lnTo>
                  <a:lnTo>
                    <a:pt x="2165689" y="474979"/>
                  </a:lnTo>
                  <a:lnTo>
                    <a:pt x="2167684" y="474979"/>
                  </a:lnTo>
                  <a:lnTo>
                    <a:pt x="2167684" y="468629"/>
                  </a:lnTo>
                  <a:lnTo>
                    <a:pt x="2166424" y="468629"/>
                  </a:lnTo>
                  <a:lnTo>
                    <a:pt x="2167684" y="467359"/>
                  </a:lnTo>
                  <a:lnTo>
                    <a:pt x="2175351" y="467359"/>
                  </a:lnTo>
                  <a:lnTo>
                    <a:pt x="2175351" y="466089"/>
                  </a:lnTo>
                  <a:close/>
                </a:path>
                <a:path w="3705225" h="1172210">
                  <a:moveTo>
                    <a:pt x="2167684" y="467359"/>
                  </a:moveTo>
                  <a:lnTo>
                    <a:pt x="2166424" y="468629"/>
                  </a:lnTo>
                  <a:lnTo>
                    <a:pt x="2167684" y="468629"/>
                  </a:lnTo>
                  <a:lnTo>
                    <a:pt x="2167684" y="467359"/>
                  </a:lnTo>
                  <a:close/>
                </a:path>
                <a:path w="3705225" h="1172210">
                  <a:moveTo>
                    <a:pt x="2177871" y="466089"/>
                  </a:moveTo>
                  <a:lnTo>
                    <a:pt x="2176611" y="466089"/>
                  </a:lnTo>
                  <a:lnTo>
                    <a:pt x="2175351" y="467359"/>
                  </a:lnTo>
                  <a:lnTo>
                    <a:pt x="2167684" y="467359"/>
                  </a:lnTo>
                  <a:lnTo>
                    <a:pt x="2167684" y="468629"/>
                  </a:lnTo>
                  <a:lnTo>
                    <a:pt x="2177871" y="468629"/>
                  </a:lnTo>
                  <a:lnTo>
                    <a:pt x="2177871" y="466089"/>
                  </a:lnTo>
                  <a:close/>
                </a:path>
                <a:path w="3705225" h="1172210">
                  <a:moveTo>
                    <a:pt x="2191523" y="459739"/>
                  </a:moveTo>
                  <a:lnTo>
                    <a:pt x="2175351" y="459739"/>
                  </a:lnTo>
                  <a:lnTo>
                    <a:pt x="2175351" y="467359"/>
                  </a:lnTo>
                  <a:lnTo>
                    <a:pt x="2176611" y="466089"/>
                  </a:lnTo>
                  <a:lnTo>
                    <a:pt x="2177871" y="466089"/>
                  </a:lnTo>
                  <a:lnTo>
                    <a:pt x="2177871" y="462279"/>
                  </a:lnTo>
                  <a:lnTo>
                    <a:pt x="2176611" y="462279"/>
                  </a:lnTo>
                  <a:lnTo>
                    <a:pt x="2177871" y="461009"/>
                  </a:lnTo>
                  <a:lnTo>
                    <a:pt x="2191523" y="461009"/>
                  </a:lnTo>
                  <a:lnTo>
                    <a:pt x="2191523" y="459739"/>
                  </a:lnTo>
                  <a:close/>
                </a:path>
                <a:path w="3705225" h="1172210">
                  <a:moveTo>
                    <a:pt x="2177871" y="461009"/>
                  </a:moveTo>
                  <a:lnTo>
                    <a:pt x="2176611" y="462279"/>
                  </a:lnTo>
                  <a:lnTo>
                    <a:pt x="2177871" y="462279"/>
                  </a:lnTo>
                  <a:lnTo>
                    <a:pt x="2177871" y="461009"/>
                  </a:lnTo>
                  <a:close/>
                </a:path>
                <a:path w="3705225" h="1172210">
                  <a:moveTo>
                    <a:pt x="2194044" y="459739"/>
                  </a:moveTo>
                  <a:lnTo>
                    <a:pt x="2192784" y="459739"/>
                  </a:lnTo>
                  <a:lnTo>
                    <a:pt x="2191523" y="461009"/>
                  </a:lnTo>
                  <a:lnTo>
                    <a:pt x="2177871" y="461009"/>
                  </a:lnTo>
                  <a:lnTo>
                    <a:pt x="2177871" y="462279"/>
                  </a:lnTo>
                  <a:lnTo>
                    <a:pt x="2194044" y="462279"/>
                  </a:lnTo>
                  <a:lnTo>
                    <a:pt x="2194044" y="459739"/>
                  </a:lnTo>
                  <a:close/>
                </a:path>
                <a:path w="3705225" h="1172210">
                  <a:moveTo>
                    <a:pt x="2288980" y="453389"/>
                  </a:moveTo>
                  <a:lnTo>
                    <a:pt x="2191523" y="453389"/>
                  </a:lnTo>
                  <a:lnTo>
                    <a:pt x="2191523" y="461009"/>
                  </a:lnTo>
                  <a:lnTo>
                    <a:pt x="2192784" y="459739"/>
                  </a:lnTo>
                  <a:lnTo>
                    <a:pt x="2194044" y="459739"/>
                  </a:lnTo>
                  <a:lnTo>
                    <a:pt x="2194044" y="455929"/>
                  </a:lnTo>
                  <a:lnTo>
                    <a:pt x="2192784" y="455929"/>
                  </a:lnTo>
                  <a:lnTo>
                    <a:pt x="2194044" y="454659"/>
                  </a:lnTo>
                  <a:lnTo>
                    <a:pt x="2288980" y="454659"/>
                  </a:lnTo>
                  <a:lnTo>
                    <a:pt x="2288980" y="453389"/>
                  </a:lnTo>
                  <a:close/>
                </a:path>
                <a:path w="3705225" h="1172210">
                  <a:moveTo>
                    <a:pt x="2194044" y="454659"/>
                  </a:moveTo>
                  <a:lnTo>
                    <a:pt x="2192784" y="455929"/>
                  </a:lnTo>
                  <a:lnTo>
                    <a:pt x="2194044" y="455929"/>
                  </a:lnTo>
                  <a:lnTo>
                    <a:pt x="2194044" y="454659"/>
                  </a:lnTo>
                  <a:close/>
                </a:path>
                <a:path w="3705225" h="1172210">
                  <a:moveTo>
                    <a:pt x="2291500" y="453389"/>
                  </a:moveTo>
                  <a:lnTo>
                    <a:pt x="2290240" y="453389"/>
                  </a:lnTo>
                  <a:lnTo>
                    <a:pt x="2288980" y="454659"/>
                  </a:lnTo>
                  <a:lnTo>
                    <a:pt x="2194044" y="454659"/>
                  </a:lnTo>
                  <a:lnTo>
                    <a:pt x="2194044" y="455929"/>
                  </a:lnTo>
                  <a:lnTo>
                    <a:pt x="2291500" y="455929"/>
                  </a:lnTo>
                  <a:lnTo>
                    <a:pt x="2291500" y="453389"/>
                  </a:lnTo>
                  <a:close/>
                </a:path>
                <a:path w="3705225" h="1172210">
                  <a:moveTo>
                    <a:pt x="2321430" y="447039"/>
                  </a:moveTo>
                  <a:lnTo>
                    <a:pt x="2288980" y="447039"/>
                  </a:lnTo>
                  <a:lnTo>
                    <a:pt x="2288980" y="454659"/>
                  </a:lnTo>
                  <a:lnTo>
                    <a:pt x="2290240" y="453389"/>
                  </a:lnTo>
                  <a:lnTo>
                    <a:pt x="2291500" y="453389"/>
                  </a:lnTo>
                  <a:lnTo>
                    <a:pt x="2291500" y="449579"/>
                  </a:lnTo>
                  <a:lnTo>
                    <a:pt x="2290240" y="449579"/>
                  </a:lnTo>
                  <a:lnTo>
                    <a:pt x="2291500" y="448309"/>
                  </a:lnTo>
                  <a:lnTo>
                    <a:pt x="2321430" y="448309"/>
                  </a:lnTo>
                  <a:lnTo>
                    <a:pt x="2321430" y="447039"/>
                  </a:lnTo>
                  <a:close/>
                </a:path>
                <a:path w="3705225" h="1172210">
                  <a:moveTo>
                    <a:pt x="2291500" y="448309"/>
                  </a:moveTo>
                  <a:lnTo>
                    <a:pt x="2290240" y="449579"/>
                  </a:lnTo>
                  <a:lnTo>
                    <a:pt x="2291500" y="449579"/>
                  </a:lnTo>
                  <a:lnTo>
                    <a:pt x="2291500" y="448309"/>
                  </a:lnTo>
                  <a:close/>
                </a:path>
                <a:path w="3705225" h="1172210">
                  <a:moveTo>
                    <a:pt x="2323950" y="447039"/>
                  </a:moveTo>
                  <a:lnTo>
                    <a:pt x="2322690" y="447039"/>
                  </a:lnTo>
                  <a:lnTo>
                    <a:pt x="2321430" y="448309"/>
                  </a:lnTo>
                  <a:lnTo>
                    <a:pt x="2291500" y="448309"/>
                  </a:lnTo>
                  <a:lnTo>
                    <a:pt x="2291500" y="449579"/>
                  </a:lnTo>
                  <a:lnTo>
                    <a:pt x="2323950" y="449579"/>
                  </a:lnTo>
                  <a:lnTo>
                    <a:pt x="2323950" y="447039"/>
                  </a:lnTo>
                  <a:close/>
                </a:path>
                <a:path w="3705225" h="1172210">
                  <a:moveTo>
                    <a:pt x="2361967" y="440689"/>
                  </a:moveTo>
                  <a:lnTo>
                    <a:pt x="2321430" y="440689"/>
                  </a:lnTo>
                  <a:lnTo>
                    <a:pt x="2321430" y="448309"/>
                  </a:lnTo>
                  <a:lnTo>
                    <a:pt x="2322690" y="447039"/>
                  </a:lnTo>
                  <a:lnTo>
                    <a:pt x="2323950" y="447039"/>
                  </a:lnTo>
                  <a:lnTo>
                    <a:pt x="2323950" y="443229"/>
                  </a:lnTo>
                  <a:lnTo>
                    <a:pt x="2322690" y="443229"/>
                  </a:lnTo>
                  <a:lnTo>
                    <a:pt x="2323950" y="441959"/>
                  </a:lnTo>
                  <a:lnTo>
                    <a:pt x="2361967" y="441959"/>
                  </a:lnTo>
                  <a:lnTo>
                    <a:pt x="2361967" y="440689"/>
                  </a:lnTo>
                  <a:close/>
                </a:path>
                <a:path w="3705225" h="1172210">
                  <a:moveTo>
                    <a:pt x="2323950" y="441959"/>
                  </a:moveTo>
                  <a:lnTo>
                    <a:pt x="2322690" y="443229"/>
                  </a:lnTo>
                  <a:lnTo>
                    <a:pt x="2323950" y="443229"/>
                  </a:lnTo>
                  <a:lnTo>
                    <a:pt x="2323950" y="441959"/>
                  </a:lnTo>
                  <a:close/>
                </a:path>
                <a:path w="3705225" h="1172210">
                  <a:moveTo>
                    <a:pt x="2364487" y="440689"/>
                  </a:moveTo>
                  <a:lnTo>
                    <a:pt x="2363227" y="440689"/>
                  </a:lnTo>
                  <a:lnTo>
                    <a:pt x="2361967" y="441959"/>
                  </a:lnTo>
                  <a:lnTo>
                    <a:pt x="2323950" y="441959"/>
                  </a:lnTo>
                  <a:lnTo>
                    <a:pt x="2323950" y="443229"/>
                  </a:lnTo>
                  <a:lnTo>
                    <a:pt x="2364487" y="443229"/>
                  </a:lnTo>
                  <a:lnTo>
                    <a:pt x="2364487" y="440689"/>
                  </a:lnTo>
                  <a:close/>
                </a:path>
                <a:path w="3705225" h="1172210">
                  <a:moveTo>
                    <a:pt x="2430963" y="434339"/>
                  </a:moveTo>
                  <a:lnTo>
                    <a:pt x="2361967" y="434339"/>
                  </a:lnTo>
                  <a:lnTo>
                    <a:pt x="2361967" y="441959"/>
                  </a:lnTo>
                  <a:lnTo>
                    <a:pt x="2363227" y="440689"/>
                  </a:lnTo>
                  <a:lnTo>
                    <a:pt x="2364487" y="440689"/>
                  </a:lnTo>
                  <a:lnTo>
                    <a:pt x="2364487" y="436879"/>
                  </a:lnTo>
                  <a:lnTo>
                    <a:pt x="2363227" y="436879"/>
                  </a:lnTo>
                  <a:lnTo>
                    <a:pt x="2364487" y="435609"/>
                  </a:lnTo>
                  <a:lnTo>
                    <a:pt x="2430963" y="435609"/>
                  </a:lnTo>
                  <a:lnTo>
                    <a:pt x="2430963" y="434339"/>
                  </a:lnTo>
                  <a:close/>
                </a:path>
                <a:path w="3705225" h="1172210">
                  <a:moveTo>
                    <a:pt x="2364487" y="435609"/>
                  </a:moveTo>
                  <a:lnTo>
                    <a:pt x="2363227" y="436879"/>
                  </a:lnTo>
                  <a:lnTo>
                    <a:pt x="2364487" y="436879"/>
                  </a:lnTo>
                  <a:lnTo>
                    <a:pt x="2364487" y="435609"/>
                  </a:lnTo>
                  <a:close/>
                </a:path>
                <a:path w="3705225" h="1172210">
                  <a:moveTo>
                    <a:pt x="2433483" y="434339"/>
                  </a:moveTo>
                  <a:lnTo>
                    <a:pt x="2432223" y="434339"/>
                  </a:lnTo>
                  <a:lnTo>
                    <a:pt x="2430963" y="435609"/>
                  </a:lnTo>
                  <a:lnTo>
                    <a:pt x="2364487" y="435609"/>
                  </a:lnTo>
                  <a:lnTo>
                    <a:pt x="2364487" y="436879"/>
                  </a:lnTo>
                  <a:lnTo>
                    <a:pt x="2433483" y="436879"/>
                  </a:lnTo>
                  <a:lnTo>
                    <a:pt x="2433483" y="434339"/>
                  </a:lnTo>
                  <a:close/>
                </a:path>
                <a:path w="3705225" h="1172210">
                  <a:moveTo>
                    <a:pt x="2471605" y="427989"/>
                  </a:moveTo>
                  <a:lnTo>
                    <a:pt x="2430963" y="427989"/>
                  </a:lnTo>
                  <a:lnTo>
                    <a:pt x="2430963" y="435609"/>
                  </a:lnTo>
                  <a:lnTo>
                    <a:pt x="2432223" y="434339"/>
                  </a:lnTo>
                  <a:lnTo>
                    <a:pt x="2433483" y="434339"/>
                  </a:lnTo>
                  <a:lnTo>
                    <a:pt x="2433483" y="430529"/>
                  </a:lnTo>
                  <a:lnTo>
                    <a:pt x="2432223" y="430529"/>
                  </a:lnTo>
                  <a:lnTo>
                    <a:pt x="2433483" y="429259"/>
                  </a:lnTo>
                  <a:lnTo>
                    <a:pt x="2471605" y="429259"/>
                  </a:lnTo>
                  <a:lnTo>
                    <a:pt x="2471605" y="427989"/>
                  </a:lnTo>
                  <a:close/>
                </a:path>
                <a:path w="3705225" h="1172210">
                  <a:moveTo>
                    <a:pt x="2433483" y="429259"/>
                  </a:moveTo>
                  <a:lnTo>
                    <a:pt x="2432223" y="430529"/>
                  </a:lnTo>
                  <a:lnTo>
                    <a:pt x="2433483" y="430529"/>
                  </a:lnTo>
                  <a:lnTo>
                    <a:pt x="2433483" y="429259"/>
                  </a:lnTo>
                  <a:close/>
                </a:path>
                <a:path w="3705225" h="1172210">
                  <a:moveTo>
                    <a:pt x="2474125" y="427989"/>
                  </a:moveTo>
                  <a:lnTo>
                    <a:pt x="2472865" y="427989"/>
                  </a:lnTo>
                  <a:lnTo>
                    <a:pt x="2471605" y="429259"/>
                  </a:lnTo>
                  <a:lnTo>
                    <a:pt x="2433483" y="429259"/>
                  </a:lnTo>
                  <a:lnTo>
                    <a:pt x="2433483" y="430529"/>
                  </a:lnTo>
                  <a:lnTo>
                    <a:pt x="2474125" y="430529"/>
                  </a:lnTo>
                  <a:lnTo>
                    <a:pt x="2474125" y="427989"/>
                  </a:lnTo>
                  <a:close/>
                </a:path>
                <a:path w="3705225" h="1172210">
                  <a:moveTo>
                    <a:pt x="2477696" y="420369"/>
                  </a:moveTo>
                  <a:lnTo>
                    <a:pt x="2471605" y="420369"/>
                  </a:lnTo>
                  <a:lnTo>
                    <a:pt x="2471605" y="429259"/>
                  </a:lnTo>
                  <a:lnTo>
                    <a:pt x="2472865" y="427989"/>
                  </a:lnTo>
                  <a:lnTo>
                    <a:pt x="2474125" y="427989"/>
                  </a:lnTo>
                  <a:lnTo>
                    <a:pt x="2474125" y="422909"/>
                  </a:lnTo>
                  <a:lnTo>
                    <a:pt x="2472865" y="422909"/>
                  </a:lnTo>
                  <a:lnTo>
                    <a:pt x="2474125" y="421639"/>
                  </a:lnTo>
                  <a:lnTo>
                    <a:pt x="2477696" y="421639"/>
                  </a:lnTo>
                  <a:lnTo>
                    <a:pt x="2477696" y="420369"/>
                  </a:lnTo>
                  <a:close/>
                </a:path>
                <a:path w="3705225" h="1172210">
                  <a:moveTo>
                    <a:pt x="2474125" y="421639"/>
                  </a:moveTo>
                  <a:lnTo>
                    <a:pt x="2472865" y="422909"/>
                  </a:lnTo>
                  <a:lnTo>
                    <a:pt x="2474125" y="422909"/>
                  </a:lnTo>
                  <a:lnTo>
                    <a:pt x="2474125" y="421639"/>
                  </a:lnTo>
                  <a:close/>
                </a:path>
                <a:path w="3705225" h="1172210">
                  <a:moveTo>
                    <a:pt x="2480216" y="420369"/>
                  </a:moveTo>
                  <a:lnTo>
                    <a:pt x="2478956" y="420369"/>
                  </a:lnTo>
                  <a:lnTo>
                    <a:pt x="2477696" y="421639"/>
                  </a:lnTo>
                  <a:lnTo>
                    <a:pt x="2474125" y="421639"/>
                  </a:lnTo>
                  <a:lnTo>
                    <a:pt x="2474125" y="422909"/>
                  </a:lnTo>
                  <a:lnTo>
                    <a:pt x="2480216" y="422909"/>
                  </a:lnTo>
                  <a:lnTo>
                    <a:pt x="2480216" y="420369"/>
                  </a:lnTo>
                  <a:close/>
                </a:path>
                <a:path w="3705225" h="1172210">
                  <a:moveTo>
                    <a:pt x="2489878" y="414019"/>
                  </a:moveTo>
                  <a:lnTo>
                    <a:pt x="2477696" y="414019"/>
                  </a:lnTo>
                  <a:lnTo>
                    <a:pt x="2477696" y="421639"/>
                  </a:lnTo>
                  <a:lnTo>
                    <a:pt x="2478956" y="420369"/>
                  </a:lnTo>
                  <a:lnTo>
                    <a:pt x="2480216" y="420369"/>
                  </a:lnTo>
                  <a:lnTo>
                    <a:pt x="2480216" y="416559"/>
                  </a:lnTo>
                  <a:lnTo>
                    <a:pt x="2478956" y="416559"/>
                  </a:lnTo>
                  <a:lnTo>
                    <a:pt x="2480216" y="415289"/>
                  </a:lnTo>
                  <a:lnTo>
                    <a:pt x="2489878" y="415289"/>
                  </a:lnTo>
                  <a:lnTo>
                    <a:pt x="2489878" y="414019"/>
                  </a:lnTo>
                  <a:close/>
                </a:path>
                <a:path w="3705225" h="1172210">
                  <a:moveTo>
                    <a:pt x="2480216" y="415289"/>
                  </a:moveTo>
                  <a:lnTo>
                    <a:pt x="2478956" y="416559"/>
                  </a:lnTo>
                  <a:lnTo>
                    <a:pt x="2480216" y="416559"/>
                  </a:lnTo>
                  <a:lnTo>
                    <a:pt x="2480216" y="415289"/>
                  </a:lnTo>
                  <a:close/>
                </a:path>
                <a:path w="3705225" h="1172210">
                  <a:moveTo>
                    <a:pt x="2492398" y="414019"/>
                  </a:moveTo>
                  <a:lnTo>
                    <a:pt x="2491138" y="414019"/>
                  </a:lnTo>
                  <a:lnTo>
                    <a:pt x="2489878" y="415289"/>
                  </a:lnTo>
                  <a:lnTo>
                    <a:pt x="2480216" y="415289"/>
                  </a:lnTo>
                  <a:lnTo>
                    <a:pt x="2480216" y="416559"/>
                  </a:lnTo>
                  <a:lnTo>
                    <a:pt x="2492398" y="416559"/>
                  </a:lnTo>
                  <a:lnTo>
                    <a:pt x="2492398" y="414019"/>
                  </a:lnTo>
                  <a:close/>
                </a:path>
                <a:path w="3705225" h="1172210">
                  <a:moveTo>
                    <a:pt x="2491873" y="407669"/>
                  </a:moveTo>
                  <a:lnTo>
                    <a:pt x="2489878" y="407669"/>
                  </a:lnTo>
                  <a:lnTo>
                    <a:pt x="2489878" y="415289"/>
                  </a:lnTo>
                  <a:lnTo>
                    <a:pt x="2491138" y="414019"/>
                  </a:lnTo>
                  <a:lnTo>
                    <a:pt x="2492398" y="414019"/>
                  </a:lnTo>
                  <a:lnTo>
                    <a:pt x="2492398" y="410209"/>
                  </a:lnTo>
                  <a:lnTo>
                    <a:pt x="2491138" y="410209"/>
                  </a:lnTo>
                  <a:lnTo>
                    <a:pt x="2492398" y="408939"/>
                  </a:lnTo>
                  <a:lnTo>
                    <a:pt x="2491873" y="408939"/>
                  </a:lnTo>
                  <a:lnTo>
                    <a:pt x="2491873" y="407669"/>
                  </a:lnTo>
                  <a:close/>
                </a:path>
                <a:path w="3705225" h="1172210">
                  <a:moveTo>
                    <a:pt x="2492398" y="408939"/>
                  </a:moveTo>
                  <a:lnTo>
                    <a:pt x="2491138" y="410209"/>
                  </a:lnTo>
                  <a:lnTo>
                    <a:pt x="2492398" y="410209"/>
                  </a:lnTo>
                  <a:lnTo>
                    <a:pt x="2492398" y="408939"/>
                  </a:lnTo>
                  <a:close/>
                </a:path>
                <a:path w="3705225" h="1172210">
                  <a:moveTo>
                    <a:pt x="2494394" y="407669"/>
                  </a:moveTo>
                  <a:lnTo>
                    <a:pt x="2493133" y="407669"/>
                  </a:lnTo>
                  <a:lnTo>
                    <a:pt x="2491873" y="408939"/>
                  </a:lnTo>
                  <a:lnTo>
                    <a:pt x="2492398" y="408939"/>
                  </a:lnTo>
                  <a:lnTo>
                    <a:pt x="2492398" y="410209"/>
                  </a:lnTo>
                  <a:lnTo>
                    <a:pt x="2494394" y="410209"/>
                  </a:lnTo>
                  <a:lnTo>
                    <a:pt x="2494394" y="407669"/>
                  </a:lnTo>
                  <a:close/>
                </a:path>
                <a:path w="3705225" h="1172210">
                  <a:moveTo>
                    <a:pt x="2550683" y="401319"/>
                  </a:moveTo>
                  <a:lnTo>
                    <a:pt x="2491873" y="401319"/>
                  </a:lnTo>
                  <a:lnTo>
                    <a:pt x="2491873" y="408939"/>
                  </a:lnTo>
                  <a:lnTo>
                    <a:pt x="2493133" y="407669"/>
                  </a:lnTo>
                  <a:lnTo>
                    <a:pt x="2494394" y="407669"/>
                  </a:lnTo>
                  <a:lnTo>
                    <a:pt x="2494394" y="403859"/>
                  </a:lnTo>
                  <a:lnTo>
                    <a:pt x="2493133" y="403859"/>
                  </a:lnTo>
                  <a:lnTo>
                    <a:pt x="2494394" y="402589"/>
                  </a:lnTo>
                  <a:lnTo>
                    <a:pt x="2550683" y="402589"/>
                  </a:lnTo>
                  <a:lnTo>
                    <a:pt x="2550683" y="401319"/>
                  </a:lnTo>
                  <a:close/>
                </a:path>
                <a:path w="3705225" h="1172210">
                  <a:moveTo>
                    <a:pt x="2494394" y="402589"/>
                  </a:moveTo>
                  <a:lnTo>
                    <a:pt x="2493133" y="403859"/>
                  </a:lnTo>
                  <a:lnTo>
                    <a:pt x="2494394" y="403859"/>
                  </a:lnTo>
                  <a:lnTo>
                    <a:pt x="2494394" y="402589"/>
                  </a:lnTo>
                  <a:close/>
                </a:path>
                <a:path w="3705225" h="1172210">
                  <a:moveTo>
                    <a:pt x="2553203" y="401319"/>
                  </a:moveTo>
                  <a:lnTo>
                    <a:pt x="2551943" y="401319"/>
                  </a:lnTo>
                  <a:lnTo>
                    <a:pt x="2550683" y="402589"/>
                  </a:lnTo>
                  <a:lnTo>
                    <a:pt x="2494394" y="402589"/>
                  </a:lnTo>
                  <a:lnTo>
                    <a:pt x="2494394" y="403859"/>
                  </a:lnTo>
                  <a:lnTo>
                    <a:pt x="2553203" y="403859"/>
                  </a:lnTo>
                  <a:lnTo>
                    <a:pt x="2553203" y="401319"/>
                  </a:lnTo>
                  <a:close/>
                </a:path>
                <a:path w="3705225" h="1172210">
                  <a:moveTo>
                    <a:pt x="2571056" y="394969"/>
                  </a:moveTo>
                  <a:lnTo>
                    <a:pt x="2550683" y="394969"/>
                  </a:lnTo>
                  <a:lnTo>
                    <a:pt x="2550683" y="402589"/>
                  </a:lnTo>
                  <a:lnTo>
                    <a:pt x="2551943" y="401319"/>
                  </a:lnTo>
                  <a:lnTo>
                    <a:pt x="2553203" y="401319"/>
                  </a:lnTo>
                  <a:lnTo>
                    <a:pt x="2553203" y="397509"/>
                  </a:lnTo>
                  <a:lnTo>
                    <a:pt x="2551943" y="397509"/>
                  </a:lnTo>
                  <a:lnTo>
                    <a:pt x="2553203" y="396239"/>
                  </a:lnTo>
                  <a:lnTo>
                    <a:pt x="2571056" y="396239"/>
                  </a:lnTo>
                  <a:lnTo>
                    <a:pt x="2571056" y="394969"/>
                  </a:lnTo>
                  <a:close/>
                </a:path>
                <a:path w="3705225" h="1172210">
                  <a:moveTo>
                    <a:pt x="2553203" y="396239"/>
                  </a:moveTo>
                  <a:lnTo>
                    <a:pt x="2551943" y="397509"/>
                  </a:lnTo>
                  <a:lnTo>
                    <a:pt x="2553203" y="397509"/>
                  </a:lnTo>
                  <a:lnTo>
                    <a:pt x="2553203" y="396239"/>
                  </a:lnTo>
                  <a:close/>
                </a:path>
                <a:path w="3705225" h="1172210">
                  <a:moveTo>
                    <a:pt x="2573577" y="394969"/>
                  </a:moveTo>
                  <a:lnTo>
                    <a:pt x="2572316" y="394969"/>
                  </a:lnTo>
                  <a:lnTo>
                    <a:pt x="2571056" y="396239"/>
                  </a:lnTo>
                  <a:lnTo>
                    <a:pt x="2553203" y="396239"/>
                  </a:lnTo>
                  <a:lnTo>
                    <a:pt x="2553203" y="397509"/>
                  </a:lnTo>
                  <a:lnTo>
                    <a:pt x="2573577" y="397509"/>
                  </a:lnTo>
                  <a:lnTo>
                    <a:pt x="2573577" y="394969"/>
                  </a:lnTo>
                  <a:close/>
                </a:path>
                <a:path w="3705225" h="1172210">
                  <a:moveTo>
                    <a:pt x="2684685" y="387349"/>
                  </a:moveTo>
                  <a:lnTo>
                    <a:pt x="2571056" y="387349"/>
                  </a:lnTo>
                  <a:lnTo>
                    <a:pt x="2571056" y="396239"/>
                  </a:lnTo>
                  <a:lnTo>
                    <a:pt x="2572316" y="394969"/>
                  </a:lnTo>
                  <a:lnTo>
                    <a:pt x="2573577" y="394969"/>
                  </a:lnTo>
                  <a:lnTo>
                    <a:pt x="2573577" y="389889"/>
                  </a:lnTo>
                  <a:lnTo>
                    <a:pt x="2572316" y="389889"/>
                  </a:lnTo>
                  <a:lnTo>
                    <a:pt x="2573577" y="388619"/>
                  </a:lnTo>
                  <a:lnTo>
                    <a:pt x="2684685" y="388619"/>
                  </a:lnTo>
                  <a:lnTo>
                    <a:pt x="2684685" y="387349"/>
                  </a:lnTo>
                  <a:close/>
                </a:path>
                <a:path w="3705225" h="1172210">
                  <a:moveTo>
                    <a:pt x="2573577" y="388619"/>
                  </a:moveTo>
                  <a:lnTo>
                    <a:pt x="2572316" y="389889"/>
                  </a:lnTo>
                  <a:lnTo>
                    <a:pt x="2573577" y="389889"/>
                  </a:lnTo>
                  <a:lnTo>
                    <a:pt x="2573577" y="388619"/>
                  </a:lnTo>
                  <a:close/>
                </a:path>
                <a:path w="3705225" h="1172210">
                  <a:moveTo>
                    <a:pt x="2687206" y="387349"/>
                  </a:moveTo>
                  <a:lnTo>
                    <a:pt x="2685945" y="387349"/>
                  </a:lnTo>
                  <a:lnTo>
                    <a:pt x="2684685" y="388619"/>
                  </a:lnTo>
                  <a:lnTo>
                    <a:pt x="2573577" y="388619"/>
                  </a:lnTo>
                  <a:lnTo>
                    <a:pt x="2573577" y="389889"/>
                  </a:lnTo>
                  <a:lnTo>
                    <a:pt x="2687206" y="389889"/>
                  </a:lnTo>
                  <a:lnTo>
                    <a:pt x="2687206" y="387349"/>
                  </a:lnTo>
                  <a:close/>
                </a:path>
                <a:path w="3705225" h="1172210">
                  <a:moveTo>
                    <a:pt x="2700858" y="380999"/>
                  </a:moveTo>
                  <a:lnTo>
                    <a:pt x="2684685" y="380999"/>
                  </a:lnTo>
                  <a:lnTo>
                    <a:pt x="2684685" y="388619"/>
                  </a:lnTo>
                  <a:lnTo>
                    <a:pt x="2685945" y="387349"/>
                  </a:lnTo>
                  <a:lnTo>
                    <a:pt x="2687206" y="387349"/>
                  </a:lnTo>
                  <a:lnTo>
                    <a:pt x="2687206" y="383539"/>
                  </a:lnTo>
                  <a:lnTo>
                    <a:pt x="2685945" y="383539"/>
                  </a:lnTo>
                  <a:lnTo>
                    <a:pt x="2687206" y="382269"/>
                  </a:lnTo>
                  <a:lnTo>
                    <a:pt x="2700858" y="382269"/>
                  </a:lnTo>
                  <a:lnTo>
                    <a:pt x="2700858" y="380999"/>
                  </a:lnTo>
                  <a:close/>
                </a:path>
                <a:path w="3705225" h="1172210">
                  <a:moveTo>
                    <a:pt x="2687206" y="382269"/>
                  </a:moveTo>
                  <a:lnTo>
                    <a:pt x="2685945" y="383539"/>
                  </a:lnTo>
                  <a:lnTo>
                    <a:pt x="2687206" y="383539"/>
                  </a:lnTo>
                  <a:lnTo>
                    <a:pt x="2687206" y="382269"/>
                  </a:lnTo>
                  <a:close/>
                </a:path>
                <a:path w="3705225" h="1172210">
                  <a:moveTo>
                    <a:pt x="2703378" y="380999"/>
                  </a:moveTo>
                  <a:lnTo>
                    <a:pt x="2702118" y="380999"/>
                  </a:lnTo>
                  <a:lnTo>
                    <a:pt x="2700858" y="382269"/>
                  </a:lnTo>
                  <a:lnTo>
                    <a:pt x="2687206" y="382269"/>
                  </a:lnTo>
                  <a:lnTo>
                    <a:pt x="2687206" y="383539"/>
                  </a:lnTo>
                  <a:lnTo>
                    <a:pt x="2703378" y="383539"/>
                  </a:lnTo>
                  <a:lnTo>
                    <a:pt x="2703378" y="380999"/>
                  </a:lnTo>
                  <a:close/>
                </a:path>
                <a:path w="3705225" h="1172210">
                  <a:moveTo>
                    <a:pt x="2715035" y="374649"/>
                  </a:moveTo>
                  <a:lnTo>
                    <a:pt x="2700858" y="374649"/>
                  </a:lnTo>
                  <a:lnTo>
                    <a:pt x="2700858" y="382269"/>
                  </a:lnTo>
                  <a:lnTo>
                    <a:pt x="2702118" y="380999"/>
                  </a:lnTo>
                  <a:lnTo>
                    <a:pt x="2703378" y="380999"/>
                  </a:lnTo>
                  <a:lnTo>
                    <a:pt x="2703378" y="377189"/>
                  </a:lnTo>
                  <a:lnTo>
                    <a:pt x="2702118" y="377189"/>
                  </a:lnTo>
                  <a:lnTo>
                    <a:pt x="2703378" y="375919"/>
                  </a:lnTo>
                  <a:lnTo>
                    <a:pt x="2715035" y="375919"/>
                  </a:lnTo>
                  <a:lnTo>
                    <a:pt x="2715035" y="374649"/>
                  </a:lnTo>
                  <a:close/>
                </a:path>
                <a:path w="3705225" h="1172210">
                  <a:moveTo>
                    <a:pt x="2703378" y="375919"/>
                  </a:moveTo>
                  <a:lnTo>
                    <a:pt x="2702118" y="377189"/>
                  </a:lnTo>
                  <a:lnTo>
                    <a:pt x="2703378" y="377189"/>
                  </a:lnTo>
                  <a:lnTo>
                    <a:pt x="2703378" y="375919"/>
                  </a:lnTo>
                  <a:close/>
                </a:path>
                <a:path w="3705225" h="1172210">
                  <a:moveTo>
                    <a:pt x="2717556" y="374649"/>
                  </a:moveTo>
                  <a:lnTo>
                    <a:pt x="2716295" y="374649"/>
                  </a:lnTo>
                  <a:lnTo>
                    <a:pt x="2715035" y="375919"/>
                  </a:lnTo>
                  <a:lnTo>
                    <a:pt x="2703378" y="375919"/>
                  </a:lnTo>
                  <a:lnTo>
                    <a:pt x="2703378" y="377189"/>
                  </a:lnTo>
                  <a:lnTo>
                    <a:pt x="2717556" y="377189"/>
                  </a:lnTo>
                  <a:lnTo>
                    <a:pt x="2717556" y="374649"/>
                  </a:lnTo>
                  <a:close/>
                </a:path>
                <a:path w="3705225" h="1172210">
                  <a:moveTo>
                    <a:pt x="2727217" y="368299"/>
                  </a:moveTo>
                  <a:lnTo>
                    <a:pt x="2715035" y="368299"/>
                  </a:lnTo>
                  <a:lnTo>
                    <a:pt x="2715035" y="375919"/>
                  </a:lnTo>
                  <a:lnTo>
                    <a:pt x="2716295" y="374649"/>
                  </a:lnTo>
                  <a:lnTo>
                    <a:pt x="2717556" y="374649"/>
                  </a:lnTo>
                  <a:lnTo>
                    <a:pt x="2717556" y="370839"/>
                  </a:lnTo>
                  <a:lnTo>
                    <a:pt x="2716295" y="370839"/>
                  </a:lnTo>
                  <a:lnTo>
                    <a:pt x="2717556" y="369569"/>
                  </a:lnTo>
                  <a:lnTo>
                    <a:pt x="2727217" y="369569"/>
                  </a:lnTo>
                  <a:lnTo>
                    <a:pt x="2727217" y="368299"/>
                  </a:lnTo>
                  <a:close/>
                </a:path>
                <a:path w="3705225" h="1172210">
                  <a:moveTo>
                    <a:pt x="2717556" y="369569"/>
                  </a:moveTo>
                  <a:lnTo>
                    <a:pt x="2716295" y="370839"/>
                  </a:lnTo>
                  <a:lnTo>
                    <a:pt x="2717556" y="370839"/>
                  </a:lnTo>
                  <a:lnTo>
                    <a:pt x="2717556" y="369569"/>
                  </a:lnTo>
                  <a:close/>
                </a:path>
                <a:path w="3705225" h="1172210">
                  <a:moveTo>
                    <a:pt x="2729738" y="368299"/>
                  </a:moveTo>
                  <a:lnTo>
                    <a:pt x="2728477" y="368299"/>
                  </a:lnTo>
                  <a:lnTo>
                    <a:pt x="2727217" y="369569"/>
                  </a:lnTo>
                  <a:lnTo>
                    <a:pt x="2717556" y="369569"/>
                  </a:lnTo>
                  <a:lnTo>
                    <a:pt x="2717556" y="370839"/>
                  </a:lnTo>
                  <a:lnTo>
                    <a:pt x="2729738" y="370839"/>
                  </a:lnTo>
                  <a:lnTo>
                    <a:pt x="2729738" y="368299"/>
                  </a:lnTo>
                  <a:close/>
                </a:path>
                <a:path w="3705225" h="1172210">
                  <a:moveTo>
                    <a:pt x="2729317" y="361949"/>
                  </a:moveTo>
                  <a:lnTo>
                    <a:pt x="2727217" y="361949"/>
                  </a:lnTo>
                  <a:lnTo>
                    <a:pt x="2727217" y="369569"/>
                  </a:lnTo>
                  <a:lnTo>
                    <a:pt x="2728477" y="368299"/>
                  </a:lnTo>
                  <a:lnTo>
                    <a:pt x="2729738" y="368299"/>
                  </a:lnTo>
                  <a:lnTo>
                    <a:pt x="2729738" y="364489"/>
                  </a:lnTo>
                  <a:lnTo>
                    <a:pt x="2728477" y="364489"/>
                  </a:lnTo>
                  <a:lnTo>
                    <a:pt x="2729738" y="363219"/>
                  </a:lnTo>
                  <a:lnTo>
                    <a:pt x="2729317" y="363219"/>
                  </a:lnTo>
                  <a:lnTo>
                    <a:pt x="2729317" y="361949"/>
                  </a:lnTo>
                  <a:close/>
                </a:path>
                <a:path w="3705225" h="1172210">
                  <a:moveTo>
                    <a:pt x="2729738" y="363219"/>
                  </a:moveTo>
                  <a:lnTo>
                    <a:pt x="2728477" y="364489"/>
                  </a:lnTo>
                  <a:lnTo>
                    <a:pt x="2729738" y="364489"/>
                  </a:lnTo>
                  <a:lnTo>
                    <a:pt x="2729738" y="363219"/>
                  </a:lnTo>
                  <a:close/>
                </a:path>
                <a:path w="3705225" h="1172210">
                  <a:moveTo>
                    <a:pt x="2731838" y="361949"/>
                  </a:moveTo>
                  <a:lnTo>
                    <a:pt x="2730578" y="361949"/>
                  </a:lnTo>
                  <a:lnTo>
                    <a:pt x="2729317" y="363219"/>
                  </a:lnTo>
                  <a:lnTo>
                    <a:pt x="2729738" y="363219"/>
                  </a:lnTo>
                  <a:lnTo>
                    <a:pt x="2729738" y="364489"/>
                  </a:lnTo>
                  <a:lnTo>
                    <a:pt x="2731838" y="364489"/>
                  </a:lnTo>
                  <a:lnTo>
                    <a:pt x="2731838" y="361949"/>
                  </a:lnTo>
                  <a:close/>
                </a:path>
                <a:path w="3705225" h="1172210">
                  <a:moveTo>
                    <a:pt x="2763763" y="354329"/>
                  </a:moveTo>
                  <a:lnTo>
                    <a:pt x="2729317" y="354329"/>
                  </a:lnTo>
                  <a:lnTo>
                    <a:pt x="2729317" y="363219"/>
                  </a:lnTo>
                  <a:lnTo>
                    <a:pt x="2730578" y="361949"/>
                  </a:lnTo>
                  <a:lnTo>
                    <a:pt x="2731838" y="361949"/>
                  </a:lnTo>
                  <a:lnTo>
                    <a:pt x="2731838" y="356869"/>
                  </a:lnTo>
                  <a:lnTo>
                    <a:pt x="2730578" y="356869"/>
                  </a:lnTo>
                  <a:lnTo>
                    <a:pt x="2731838" y="355599"/>
                  </a:lnTo>
                  <a:lnTo>
                    <a:pt x="2763763" y="355599"/>
                  </a:lnTo>
                  <a:lnTo>
                    <a:pt x="2763763" y="354329"/>
                  </a:lnTo>
                  <a:close/>
                </a:path>
                <a:path w="3705225" h="1172210">
                  <a:moveTo>
                    <a:pt x="2731838" y="355599"/>
                  </a:moveTo>
                  <a:lnTo>
                    <a:pt x="2730578" y="356869"/>
                  </a:lnTo>
                  <a:lnTo>
                    <a:pt x="2731838" y="356869"/>
                  </a:lnTo>
                  <a:lnTo>
                    <a:pt x="2731838" y="355599"/>
                  </a:lnTo>
                  <a:close/>
                </a:path>
                <a:path w="3705225" h="1172210">
                  <a:moveTo>
                    <a:pt x="2766284" y="354329"/>
                  </a:moveTo>
                  <a:lnTo>
                    <a:pt x="2765023" y="354329"/>
                  </a:lnTo>
                  <a:lnTo>
                    <a:pt x="2763763" y="355599"/>
                  </a:lnTo>
                  <a:lnTo>
                    <a:pt x="2731838" y="355599"/>
                  </a:lnTo>
                  <a:lnTo>
                    <a:pt x="2731838" y="356869"/>
                  </a:lnTo>
                  <a:lnTo>
                    <a:pt x="2766284" y="356869"/>
                  </a:lnTo>
                  <a:lnTo>
                    <a:pt x="2766284" y="354329"/>
                  </a:lnTo>
                  <a:close/>
                </a:path>
                <a:path w="3705225" h="1172210">
                  <a:moveTo>
                    <a:pt x="2771955" y="347979"/>
                  </a:moveTo>
                  <a:lnTo>
                    <a:pt x="2763763" y="347979"/>
                  </a:lnTo>
                  <a:lnTo>
                    <a:pt x="2763763" y="355599"/>
                  </a:lnTo>
                  <a:lnTo>
                    <a:pt x="2765023" y="354329"/>
                  </a:lnTo>
                  <a:lnTo>
                    <a:pt x="2766284" y="354329"/>
                  </a:lnTo>
                  <a:lnTo>
                    <a:pt x="2766284" y="350519"/>
                  </a:lnTo>
                  <a:lnTo>
                    <a:pt x="2765023" y="350519"/>
                  </a:lnTo>
                  <a:lnTo>
                    <a:pt x="2766284" y="349249"/>
                  </a:lnTo>
                  <a:lnTo>
                    <a:pt x="2771955" y="349249"/>
                  </a:lnTo>
                  <a:lnTo>
                    <a:pt x="2771955" y="347979"/>
                  </a:lnTo>
                  <a:close/>
                </a:path>
                <a:path w="3705225" h="1172210">
                  <a:moveTo>
                    <a:pt x="2766284" y="349249"/>
                  </a:moveTo>
                  <a:lnTo>
                    <a:pt x="2765023" y="350519"/>
                  </a:lnTo>
                  <a:lnTo>
                    <a:pt x="2766284" y="350519"/>
                  </a:lnTo>
                  <a:lnTo>
                    <a:pt x="2766284" y="349249"/>
                  </a:lnTo>
                  <a:close/>
                </a:path>
                <a:path w="3705225" h="1172210">
                  <a:moveTo>
                    <a:pt x="2774475" y="347979"/>
                  </a:moveTo>
                  <a:lnTo>
                    <a:pt x="2773215" y="347979"/>
                  </a:lnTo>
                  <a:lnTo>
                    <a:pt x="2771955" y="349249"/>
                  </a:lnTo>
                  <a:lnTo>
                    <a:pt x="2766284" y="349249"/>
                  </a:lnTo>
                  <a:lnTo>
                    <a:pt x="2766284" y="350519"/>
                  </a:lnTo>
                  <a:lnTo>
                    <a:pt x="2774475" y="350519"/>
                  </a:lnTo>
                  <a:lnTo>
                    <a:pt x="2774475" y="347979"/>
                  </a:lnTo>
                  <a:close/>
                </a:path>
                <a:path w="3705225" h="1172210">
                  <a:moveTo>
                    <a:pt x="2804405" y="341629"/>
                  </a:moveTo>
                  <a:lnTo>
                    <a:pt x="2771955" y="341629"/>
                  </a:lnTo>
                  <a:lnTo>
                    <a:pt x="2771955" y="349249"/>
                  </a:lnTo>
                  <a:lnTo>
                    <a:pt x="2773215" y="347979"/>
                  </a:lnTo>
                  <a:lnTo>
                    <a:pt x="2774475" y="347979"/>
                  </a:lnTo>
                  <a:lnTo>
                    <a:pt x="2774475" y="344169"/>
                  </a:lnTo>
                  <a:lnTo>
                    <a:pt x="2773215" y="344169"/>
                  </a:lnTo>
                  <a:lnTo>
                    <a:pt x="2774475" y="342899"/>
                  </a:lnTo>
                  <a:lnTo>
                    <a:pt x="2804405" y="342899"/>
                  </a:lnTo>
                  <a:lnTo>
                    <a:pt x="2804405" y="341629"/>
                  </a:lnTo>
                  <a:close/>
                </a:path>
                <a:path w="3705225" h="1172210">
                  <a:moveTo>
                    <a:pt x="2774475" y="342899"/>
                  </a:moveTo>
                  <a:lnTo>
                    <a:pt x="2773215" y="344169"/>
                  </a:lnTo>
                  <a:lnTo>
                    <a:pt x="2774475" y="344169"/>
                  </a:lnTo>
                  <a:lnTo>
                    <a:pt x="2774475" y="342899"/>
                  </a:lnTo>
                  <a:close/>
                </a:path>
                <a:path w="3705225" h="1172210">
                  <a:moveTo>
                    <a:pt x="2806925" y="341629"/>
                  </a:moveTo>
                  <a:lnTo>
                    <a:pt x="2805665" y="341629"/>
                  </a:lnTo>
                  <a:lnTo>
                    <a:pt x="2804405" y="342899"/>
                  </a:lnTo>
                  <a:lnTo>
                    <a:pt x="2774475" y="342899"/>
                  </a:lnTo>
                  <a:lnTo>
                    <a:pt x="2774475" y="344169"/>
                  </a:lnTo>
                  <a:lnTo>
                    <a:pt x="2806925" y="344169"/>
                  </a:lnTo>
                  <a:lnTo>
                    <a:pt x="2806925" y="341629"/>
                  </a:lnTo>
                  <a:close/>
                </a:path>
                <a:path w="3705225" h="1172210">
                  <a:moveTo>
                    <a:pt x="2824673" y="335279"/>
                  </a:moveTo>
                  <a:lnTo>
                    <a:pt x="2804405" y="335279"/>
                  </a:lnTo>
                  <a:lnTo>
                    <a:pt x="2804405" y="342899"/>
                  </a:lnTo>
                  <a:lnTo>
                    <a:pt x="2805665" y="341629"/>
                  </a:lnTo>
                  <a:lnTo>
                    <a:pt x="2806925" y="341629"/>
                  </a:lnTo>
                  <a:lnTo>
                    <a:pt x="2806925" y="337819"/>
                  </a:lnTo>
                  <a:lnTo>
                    <a:pt x="2805665" y="337819"/>
                  </a:lnTo>
                  <a:lnTo>
                    <a:pt x="2806925" y="336549"/>
                  </a:lnTo>
                  <a:lnTo>
                    <a:pt x="2824673" y="336549"/>
                  </a:lnTo>
                  <a:lnTo>
                    <a:pt x="2824673" y="335279"/>
                  </a:lnTo>
                  <a:close/>
                </a:path>
                <a:path w="3705225" h="1172210">
                  <a:moveTo>
                    <a:pt x="2806925" y="336549"/>
                  </a:moveTo>
                  <a:lnTo>
                    <a:pt x="2805665" y="337819"/>
                  </a:lnTo>
                  <a:lnTo>
                    <a:pt x="2806925" y="337819"/>
                  </a:lnTo>
                  <a:lnTo>
                    <a:pt x="2806925" y="336549"/>
                  </a:lnTo>
                  <a:close/>
                </a:path>
                <a:path w="3705225" h="1172210">
                  <a:moveTo>
                    <a:pt x="2827194" y="335279"/>
                  </a:moveTo>
                  <a:lnTo>
                    <a:pt x="2825933" y="335279"/>
                  </a:lnTo>
                  <a:lnTo>
                    <a:pt x="2824673" y="336549"/>
                  </a:lnTo>
                  <a:lnTo>
                    <a:pt x="2806925" y="336549"/>
                  </a:lnTo>
                  <a:lnTo>
                    <a:pt x="2806925" y="337819"/>
                  </a:lnTo>
                  <a:lnTo>
                    <a:pt x="2827194" y="337819"/>
                  </a:lnTo>
                  <a:lnTo>
                    <a:pt x="2827194" y="335279"/>
                  </a:lnTo>
                  <a:close/>
                </a:path>
                <a:path w="3705225" h="1172210">
                  <a:moveTo>
                    <a:pt x="2830764" y="321309"/>
                  </a:moveTo>
                  <a:lnTo>
                    <a:pt x="2824673" y="321309"/>
                  </a:lnTo>
                  <a:lnTo>
                    <a:pt x="2824673" y="336549"/>
                  </a:lnTo>
                  <a:lnTo>
                    <a:pt x="2825933" y="335279"/>
                  </a:lnTo>
                  <a:lnTo>
                    <a:pt x="2827194" y="335279"/>
                  </a:lnTo>
                  <a:lnTo>
                    <a:pt x="2827194" y="323849"/>
                  </a:lnTo>
                  <a:lnTo>
                    <a:pt x="2825933" y="323849"/>
                  </a:lnTo>
                  <a:lnTo>
                    <a:pt x="2827194" y="322579"/>
                  </a:lnTo>
                  <a:lnTo>
                    <a:pt x="2830764" y="322579"/>
                  </a:lnTo>
                  <a:lnTo>
                    <a:pt x="2830764" y="321309"/>
                  </a:lnTo>
                  <a:close/>
                </a:path>
                <a:path w="3705225" h="1172210">
                  <a:moveTo>
                    <a:pt x="2827194" y="322579"/>
                  </a:moveTo>
                  <a:lnTo>
                    <a:pt x="2825933" y="323849"/>
                  </a:lnTo>
                  <a:lnTo>
                    <a:pt x="2827194" y="323849"/>
                  </a:lnTo>
                  <a:lnTo>
                    <a:pt x="2827194" y="322579"/>
                  </a:lnTo>
                  <a:close/>
                </a:path>
                <a:path w="3705225" h="1172210">
                  <a:moveTo>
                    <a:pt x="2833285" y="321309"/>
                  </a:moveTo>
                  <a:lnTo>
                    <a:pt x="2832024" y="321309"/>
                  </a:lnTo>
                  <a:lnTo>
                    <a:pt x="2830764" y="322579"/>
                  </a:lnTo>
                  <a:lnTo>
                    <a:pt x="2827194" y="322579"/>
                  </a:lnTo>
                  <a:lnTo>
                    <a:pt x="2827194" y="323849"/>
                  </a:lnTo>
                  <a:lnTo>
                    <a:pt x="2833285" y="323849"/>
                  </a:lnTo>
                  <a:lnTo>
                    <a:pt x="2833285" y="321309"/>
                  </a:lnTo>
                  <a:close/>
                </a:path>
                <a:path w="3705225" h="1172210">
                  <a:moveTo>
                    <a:pt x="2849037" y="314959"/>
                  </a:moveTo>
                  <a:lnTo>
                    <a:pt x="2830764" y="314959"/>
                  </a:lnTo>
                  <a:lnTo>
                    <a:pt x="2830764" y="322579"/>
                  </a:lnTo>
                  <a:lnTo>
                    <a:pt x="2832024" y="321309"/>
                  </a:lnTo>
                  <a:lnTo>
                    <a:pt x="2833285" y="321309"/>
                  </a:lnTo>
                  <a:lnTo>
                    <a:pt x="2833285" y="317499"/>
                  </a:lnTo>
                  <a:lnTo>
                    <a:pt x="2832024" y="317499"/>
                  </a:lnTo>
                  <a:lnTo>
                    <a:pt x="2833285" y="316229"/>
                  </a:lnTo>
                  <a:lnTo>
                    <a:pt x="2849037" y="316229"/>
                  </a:lnTo>
                  <a:lnTo>
                    <a:pt x="2849037" y="314959"/>
                  </a:lnTo>
                  <a:close/>
                </a:path>
                <a:path w="3705225" h="1172210">
                  <a:moveTo>
                    <a:pt x="2833285" y="316229"/>
                  </a:moveTo>
                  <a:lnTo>
                    <a:pt x="2832024" y="317499"/>
                  </a:lnTo>
                  <a:lnTo>
                    <a:pt x="2833285" y="317499"/>
                  </a:lnTo>
                  <a:lnTo>
                    <a:pt x="2833285" y="316229"/>
                  </a:lnTo>
                  <a:close/>
                </a:path>
                <a:path w="3705225" h="1172210">
                  <a:moveTo>
                    <a:pt x="2851558" y="314959"/>
                  </a:moveTo>
                  <a:lnTo>
                    <a:pt x="2850298" y="314959"/>
                  </a:lnTo>
                  <a:lnTo>
                    <a:pt x="2849037" y="316229"/>
                  </a:lnTo>
                  <a:lnTo>
                    <a:pt x="2833285" y="316229"/>
                  </a:lnTo>
                  <a:lnTo>
                    <a:pt x="2833285" y="317499"/>
                  </a:lnTo>
                  <a:lnTo>
                    <a:pt x="2851558" y="317499"/>
                  </a:lnTo>
                  <a:lnTo>
                    <a:pt x="2851558" y="314959"/>
                  </a:lnTo>
                  <a:close/>
                </a:path>
                <a:path w="3705225" h="1172210">
                  <a:moveTo>
                    <a:pt x="2855128" y="308609"/>
                  </a:moveTo>
                  <a:lnTo>
                    <a:pt x="2849037" y="308609"/>
                  </a:lnTo>
                  <a:lnTo>
                    <a:pt x="2849037" y="316229"/>
                  </a:lnTo>
                  <a:lnTo>
                    <a:pt x="2850298" y="314959"/>
                  </a:lnTo>
                  <a:lnTo>
                    <a:pt x="2851558" y="314959"/>
                  </a:lnTo>
                  <a:lnTo>
                    <a:pt x="2851558" y="311149"/>
                  </a:lnTo>
                  <a:lnTo>
                    <a:pt x="2850298" y="311149"/>
                  </a:lnTo>
                  <a:lnTo>
                    <a:pt x="2851558" y="309879"/>
                  </a:lnTo>
                  <a:lnTo>
                    <a:pt x="2855128" y="309879"/>
                  </a:lnTo>
                  <a:lnTo>
                    <a:pt x="2855128" y="308609"/>
                  </a:lnTo>
                  <a:close/>
                </a:path>
                <a:path w="3705225" h="1172210">
                  <a:moveTo>
                    <a:pt x="2851558" y="309879"/>
                  </a:moveTo>
                  <a:lnTo>
                    <a:pt x="2850298" y="311149"/>
                  </a:lnTo>
                  <a:lnTo>
                    <a:pt x="2851558" y="311149"/>
                  </a:lnTo>
                  <a:lnTo>
                    <a:pt x="2851558" y="309879"/>
                  </a:lnTo>
                  <a:close/>
                </a:path>
                <a:path w="3705225" h="1172210">
                  <a:moveTo>
                    <a:pt x="2857649" y="308609"/>
                  </a:moveTo>
                  <a:lnTo>
                    <a:pt x="2856389" y="308609"/>
                  </a:lnTo>
                  <a:lnTo>
                    <a:pt x="2855128" y="309879"/>
                  </a:lnTo>
                  <a:lnTo>
                    <a:pt x="2851558" y="309879"/>
                  </a:lnTo>
                  <a:lnTo>
                    <a:pt x="2851558" y="311149"/>
                  </a:lnTo>
                  <a:lnTo>
                    <a:pt x="2857649" y="311149"/>
                  </a:lnTo>
                  <a:lnTo>
                    <a:pt x="2857649" y="308609"/>
                  </a:lnTo>
                  <a:close/>
                </a:path>
                <a:path w="3705225" h="1172210">
                  <a:moveTo>
                    <a:pt x="2867310" y="302259"/>
                  </a:moveTo>
                  <a:lnTo>
                    <a:pt x="2855128" y="302259"/>
                  </a:lnTo>
                  <a:lnTo>
                    <a:pt x="2855128" y="309879"/>
                  </a:lnTo>
                  <a:lnTo>
                    <a:pt x="2856389" y="308609"/>
                  </a:lnTo>
                  <a:lnTo>
                    <a:pt x="2857649" y="308609"/>
                  </a:lnTo>
                  <a:lnTo>
                    <a:pt x="2857649" y="304799"/>
                  </a:lnTo>
                  <a:lnTo>
                    <a:pt x="2856389" y="304799"/>
                  </a:lnTo>
                  <a:lnTo>
                    <a:pt x="2857649" y="303529"/>
                  </a:lnTo>
                  <a:lnTo>
                    <a:pt x="2867310" y="303529"/>
                  </a:lnTo>
                  <a:lnTo>
                    <a:pt x="2867310" y="302259"/>
                  </a:lnTo>
                  <a:close/>
                </a:path>
                <a:path w="3705225" h="1172210">
                  <a:moveTo>
                    <a:pt x="2857649" y="303529"/>
                  </a:moveTo>
                  <a:lnTo>
                    <a:pt x="2856389" y="304799"/>
                  </a:lnTo>
                  <a:lnTo>
                    <a:pt x="2857649" y="304799"/>
                  </a:lnTo>
                  <a:lnTo>
                    <a:pt x="2857649" y="303529"/>
                  </a:lnTo>
                  <a:close/>
                </a:path>
                <a:path w="3705225" h="1172210">
                  <a:moveTo>
                    <a:pt x="2869831" y="302259"/>
                  </a:moveTo>
                  <a:lnTo>
                    <a:pt x="2868571" y="302259"/>
                  </a:lnTo>
                  <a:lnTo>
                    <a:pt x="2867310" y="303529"/>
                  </a:lnTo>
                  <a:lnTo>
                    <a:pt x="2857649" y="303529"/>
                  </a:lnTo>
                  <a:lnTo>
                    <a:pt x="2857649" y="304799"/>
                  </a:lnTo>
                  <a:lnTo>
                    <a:pt x="2869831" y="304799"/>
                  </a:lnTo>
                  <a:lnTo>
                    <a:pt x="2869831" y="302259"/>
                  </a:lnTo>
                  <a:close/>
                </a:path>
                <a:path w="3705225" h="1172210">
                  <a:moveTo>
                    <a:pt x="2928115" y="295909"/>
                  </a:moveTo>
                  <a:lnTo>
                    <a:pt x="2867310" y="295909"/>
                  </a:lnTo>
                  <a:lnTo>
                    <a:pt x="2867310" y="303529"/>
                  </a:lnTo>
                  <a:lnTo>
                    <a:pt x="2868571" y="302259"/>
                  </a:lnTo>
                  <a:lnTo>
                    <a:pt x="2869831" y="302259"/>
                  </a:lnTo>
                  <a:lnTo>
                    <a:pt x="2869831" y="298449"/>
                  </a:lnTo>
                  <a:lnTo>
                    <a:pt x="2868571" y="298449"/>
                  </a:lnTo>
                  <a:lnTo>
                    <a:pt x="2869831" y="297179"/>
                  </a:lnTo>
                  <a:lnTo>
                    <a:pt x="2928115" y="297179"/>
                  </a:lnTo>
                  <a:lnTo>
                    <a:pt x="2928115" y="295909"/>
                  </a:lnTo>
                  <a:close/>
                </a:path>
                <a:path w="3705225" h="1172210">
                  <a:moveTo>
                    <a:pt x="2869831" y="297179"/>
                  </a:moveTo>
                  <a:lnTo>
                    <a:pt x="2868571" y="298449"/>
                  </a:lnTo>
                  <a:lnTo>
                    <a:pt x="2869831" y="298449"/>
                  </a:lnTo>
                  <a:lnTo>
                    <a:pt x="2869831" y="297179"/>
                  </a:lnTo>
                  <a:close/>
                </a:path>
                <a:path w="3705225" h="1172210">
                  <a:moveTo>
                    <a:pt x="2930636" y="295909"/>
                  </a:moveTo>
                  <a:lnTo>
                    <a:pt x="2929376" y="295909"/>
                  </a:lnTo>
                  <a:lnTo>
                    <a:pt x="2928115" y="297179"/>
                  </a:lnTo>
                  <a:lnTo>
                    <a:pt x="2869831" y="297179"/>
                  </a:lnTo>
                  <a:lnTo>
                    <a:pt x="2869831" y="298449"/>
                  </a:lnTo>
                  <a:lnTo>
                    <a:pt x="2930636" y="298449"/>
                  </a:lnTo>
                  <a:lnTo>
                    <a:pt x="2930636" y="295909"/>
                  </a:lnTo>
                  <a:close/>
                </a:path>
                <a:path w="3705225" h="1172210">
                  <a:moveTo>
                    <a:pt x="2952479" y="288289"/>
                  </a:moveTo>
                  <a:lnTo>
                    <a:pt x="2928115" y="288289"/>
                  </a:lnTo>
                  <a:lnTo>
                    <a:pt x="2928115" y="297179"/>
                  </a:lnTo>
                  <a:lnTo>
                    <a:pt x="2929376" y="295909"/>
                  </a:lnTo>
                  <a:lnTo>
                    <a:pt x="2930636" y="295909"/>
                  </a:lnTo>
                  <a:lnTo>
                    <a:pt x="2930636" y="290829"/>
                  </a:lnTo>
                  <a:lnTo>
                    <a:pt x="2929376" y="290829"/>
                  </a:lnTo>
                  <a:lnTo>
                    <a:pt x="2930636" y="289559"/>
                  </a:lnTo>
                  <a:lnTo>
                    <a:pt x="2952479" y="289559"/>
                  </a:lnTo>
                  <a:lnTo>
                    <a:pt x="2952479" y="288289"/>
                  </a:lnTo>
                  <a:close/>
                </a:path>
                <a:path w="3705225" h="1172210">
                  <a:moveTo>
                    <a:pt x="2930636" y="289559"/>
                  </a:moveTo>
                  <a:lnTo>
                    <a:pt x="2929376" y="290829"/>
                  </a:lnTo>
                  <a:lnTo>
                    <a:pt x="2930636" y="290829"/>
                  </a:lnTo>
                  <a:lnTo>
                    <a:pt x="2930636" y="289559"/>
                  </a:lnTo>
                  <a:close/>
                </a:path>
                <a:path w="3705225" h="1172210">
                  <a:moveTo>
                    <a:pt x="2955000" y="288289"/>
                  </a:moveTo>
                  <a:lnTo>
                    <a:pt x="2953740" y="288289"/>
                  </a:lnTo>
                  <a:lnTo>
                    <a:pt x="2952479" y="289559"/>
                  </a:lnTo>
                  <a:lnTo>
                    <a:pt x="2930636" y="289559"/>
                  </a:lnTo>
                  <a:lnTo>
                    <a:pt x="2930636" y="290829"/>
                  </a:lnTo>
                  <a:lnTo>
                    <a:pt x="2955000" y="290829"/>
                  </a:lnTo>
                  <a:lnTo>
                    <a:pt x="2955000" y="288289"/>
                  </a:lnTo>
                  <a:close/>
                </a:path>
                <a:path w="3705225" h="1172210">
                  <a:moveTo>
                    <a:pt x="2962666" y="281939"/>
                  </a:moveTo>
                  <a:lnTo>
                    <a:pt x="2952479" y="281939"/>
                  </a:lnTo>
                  <a:lnTo>
                    <a:pt x="2952479" y="289559"/>
                  </a:lnTo>
                  <a:lnTo>
                    <a:pt x="2953740" y="288289"/>
                  </a:lnTo>
                  <a:lnTo>
                    <a:pt x="2955000" y="288289"/>
                  </a:lnTo>
                  <a:lnTo>
                    <a:pt x="2955000" y="284479"/>
                  </a:lnTo>
                  <a:lnTo>
                    <a:pt x="2953740" y="284479"/>
                  </a:lnTo>
                  <a:lnTo>
                    <a:pt x="2955000" y="283209"/>
                  </a:lnTo>
                  <a:lnTo>
                    <a:pt x="2962666" y="283209"/>
                  </a:lnTo>
                  <a:lnTo>
                    <a:pt x="2962666" y="281939"/>
                  </a:lnTo>
                  <a:close/>
                </a:path>
                <a:path w="3705225" h="1172210">
                  <a:moveTo>
                    <a:pt x="2955000" y="283209"/>
                  </a:moveTo>
                  <a:lnTo>
                    <a:pt x="2953740" y="284479"/>
                  </a:lnTo>
                  <a:lnTo>
                    <a:pt x="2955000" y="284479"/>
                  </a:lnTo>
                  <a:lnTo>
                    <a:pt x="2955000" y="283209"/>
                  </a:lnTo>
                  <a:close/>
                </a:path>
                <a:path w="3705225" h="1172210">
                  <a:moveTo>
                    <a:pt x="2965187" y="281939"/>
                  </a:moveTo>
                  <a:lnTo>
                    <a:pt x="2963926" y="281939"/>
                  </a:lnTo>
                  <a:lnTo>
                    <a:pt x="2962666" y="283209"/>
                  </a:lnTo>
                  <a:lnTo>
                    <a:pt x="2955000" y="283209"/>
                  </a:lnTo>
                  <a:lnTo>
                    <a:pt x="2955000" y="284479"/>
                  </a:lnTo>
                  <a:lnTo>
                    <a:pt x="2965187" y="284479"/>
                  </a:lnTo>
                  <a:lnTo>
                    <a:pt x="2965187" y="281939"/>
                  </a:lnTo>
                  <a:close/>
                </a:path>
                <a:path w="3705225" h="1172210">
                  <a:moveTo>
                    <a:pt x="2982934" y="275589"/>
                  </a:moveTo>
                  <a:lnTo>
                    <a:pt x="2962666" y="275589"/>
                  </a:lnTo>
                  <a:lnTo>
                    <a:pt x="2962666" y="283209"/>
                  </a:lnTo>
                  <a:lnTo>
                    <a:pt x="2963926" y="281939"/>
                  </a:lnTo>
                  <a:lnTo>
                    <a:pt x="2965187" y="281939"/>
                  </a:lnTo>
                  <a:lnTo>
                    <a:pt x="2965187" y="278129"/>
                  </a:lnTo>
                  <a:lnTo>
                    <a:pt x="2963926" y="278129"/>
                  </a:lnTo>
                  <a:lnTo>
                    <a:pt x="2965187" y="276859"/>
                  </a:lnTo>
                  <a:lnTo>
                    <a:pt x="2982934" y="276859"/>
                  </a:lnTo>
                  <a:lnTo>
                    <a:pt x="2982934" y="275589"/>
                  </a:lnTo>
                  <a:close/>
                </a:path>
                <a:path w="3705225" h="1172210">
                  <a:moveTo>
                    <a:pt x="2965187" y="276859"/>
                  </a:moveTo>
                  <a:lnTo>
                    <a:pt x="2963926" y="278129"/>
                  </a:lnTo>
                  <a:lnTo>
                    <a:pt x="2965187" y="278129"/>
                  </a:lnTo>
                  <a:lnTo>
                    <a:pt x="2965187" y="276859"/>
                  </a:lnTo>
                  <a:close/>
                </a:path>
                <a:path w="3705225" h="1172210">
                  <a:moveTo>
                    <a:pt x="2985455" y="275589"/>
                  </a:moveTo>
                  <a:lnTo>
                    <a:pt x="2984195" y="275589"/>
                  </a:lnTo>
                  <a:lnTo>
                    <a:pt x="2982934" y="276859"/>
                  </a:lnTo>
                  <a:lnTo>
                    <a:pt x="2965187" y="276859"/>
                  </a:lnTo>
                  <a:lnTo>
                    <a:pt x="2965187" y="278129"/>
                  </a:lnTo>
                  <a:lnTo>
                    <a:pt x="2985455" y="278129"/>
                  </a:lnTo>
                  <a:lnTo>
                    <a:pt x="2985455" y="275589"/>
                  </a:lnTo>
                  <a:close/>
                </a:path>
                <a:path w="3705225" h="1172210">
                  <a:moveTo>
                    <a:pt x="2987030" y="267969"/>
                  </a:moveTo>
                  <a:lnTo>
                    <a:pt x="2982934" y="267969"/>
                  </a:lnTo>
                  <a:lnTo>
                    <a:pt x="2982934" y="276859"/>
                  </a:lnTo>
                  <a:lnTo>
                    <a:pt x="2984195" y="275589"/>
                  </a:lnTo>
                  <a:lnTo>
                    <a:pt x="2985455" y="275589"/>
                  </a:lnTo>
                  <a:lnTo>
                    <a:pt x="2985455" y="270509"/>
                  </a:lnTo>
                  <a:lnTo>
                    <a:pt x="2984195" y="270509"/>
                  </a:lnTo>
                  <a:lnTo>
                    <a:pt x="2985455" y="269239"/>
                  </a:lnTo>
                  <a:lnTo>
                    <a:pt x="2987030" y="269239"/>
                  </a:lnTo>
                  <a:lnTo>
                    <a:pt x="2987030" y="267969"/>
                  </a:lnTo>
                  <a:close/>
                </a:path>
                <a:path w="3705225" h="1172210">
                  <a:moveTo>
                    <a:pt x="2985455" y="269239"/>
                  </a:moveTo>
                  <a:lnTo>
                    <a:pt x="2984195" y="270509"/>
                  </a:lnTo>
                  <a:lnTo>
                    <a:pt x="2985455" y="270509"/>
                  </a:lnTo>
                  <a:lnTo>
                    <a:pt x="2985455" y="269239"/>
                  </a:lnTo>
                  <a:close/>
                </a:path>
                <a:path w="3705225" h="1172210">
                  <a:moveTo>
                    <a:pt x="2989551" y="267969"/>
                  </a:moveTo>
                  <a:lnTo>
                    <a:pt x="2988290" y="267969"/>
                  </a:lnTo>
                  <a:lnTo>
                    <a:pt x="2987030" y="269239"/>
                  </a:lnTo>
                  <a:lnTo>
                    <a:pt x="2985455" y="269239"/>
                  </a:lnTo>
                  <a:lnTo>
                    <a:pt x="2985455" y="270509"/>
                  </a:lnTo>
                  <a:lnTo>
                    <a:pt x="2989551" y="270509"/>
                  </a:lnTo>
                  <a:lnTo>
                    <a:pt x="2989551" y="267969"/>
                  </a:lnTo>
                  <a:close/>
                </a:path>
                <a:path w="3705225" h="1172210">
                  <a:moveTo>
                    <a:pt x="3015385" y="261619"/>
                  </a:moveTo>
                  <a:lnTo>
                    <a:pt x="2987030" y="261619"/>
                  </a:lnTo>
                  <a:lnTo>
                    <a:pt x="2987030" y="269239"/>
                  </a:lnTo>
                  <a:lnTo>
                    <a:pt x="2988290" y="267969"/>
                  </a:lnTo>
                  <a:lnTo>
                    <a:pt x="2989551" y="267969"/>
                  </a:lnTo>
                  <a:lnTo>
                    <a:pt x="2989551" y="264159"/>
                  </a:lnTo>
                  <a:lnTo>
                    <a:pt x="2988290" y="264159"/>
                  </a:lnTo>
                  <a:lnTo>
                    <a:pt x="2989551" y="262889"/>
                  </a:lnTo>
                  <a:lnTo>
                    <a:pt x="3015385" y="262889"/>
                  </a:lnTo>
                  <a:lnTo>
                    <a:pt x="3015385" y="261619"/>
                  </a:lnTo>
                  <a:close/>
                </a:path>
                <a:path w="3705225" h="1172210">
                  <a:moveTo>
                    <a:pt x="2989551" y="262889"/>
                  </a:moveTo>
                  <a:lnTo>
                    <a:pt x="2988290" y="264159"/>
                  </a:lnTo>
                  <a:lnTo>
                    <a:pt x="2989551" y="264159"/>
                  </a:lnTo>
                  <a:lnTo>
                    <a:pt x="2989551" y="262889"/>
                  </a:lnTo>
                  <a:close/>
                </a:path>
                <a:path w="3705225" h="1172210">
                  <a:moveTo>
                    <a:pt x="3017905" y="261619"/>
                  </a:moveTo>
                  <a:lnTo>
                    <a:pt x="3016645" y="261619"/>
                  </a:lnTo>
                  <a:lnTo>
                    <a:pt x="3015385" y="262889"/>
                  </a:lnTo>
                  <a:lnTo>
                    <a:pt x="2989551" y="262889"/>
                  </a:lnTo>
                  <a:lnTo>
                    <a:pt x="2989551" y="264159"/>
                  </a:lnTo>
                  <a:lnTo>
                    <a:pt x="3017905" y="264159"/>
                  </a:lnTo>
                  <a:lnTo>
                    <a:pt x="3017905" y="261619"/>
                  </a:lnTo>
                  <a:close/>
                </a:path>
                <a:path w="3705225" h="1172210">
                  <a:moveTo>
                    <a:pt x="3082386" y="255269"/>
                  </a:moveTo>
                  <a:lnTo>
                    <a:pt x="3015385" y="255269"/>
                  </a:lnTo>
                  <a:lnTo>
                    <a:pt x="3015385" y="262889"/>
                  </a:lnTo>
                  <a:lnTo>
                    <a:pt x="3016645" y="261619"/>
                  </a:lnTo>
                  <a:lnTo>
                    <a:pt x="3017905" y="261619"/>
                  </a:lnTo>
                  <a:lnTo>
                    <a:pt x="3017905" y="257809"/>
                  </a:lnTo>
                  <a:lnTo>
                    <a:pt x="3016645" y="257809"/>
                  </a:lnTo>
                  <a:lnTo>
                    <a:pt x="3017905" y="256539"/>
                  </a:lnTo>
                  <a:lnTo>
                    <a:pt x="3082386" y="256539"/>
                  </a:lnTo>
                  <a:lnTo>
                    <a:pt x="3082386" y="255269"/>
                  </a:lnTo>
                  <a:close/>
                </a:path>
                <a:path w="3705225" h="1172210">
                  <a:moveTo>
                    <a:pt x="3017905" y="256539"/>
                  </a:moveTo>
                  <a:lnTo>
                    <a:pt x="3016645" y="257809"/>
                  </a:lnTo>
                  <a:lnTo>
                    <a:pt x="3017905" y="257809"/>
                  </a:lnTo>
                  <a:lnTo>
                    <a:pt x="3017905" y="256539"/>
                  </a:lnTo>
                  <a:close/>
                </a:path>
                <a:path w="3705225" h="1172210">
                  <a:moveTo>
                    <a:pt x="3084906" y="255269"/>
                  </a:moveTo>
                  <a:lnTo>
                    <a:pt x="3083646" y="255269"/>
                  </a:lnTo>
                  <a:lnTo>
                    <a:pt x="3082386" y="256539"/>
                  </a:lnTo>
                  <a:lnTo>
                    <a:pt x="3017905" y="256539"/>
                  </a:lnTo>
                  <a:lnTo>
                    <a:pt x="3017905" y="257809"/>
                  </a:lnTo>
                  <a:lnTo>
                    <a:pt x="3084906" y="257809"/>
                  </a:lnTo>
                  <a:lnTo>
                    <a:pt x="3084906" y="255269"/>
                  </a:lnTo>
                  <a:close/>
                </a:path>
                <a:path w="3705225" h="1172210">
                  <a:moveTo>
                    <a:pt x="3118932" y="247649"/>
                  </a:moveTo>
                  <a:lnTo>
                    <a:pt x="3082386" y="247649"/>
                  </a:lnTo>
                  <a:lnTo>
                    <a:pt x="3082386" y="256539"/>
                  </a:lnTo>
                  <a:lnTo>
                    <a:pt x="3083646" y="255269"/>
                  </a:lnTo>
                  <a:lnTo>
                    <a:pt x="3084906" y="255269"/>
                  </a:lnTo>
                  <a:lnTo>
                    <a:pt x="3084906" y="250189"/>
                  </a:lnTo>
                  <a:lnTo>
                    <a:pt x="3083646" y="250189"/>
                  </a:lnTo>
                  <a:lnTo>
                    <a:pt x="3084906" y="248919"/>
                  </a:lnTo>
                  <a:lnTo>
                    <a:pt x="3118932" y="248919"/>
                  </a:lnTo>
                  <a:lnTo>
                    <a:pt x="3118932" y="247649"/>
                  </a:lnTo>
                  <a:close/>
                </a:path>
                <a:path w="3705225" h="1172210">
                  <a:moveTo>
                    <a:pt x="3084906" y="248919"/>
                  </a:moveTo>
                  <a:lnTo>
                    <a:pt x="3083646" y="250189"/>
                  </a:lnTo>
                  <a:lnTo>
                    <a:pt x="3084906" y="250189"/>
                  </a:lnTo>
                  <a:lnTo>
                    <a:pt x="3084906" y="248919"/>
                  </a:lnTo>
                  <a:close/>
                </a:path>
                <a:path w="3705225" h="1172210">
                  <a:moveTo>
                    <a:pt x="3121452" y="247649"/>
                  </a:moveTo>
                  <a:lnTo>
                    <a:pt x="3120192" y="247649"/>
                  </a:lnTo>
                  <a:lnTo>
                    <a:pt x="3118932" y="248919"/>
                  </a:lnTo>
                  <a:lnTo>
                    <a:pt x="3084906" y="248919"/>
                  </a:lnTo>
                  <a:lnTo>
                    <a:pt x="3084906" y="250189"/>
                  </a:lnTo>
                  <a:lnTo>
                    <a:pt x="3121452" y="250189"/>
                  </a:lnTo>
                  <a:lnTo>
                    <a:pt x="3121452" y="247649"/>
                  </a:lnTo>
                  <a:close/>
                </a:path>
                <a:path w="3705225" h="1172210">
                  <a:moveTo>
                    <a:pt x="3127018" y="241299"/>
                  </a:moveTo>
                  <a:lnTo>
                    <a:pt x="3118932" y="241299"/>
                  </a:lnTo>
                  <a:lnTo>
                    <a:pt x="3118932" y="248919"/>
                  </a:lnTo>
                  <a:lnTo>
                    <a:pt x="3120192" y="247649"/>
                  </a:lnTo>
                  <a:lnTo>
                    <a:pt x="3121452" y="247649"/>
                  </a:lnTo>
                  <a:lnTo>
                    <a:pt x="3121452" y="243839"/>
                  </a:lnTo>
                  <a:lnTo>
                    <a:pt x="3120192" y="243839"/>
                  </a:lnTo>
                  <a:lnTo>
                    <a:pt x="3121452" y="242569"/>
                  </a:lnTo>
                  <a:lnTo>
                    <a:pt x="3127018" y="242569"/>
                  </a:lnTo>
                  <a:lnTo>
                    <a:pt x="3127018" y="241299"/>
                  </a:lnTo>
                  <a:close/>
                </a:path>
                <a:path w="3705225" h="1172210">
                  <a:moveTo>
                    <a:pt x="3121452" y="242569"/>
                  </a:moveTo>
                  <a:lnTo>
                    <a:pt x="3120192" y="243839"/>
                  </a:lnTo>
                  <a:lnTo>
                    <a:pt x="3121452" y="243839"/>
                  </a:lnTo>
                  <a:lnTo>
                    <a:pt x="3121452" y="242569"/>
                  </a:lnTo>
                  <a:close/>
                </a:path>
                <a:path w="3705225" h="1172210">
                  <a:moveTo>
                    <a:pt x="3129539" y="241299"/>
                  </a:moveTo>
                  <a:lnTo>
                    <a:pt x="3128279" y="241299"/>
                  </a:lnTo>
                  <a:lnTo>
                    <a:pt x="3127018" y="242569"/>
                  </a:lnTo>
                  <a:lnTo>
                    <a:pt x="3121452" y="242569"/>
                  </a:lnTo>
                  <a:lnTo>
                    <a:pt x="3121452" y="243839"/>
                  </a:lnTo>
                  <a:lnTo>
                    <a:pt x="3129539" y="243839"/>
                  </a:lnTo>
                  <a:lnTo>
                    <a:pt x="3129539" y="241299"/>
                  </a:lnTo>
                  <a:close/>
                </a:path>
                <a:path w="3705225" h="1172210">
                  <a:moveTo>
                    <a:pt x="3137205" y="233679"/>
                  </a:moveTo>
                  <a:lnTo>
                    <a:pt x="3127018" y="233679"/>
                  </a:lnTo>
                  <a:lnTo>
                    <a:pt x="3127018" y="242569"/>
                  </a:lnTo>
                  <a:lnTo>
                    <a:pt x="3128279" y="241299"/>
                  </a:lnTo>
                  <a:lnTo>
                    <a:pt x="3129539" y="241299"/>
                  </a:lnTo>
                  <a:lnTo>
                    <a:pt x="3129539" y="236219"/>
                  </a:lnTo>
                  <a:lnTo>
                    <a:pt x="3128279" y="236219"/>
                  </a:lnTo>
                  <a:lnTo>
                    <a:pt x="3129539" y="234949"/>
                  </a:lnTo>
                  <a:lnTo>
                    <a:pt x="3137205" y="234949"/>
                  </a:lnTo>
                  <a:lnTo>
                    <a:pt x="3137205" y="233679"/>
                  </a:lnTo>
                  <a:close/>
                </a:path>
                <a:path w="3705225" h="1172210">
                  <a:moveTo>
                    <a:pt x="3129539" y="234949"/>
                  </a:moveTo>
                  <a:lnTo>
                    <a:pt x="3128279" y="236219"/>
                  </a:lnTo>
                  <a:lnTo>
                    <a:pt x="3129539" y="236219"/>
                  </a:lnTo>
                  <a:lnTo>
                    <a:pt x="3129539" y="234949"/>
                  </a:lnTo>
                  <a:close/>
                </a:path>
                <a:path w="3705225" h="1172210">
                  <a:moveTo>
                    <a:pt x="3139725" y="233679"/>
                  </a:moveTo>
                  <a:lnTo>
                    <a:pt x="3138465" y="233679"/>
                  </a:lnTo>
                  <a:lnTo>
                    <a:pt x="3137205" y="234949"/>
                  </a:lnTo>
                  <a:lnTo>
                    <a:pt x="3129539" y="234949"/>
                  </a:lnTo>
                  <a:lnTo>
                    <a:pt x="3129539" y="236219"/>
                  </a:lnTo>
                  <a:lnTo>
                    <a:pt x="3139725" y="236219"/>
                  </a:lnTo>
                  <a:lnTo>
                    <a:pt x="3139725" y="233679"/>
                  </a:lnTo>
                  <a:close/>
                </a:path>
                <a:path w="3705225" h="1172210">
                  <a:moveTo>
                    <a:pt x="3177742" y="226059"/>
                  </a:moveTo>
                  <a:lnTo>
                    <a:pt x="3137205" y="226059"/>
                  </a:lnTo>
                  <a:lnTo>
                    <a:pt x="3137205" y="234949"/>
                  </a:lnTo>
                  <a:lnTo>
                    <a:pt x="3138465" y="233679"/>
                  </a:lnTo>
                  <a:lnTo>
                    <a:pt x="3139725" y="233679"/>
                  </a:lnTo>
                  <a:lnTo>
                    <a:pt x="3139725" y="228599"/>
                  </a:lnTo>
                  <a:lnTo>
                    <a:pt x="3138465" y="228599"/>
                  </a:lnTo>
                  <a:lnTo>
                    <a:pt x="3139725" y="227329"/>
                  </a:lnTo>
                  <a:lnTo>
                    <a:pt x="3177742" y="227329"/>
                  </a:lnTo>
                  <a:lnTo>
                    <a:pt x="3177742" y="226059"/>
                  </a:lnTo>
                  <a:close/>
                </a:path>
                <a:path w="3705225" h="1172210">
                  <a:moveTo>
                    <a:pt x="3139725" y="227329"/>
                  </a:moveTo>
                  <a:lnTo>
                    <a:pt x="3138465" y="228599"/>
                  </a:lnTo>
                  <a:lnTo>
                    <a:pt x="3139725" y="228599"/>
                  </a:lnTo>
                  <a:lnTo>
                    <a:pt x="3139725" y="227329"/>
                  </a:lnTo>
                  <a:close/>
                </a:path>
                <a:path w="3705225" h="1172210">
                  <a:moveTo>
                    <a:pt x="3180262" y="226059"/>
                  </a:moveTo>
                  <a:lnTo>
                    <a:pt x="3179002" y="226059"/>
                  </a:lnTo>
                  <a:lnTo>
                    <a:pt x="3177742" y="227329"/>
                  </a:lnTo>
                  <a:lnTo>
                    <a:pt x="3139725" y="227329"/>
                  </a:lnTo>
                  <a:lnTo>
                    <a:pt x="3139725" y="228599"/>
                  </a:lnTo>
                  <a:lnTo>
                    <a:pt x="3180262" y="228599"/>
                  </a:lnTo>
                  <a:lnTo>
                    <a:pt x="3180262" y="226059"/>
                  </a:lnTo>
                  <a:close/>
                </a:path>
                <a:path w="3705225" h="1172210">
                  <a:moveTo>
                    <a:pt x="3181837" y="218439"/>
                  </a:moveTo>
                  <a:lnTo>
                    <a:pt x="3177742" y="218439"/>
                  </a:lnTo>
                  <a:lnTo>
                    <a:pt x="3177742" y="227329"/>
                  </a:lnTo>
                  <a:lnTo>
                    <a:pt x="3179002" y="226059"/>
                  </a:lnTo>
                  <a:lnTo>
                    <a:pt x="3180262" y="226059"/>
                  </a:lnTo>
                  <a:lnTo>
                    <a:pt x="3180262" y="220979"/>
                  </a:lnTo>
                  <a:lnTo>
                    <a:pt x="3179002" y="220979"/>
                  </a:lnTo>
                  <a:lnTo>
                    <a:pt x="3180262" y="219709"/>
                  </a:lnTo>
                  <a:lnTo>
                    <a:pt x="3181837" y="219709"/>
                  </a:lnTo>
                  <a:lnTo>
                    <a:pt x="3181837" y="218439"/>
                  </a:lnTo>
                  <a:close/>
                </a:path>
                <a:path w="3705225" h="1172210">
                  <a:moveTo>
                    <a:pt x="3180262" y="219709"/>
                  </a:moveTo>
                  <a:lnTo>
                    <a:pt x="3179002" y="220979"/>
                  </a:lnTo>
                  <a:lnTo>
                    <a:pt x="3180262" y="220979"/>
                  </a:lnTo>
                  <a:lnTo>
                    <a:pt x="3180262" y="219709"/>
                  </a:lnTo>
                  <a:close/>
                </a:path>
                <a:path w="3705225" h="1172210">
                  <a:moveTo>
                    <a:pt x="3184358" y="218439"/>
                  </a:moveTo>
                  <a:lnTo>
                    <a:pt x="3183098" y="218439"/>
                  </a:lnTo>
                  <a:lnTo>
                    <a:pt x="3181837" y="219709"/>
                  </a:lnTo>
                  <a:lnTo>
                    <a:pt x="3180262" y="219709"/>
                  </a:lnTo>
                  <a:lnTo>
                    <a:pt x="3180262" y="220979"/>
                  </a:lnTo>
                  <a:lnTo>
                    <a:pt x="3184358" y="220979"/>
                  </a:lnTo>
                  <a:lnTo>
                    <a:pt x="3184358" y="218439"/>
                  </a:lnTo>
                  <a:close/>
                </a:path>
                <a:path w="3705225" h="1172210">
                  <a:moveTo>
                    <a:pt x="3191919" y="210819"/>
                  </a:moveTo>
                  <a:lnTo>
                    <a:pt x="3181837" y="210819"/>
                  </a:lnTo>
                  <a:lnTo>
                    <a:pt x="3181837" y="219709"/>
                  </a:lnTo>
                  <a:lnTo>
                    <a:pt x="3183098" y="218439"/>
                  </a:lnTo>
                  <a:lnTo>
                    <a:pt x="3184358" y="218439"/>
                  </a:lnTo>
                  <a:lnTo>
                    <a:pt x="3184358" y="213359"/>
                  </a:lnTo>
                  <a:lnTo>
                    <a:pt x="3183098" y="213359"/>
                  </a:lnTo>
                  <a:lnTo>
                    <a:pt x="3184358" y="212089"/>
                  </a:lnTo>
                  <a:lnTo>
                    <a:pt x="3191919" y="212089"/>
                  </a:lnTo>
                  <a:lnTo>
                    <a:pt x="3191919" y="210819"/>
                  </a:lnTo>
                  <a:close/>
                </a:path>
                <a:path w="3705225" h="1172210">
                  <a:moveTo>
                    <a:pt x="3184358" y="212089"/>
                  </a:moveTo>
                  <a:lnTo>
                    <a:pt x="3183098" y="213359"/>
                  </a:lnTo>
                  <a:lnTo>
                    <a:pt x="3184358" y="213359"/>
                  </a:lnTo>
                  <a:lnTo>
                    <a:pt x="3184358" y="212089"/>
                  </a:lnTo>
                  <a:close/>
                </a:path>
                <a:path w="3705225" h="1172210">
                  <a:moveTo>
                    <a:pt x="3194440" y="210819"/>
                  </a:moveTo>
                  <a:lnTo>
                    <a:pt x="3193179" y="210819"/>
                  </a:lnTo>
                  <a:lnTo>
                    <a:pt x="3191919" y="212089"/>
                  </a:lnTo>
                  <a:lnTo>
                    <a:pt x="3184358" y="212089"/>
                  </a:lnTo>
                  <a:lnTo>
                    <a:pt x="3184358" y="213359"/>
                  </a:lnTo>
                  <a:lnTo>
                    <a:pt x="3194440" y="213359"/>
                  </a:lnTo>
                  <a:lnTo>
                    <a:pt x="3194440" y="210819"/>
                  </a:lnTo>
                  <a:close/>
                </a:path>
                <a:path w="3705225" h="1172210">
                  <a:moveTo>
                    <a:pt x="3196015" y="204469"/>
                  </a:moveTo>
                  <a:lnTo>
                    <a:pt x="3191919" y="204469"/>
                  </a:lnTo>
                  <a:lnTo>
                    <a:pt x="3191919" y="212089"/>
                  </a:lnTo>
                  <a:lnTo>
                    <a:pt x="3193179" y="210819"/>
                  </a:lnTo>
                  <a:lnTo>
                    <a:pt x="3194440" y="210819"/>
                  </a:lnTo>
                  <a:lnTo>
                    <a:pt x="3194440" y="207009"/>
                  </a:lnTo>
                  <a:lnTo>
                    <a:pt x="3193179" y="207009"/>
                  </a:lnTo>
                  <a:lnTo>
                    <a:pt x="3194440" y="205739"/>
                  </a:lnTo>
                  <a:lnTo>
                    <a:pt x="3196015" y="205739"/>
                  </a:lnTo>
                  <a:lnTo>
                    <a:pt x="3196015" y="204469"/>
                  </a:lnTo>
                  <a:close/>
                </a:path>
                <a:path w="3705225" h="1172210">
                  <a:moveTo>
                    <a:pt x="3194440" y="205739"/>
                  </a:moveTo>
                  <a:lnTo>
                    <a:pt x="3193179" y="207009"/>
                  </a:lnTo>
                  <a:lnTo>
                    <a:pt x="3194440" y="207009"/>
                  </a:lnTo>
                  <a:lnTo>
                    <a:pt x="3194440" y="205739"/>
                  </a:lnTo>
                  <a:close/>
                </a:path>
                <a:path w="3705225" h="1172210">
                  <a:moveTo>
                    <a:pt x="3198535" y="204469"/>
                  </a:moveTo>
                  <a:lnTo>
                    <a:pt x="3197275" y="204469"/>
                  </a:lnTo>
                  <a:lnTo>
                    <a:pt x="3196015" y="205739"/>
                  </a:lnTo>
                  <a:lnTo>
                    <a:pt x="3194440" y="205739"/>
                  </a:lnTo>
                  <a:lnTo>
                    <a:pt x="3194440" y="207009"/>
                  </a:lnTo>
                  <a:lnTo>
                    <a:pt x="3198535" y="207009"/>
                  </a:lnTo>
                  <a:lnTo>
                    <a:pt x="3198535" y="204469"/>
                  </a:lnTo>
                  <a:close/>
                </a:path>
                <a:path w="3705225" h="1172210">
                  <a:moveTo>
                    <a:pt x="3234556" y="196849"/>
                  </a:moveTo>
                  <a:lnTo>
                    <a:pt x="3196015" y="196849"/>
                  </a:lnTo>
                  <a:lnTo>
                    <a:pt x="3196015" y="205739"/>
                  </a:lnTo>
                  <a:lnTo>
                    <a:pt x="3197275" y="204469"/>
                  </a:lnTo>
                  <a:lnTo>
                    <a:pt x="3198535" y="204469"/>
                  </a:lnTo>
                  <a:lnTo>
                    <a:pt x="3198535" y="199389"/>
                  </a:lnTo>
                  <a:lnTo>
                    <a:pt x="3197275" y="199389"/>
                  </a:lnTo>
                  <a:lnTo>
                    <a:pt x="3198535" y="198119"/>
                  </a:lnTo>
                  <a:lnTo>
                    <a:pt x="3234556" y="198119"/>
                  </a:lnTo>
                  <a:lnTo>
                    <a:pt x="3234556" y="196849"/>
                  </a:lnTo>
                  <a:close/>
                </a:path>
                <a:path w="3705225" h="1172210">
                  <a:moveTo>
                    <a:pt x="3198535" y="198119"/>
                  </a:moveTo>
                  <a:lnTo>
                    <a:pt x="3197275" y="199389"/>
                  </a:lnTo>
                  <a:lnTo>
                    <a:pt x="3198535" y="199389"/>
                  </a:lnTo>
                  <a:lnTo>
                    <a:pt x="3198535" y="198119"/>
                  </a:lnTo>
                  <a:close/>
                </a:path>
                <a:path w="3705225" h="1172210">
                  <a:moveTo>
                    <a:pt x="3237077" y="196849"/>
                  </a:moveTo>
                  <a:lnTo>
                    <a:pt x="3235816" y="196849"/>
                  </a:lnTo>
                  <a:lnTo>
                    <a:pt x="3234556" y="198119"/>
                  </a:lnTo>
                  <a:lnTo>
                    <a:pt x="3198535" y="198119"/>
                  </a:lnTo>
                  <a:lnTo>
                    <a:pt x="3198535" y="199389"/>
                  </a:lnTo>
                  <a:lnTo>
                    <a:pt x="3237077" y="199389"/>
                  </a:lnTo>
                  <a:lnTo>
                    <a:pt x="3237077" y="196849"/>
                  </a:lnTo>
                  <a:close/>
                </a:path>
                <a:path w="3705225" h="1172210">
                  <a:moveTo>
                    <a:pt x="3236551" y="189229"/>
                  </a:moveTo>
                  <a:lnTo>
                    <a:pt x="3234556" y="189229"/>
                  </a:lnTo>
                  <a:lnTo>
                    <a:pt x="3234556" y="198119"/>
                  </a:lnTo>
                  <a:lnTo>
                    <a:pt x="3235816" y="196849"/>
                  </a:lnTo>
                  <a:lnTo>
                    <a:pt x="3237077" y="196849"/>
                  </a:lnTo>
                  <a:lnTo>
                    <a:pt x="3237077" y="191769"/>
                  </a:lnTo>
                  <a:lnTo>
                    <a:pt x="3235816" y="191769"/>
                  </a:lnTo>
                  <a:lnTo>
                    <a:pt x="3237077" y="190499"/>
                  </a:lnTo>
                  <a:lnTo>
                    <a:pt x="3236551" y="190499"/>
                  </a:lnTo>
                  <a:lnTo>
                    <a:pt x="3236551" y="189229"/>
                  </a:lnTo>
                  <a:close/>
                </a:path>
                <a:path w="3705225" h="1172210">
                  <a:moveTo>
                    <a:pt x="3237077" y="190499"/>
                  </a:moveTo>
                  <a:lnTo>
                    <a:pt x="3235816" y="191769"/>
                  </a:lnTo>
                  <a:lnTo>
                    <a:pt x="3237077" y="191769"/>
                  </a:lnTo>
                  <a:lnTo>
                    <a:pt x="3237077" y="190499"/>
                  </a:lnTo>
                  <a:close/>
                </a:path>
                <a:path w="3705225" h="1172210">
                  <a:moveTo>
                    <a:pt x="3239072" y="189229"/>
                  </a:moveTo>
                  <a:lnTo>
                    <a:pt x="3237812" y="189229"/>
                  </a:lnTo>
                  <a:lnTo>
                    <a:pt x="3236551" y="190499"/>
                  </a:lnTo>
                  <a:lnTo>
                    <a:pt x="3237077" y="190499"/>
                  </a:lnTo>
                  <a:lnTo>
                    <a:pt x="3237077" y="191769"/>
                  </a:lnTo>
                  <a:lnTo>
                    <a:pt x="3239072" y="191769"/>
                  </a:lnTo>
                  <a:lnTo>
                    <a:pt x="3239072" y="189229"/>
                  </a:lnTo>
                  <a:close/>
                </a:path>
                <a:path w="3705225" h="1172210">
                  <a:moveTo>
                    <a:pt x="3263016" y="181609"/>
                  </a:moveTo>
                  <a:lnTo>
                    <a:pt x="3236551" y="181609"/>
                  </a:lnTo>
                  <a:lnTo>
                    <a:pt x="3236551" y="190499"/>
                  </a:lnTo>
                  <a:lnTo>
                    <a:pt x="3237812" y="189229"/>
                  </a:lnTo>
                  <a:lnTo>
                    <a:pt x="3239072" y="189229"/>
                  </a:lnTo>
                  <a:lnTo>
                    <a:pt x="3239072" y="184149"/>
                  </a:lnTo>
                  <a:lnTo>
                    <a:pt x="3237812" y="184149"/>
                  </a:lnTo>
                  <a:lnTo>
                    <a:pt x="3239072" y="182879"/>
                  </a:lnTo>
                  <a:lnTo>
                    <a:pt x="3263016" y="182879"/>
                  </a:lnTo>
                  <a:lnTo>
                    <a:pt x="3263016" y="181609"/>
                  </a:lnTo>
                  <a:close/>
                </a:path>
                <a:path w="3705225" h="1172210">
                  <a:moveTo>
                    <a:pt x="3239072" y="182879"/>
                  </a:moveTo>
                  <a:lnTo>
                    <a:pt x="3237812" y="184149"/>
                  </a:lnTo>
                  <a:lnTo>
                    <a:pt x="3239072" y="184149"/>
                  </a:lnTo>
                  <a:lnTo>
                    <a:pt x="3239072" y="182879"/>
                  </a:lnTo>
                  <a:close/>
                </a:path>
                <a:path w="3705225" h="1172210">
                  <a:moveTo>
                    <a:pt x="3265536" y="181609"/>
                  </a:moveTo>
                  <a:lnTo>
                    <a:pt x="3264276" y="181609"/>
                  </a:lnTo>
                  <a:lnTo>
                    <a:pt x="3263016" y="182879"/>
                  </a:lnTo>
                  <a:lnTo>
                    <a:pt x="3239072" y="182879"/>
                  </a:lnTo>
                  <a:lnTo>
                    <a:pt x="3239072" y="184149"/>
                  </a:lnTo>
                  <a:lnTo>
                    <a:pt x="3265536" y="184149"/>
                  </a:lnTo>
                  <a:lnTo>
                    <a:pt x="3265536" y="181609"/>
                  </a:lnTo>
                  <a:close/>
                </a:path>
                <a:path w="3705225" h="1172210">
                  <a:moveTo>
                    <a:pt x="3287275" y="173989"/>
                  </a:moveTo>
                  <a:lnTo>
                    <a:pt x="3263016" y="173989"/>
                  </a:lnTo>
                  <a:lnTo>
                    <a:pt x="3263016" y="182879"/>
                  </a:lnTo>
                  <a:lnTo>
                    <a:pt x="3264276" y="181609"/>
                  </a:lnTo>
                  <a:lnTo>
                    <a:pt x="3265536" y="181609"/>
                  </a:lnTo>
                  <a:lnTo>
                    <a:pt x="3265536" y="176529"/>
                  </a:lnTo>
                  <a:lnTo>
                    <a:pt x="3264276" y="176529"/>
                  </a:lnTo>
                  <a:lnTo>
                    <a:pt x="3265536" y="175259"/>
                  </a:lnTo>
                  <a:lnTo>
                    <a:pt x="3287275" y="175259"/>
                  </a:lnTo>
                  <a:lnTo>
                    <a:pt x="3287275" y="173989"/>
                  </a:lnTo>
                  <a:close/>
                </a:path>
                <a:path w="3705225" h="1172210">
                  <a:moveTo>
                    <a:pt x="3265536" y="175259"/>
                  </a:moveTo>
                  <a:lnTo>
                    <a:pt x="3264276" y="176529"/>
                  </a:lnTo>
                  <a:lnTo>
                    <a:pt x="3265536" y="176529"/>
                  </a:lnTo>
                  <a:lnTo>
                    <a:pt x="3265536" y="175259"/>
                  </a:lnTo>
                  <a:close/>
                </a:path>
                <a:path w="3705225" h="1172210">
                  <a:moveTo>
                    <a:pt x="3289795" y="173989"/>
                  </a:moveTo>
                  <a:lnTo>
                    <a:pt x="3288535" y="173989"/>
                  </a:lnTo>
                  <a:lnTo>
                    <a:pt x="3287275" y="175259"/>
                  </a:lnTo>
                  <a:lnTo>
                    <a:pt x="3265536" y="175259"/>
                  </a:lnTo>
                  <a:lnTo>
                    <a:pt x="3265536" y="176529"/>
                  </a:lnTo>
                  <a:lnTo>
                    <a:pt x="3289795" y="176529"/>
                  </a:lnTo>
                  <a:lnTo>
                    <a:pt x="3289795" y="173989"/>
                  </a:lnTo>
                  <a:close/>
                </a:path>
                <a:path w="3705225" h="1172210">
                  <a:moveTo>
                    <a:pt x="3303553" y="166369"/>
                  </a:moveTo>
                  <a:lnTo>
                    <a:pt x="3287275" y="166369"/>
                  </a:lnTo>
                  <a:lnTo>
                    <a:pt x="3287275" y="175259"/>
                  </a:lnTo>
                  <a:lnTo>
                    <a:pt x="3288535" y="173989"/>
                  </a:lnTo>
                  <a:lnTo>
                    <a:pt x="3289795" y="173989"/>
                  </a:lnTo>
                  <a:lnTo>
                    <a:pt x="3289795" y="168909"/>
                  </a:lnTo>
                  <a:lnTo>
                    <a:pt x="3288535" y="168909"/>
                  </a:lnTo>
                  <a:lnTo>
                    <a:pt x="3289795" y="167639"/>
                  </a:lnTo>
                  <a:lnTo>
                    <a:pt x="3303553" y="167639"/>
                  </a:lnTo>
                  <a:lnTo>
                    <a:pt x="3303553" y="166369"/>
                  </a:lnTo>
                  <a:close/>
                </a:path>
                <a:path w="3705225" h="1172210">
                  <a:moveTo>
                    <a:pt x="3289795" y="167639"/>
                  </a:moveTo>
                  <a:lnTo>
                    <a:pt x="3288535" y="168909"/>
                  </a:lnTo>
                  <a:lnTo>
                    <a:pt x="3289795" y="168909"/>
                  </a:lnTo>
                  <a:lnTo>
                    <a:pt x="3289795" y="167639"/>
                  </a:lnTo>
                  <a:close/>
                </a:path>
                <a:path w="3705225" h="1172210">
                  <a:moveTo>
                    <a:pt x="3306073" y="166369"/>
                  </a:moveTo>
                  <a:lnTo>
                    <a:pt x="3304813" y="166369"/>
                  </a:lnTo>
                  <a:lnTo>
                    <a:pt x="3303553" y="167639"/>
                  </a:lnTo>
                  <a:lnTo>
                    <a:pt x="3289795" y="167639"/>
                  </a:lnTo>
                  <a:lnTo>
                    <a:pt x="3289795" y="168909"/>
                  </a:lnTo>
                  <a:lnTo>
                    <a:pt x="3306073" y="168909"/>
                  </a:lnTo>
                  <a:lnTo>
                    <a:pt x="3306073" y="166369"/>
                  </a:lnTo>
                  <a:close/>
                </a:path>
                <a:path w="3705225" h="1172210">
                  <a:moveTo>
                    <a:pt x="3319830" y="158749"/>
                  </a:moveTo>
                  <a:lnTo>
                    <a:pt x="3303553" y="158749"/>
                  </a:lnTo>
                  <a:lnTo>
                    <a:pt x="3303553" y="167639"/>
                  </a:lnTo>
                  <a:lnTo>
                    <a:pt x="3304813" y="166369"/>
                  </a:lnTo>
                  <a:lnTo>
                    <a:pt x="3306073" y="166369"/>
                  </a:lnTo>
                  <a:lnTo>
                    <a:pt x="3306073" y="161289"/>
                  </a:lnTo>
                  <a:lnTo>
                    <a:pt x="3304813" y="161289"/>
                  </a:lnTo>
                  <a:lnTo>
                    <a:pt x="3306073" y="160019"/>
                  </a:lnTo>
                  <a:lnTo>
                    <a:pt x="3319830" y="160019"/>
                  </a:lnTo>
                  <a:lnTo>
                    <a:pt x="3319830" y="158749"/>
                  </a:lnTo>
                  <a:close/>
                </a:path>
                <a:path w="3705225" h="1172210">
                  <a:moveTo>
                    <a:pt x="3306073" y="160019"/>
                  </a:moveTo>
                  <a:lnTo>
                    <a:pt x="3304813" y="161289"/>
                  </a:lnTo>
                  <a:lnTo>
                    <a:pt x="3306073" y="161289"/>
                  </a:lnTo>
                  <a:lnTo>
                    <a:pt x="3306073" y="160019"/>
                  </a:lnTo>
                  <a:close/>
                </a:path>
                <a:path w="3705225" h="1172210">
                  <a:moveTo>
                    <a:pt x="3322351" y="158749"/>
                  </a:moveTo>
                  <a:lnTo>
                    <a:pt x="3321090" y="158749"/>
                  </a:lnTo>
                  <a:lnTo>
                    <a:pt x="3319830" y="160019"/>
                  </a:lnTo>
                  <a:lnTo>
                    <a:pt x="3306073" y="160019"/>
                  </a:lnTo>
                  <a:lnTo>
                    <a:pt x="3306073" y="161289"/>
                  </a:lnTo>
                  <a:lnTo>
                    <a:pt x="3322351" y="161289"/>
                  </a:lnTo>
                  <a:lnTo>
                    <a:pt x="3322351" y="158749"/>
                  </a:lnTo>
                  <a:close/>
                </a:path>
                <a:path w="3705225" h="1172210">
                  <a:moveTo>
                    <a:pt x="3362362" y="151129"/>
                  </a:moveTo>
                  <a:lnTo>
                    <a:pt x="3319830" y="151129"/>
                  </a:lnTo>
                  <a:lnTo>
                    <a:pt x="3319830" y="160019"/>
                  </a:lnTo>
                  <a:lnTo>
                    <a:pt x="3321090" y="158749"/>
                  </a:lnTo>
                  <a:lnTo>
                    <a:pt x="3322351" y="158749"/>
                  </a:lnTo>
                  <a:lnTo>
                    <a:pt x="3322351" y="153669"/>
                  </a:lnTo>
                  <a:lnTo>
                    <a:pt x="3321090" y="153669"/>
                  </a:lnTo>
                  <a:lnTo>
                    <a:pt x="3322351" y="152399"/>
                  </a:lnTo>
                  <a:lnTo>
                    <a:pt x="3362362" y="152399"/>
                  </a:lnTo>
                  <a:lnTo>
                    <a:pt x="3362362" y="151129"/>
                  </a:lnTo>
                  <a:close/>
                </a:path>
                <a:path w="3705225" h="1172210">
                  <a:moveTo>
                    <a:pt x="3322351" y="152399"/>
                  </a:moveTo>
                  <a:lnTo>
                    <a:pt x="3321090" y="153669"/>
                  </a:lnTo>
                  <a:lnTo>
                    <a:pt x="3322351" y="153669"/>
                  </a:lnTo>
                  <a:lnTo>
                    <a:pt x="3322351" y="152399"/>
                  </a:lnTo>
                  <a:close/>
                </a:path>
                <a:path w="3705225" h="1172210">
                  <a:moveTo>
                    <a:pt x="3364883" y="151129"/>
                  </a:moveTo>
                  <a:lnTo>
                    <a:pt x="3363623" y="151129"/>
                  </a:lnTo>
                  <a:lnTo>
                    <a:pt x="3362362" y="152399"/>
                  </a:lnTo>
                  <a:lnTo>
                    <a:pt x="3322351" y="152399"/>
                  </a:lnTo>
                  <a:lnTo>
                    <a:pt x="3322351" y="153669"/>
                  </a:lnTo>
                  <a:lnTo>
                    <a:pt x="3364883" y="153669"/>
                  </a:lnTo>
                  <a:lnTo>
                    <a:pt x="3364883" y="151129"/>
                  </a:lnTo>
                  <a:close/>
                </a:path>
                <a:path w="3705225" h="1172210">
                  <a:moveTo>
                    <a:pt x="3370554" y="143509"/>
                  </a:moveTo>
                  <a:lnTo>
                    <a:pt x="3362362" y="143509"/>
                  </a:lnTo>
                  <a:lnTo>
                    <a:pt x="3362362" y="152399"/>
                  </a:lnTo>
                  <a:lnTo>
                    <a:pt x="3363623" y="151129"/>
                  </a:lnTo>
                  <a:lnTo>
                    <a:pt x="3364883" y="151129"/>
                  </a:lnTo>
                  <a:lnTo>
                    <a:pt x="3364883" y="146049"/>
                  </a:lnTo>
                  <a:lnTo>
                    <a:pt x="3363623" y="146049"/>
                  </a:lnTo>
                  <a:lnTo>
                    <a:pt x="3364883" y="144779"/>
                  </a:lnTo>
                  <a:lnTo>
                    <a:pt x="3370554" y="144779"/>
                  </a:lnTo>
                  <a:lnTo>
                    <a:pt x="3370554" y="143509"/>
                  </a:lnTo>
                  <a:close/>
                </a:path>
                <a:path w="3705225" h="1172210">
                  <a:moveTo>
                    <a:pt x="3364883" y="144779"/>
                  </a:moveTo>
                  <a:lnTo>
                    <a:pt x="3363623" y="146049"/>
                  </a:lnTo>
                  <a:lnTo>
                    <a:pt x="3364883" y="146049"/>
                  </a:lnTo>
                  <a:lnTo>
                    <a:pt x="3364883" y="144779"/>
                  </a:lnTo>
                  <a:close/>
                </a:path>
                <a:path w="3705225" h="1172210">
                  <a:moveTo>
                    <a:pt x="3373074" y="143509"/>
                  </a:moveTo>
                  <a:lnTo>
                    <a:pt x="3371814" y="143509"/>
                  </a:lnTo>
                  <a:lnTo>
                    <a:pt x="3370554" y="144779"/>
                  </a:lnTo>
                  <a:lnTo>
                    <a:pt x="3364883" y="144779"/>
                  </a:lnTo>
                  <a:lnTo>
                    <a:pt x="3364883" y="146049"/>
                  </a:lnTo>
                  <a:lnTo>
                    <a:pt x="3373074" y="146049"/>
                  </a:lnTo>
                  <a:lnTo>
                    <a:pt x="3373074" y="143509"/>
                  </a:lnTo>
                  <a:close/>
                </a:path>
                <a:path w="3705225" h="1172210">
                  <a:moveTo>
                    <a:pt x="3404999" y="135889"/>
                  </a:moveTo>
                  <a:lnTo>
                    <a:pt x="3370554" y="135889"/>
                  </a:lnTo>
                  <a:lnTo>
                    <a:pt x="3370554" y="144779"/>
                  </a:lnTo>
                  <a:lnTo>
                    <a:pt x="3371814" y="143509"/>
                  </a:lnTo>
                  <a:lnTo>
                    <a:pt x="3373074" y="143509"/>
                  </a:lnTo>
                  <a:lnTo>
                    <a:pt x="3373074" y="138429"/>
                  </a:lnTo>
                  <a:lnTo>
                    <a:pt x="3371814" y="138429"/>
                  </a:lnTo>
                  <a:lnTo>
                    <a:pt x="3373074" y="137159"/>
                  </a:lnTo>
                  <a:lnTo>
                    <a:pt x="3404999" y="137159"/>
                  </a:lnTo>
                  <a:lnTo>
                    <a:pt x="3404999" y="135889"/>
                  </a:lnTo>
                  <a:close/>
                </a:path>
                <a:path w="3705225" h="1172210">
                  <a:moveTo>
                    <a:pt x="3373074" y="137159"/>
                  </a:moveTo>
                  <a:lnTo>
                    <a:pt x="3371814" y="138429"/>
                  </a:lnTo>
                  <a:lnTo>
                    <a:pt x="3373074" y="138429"/>
                  </a:lnTo>
                  <a:lnTo>
                    <a:pt x="3373074" y="137159"/>
                  </a:lnTo>
                  <a:close/>
                </a:path>
                <a:path w="3705225" h="1172210">
                  <a:moveTo>
                    <a:pt x="3407520" y="135889"/>
                  </a:moveTo>
                  <a:lnTo>
                    <a:pt x="3406260" y="135889"/>
                  </a:lnTo>
                  <a:lnTo>
                    <a:pt x="3404999" y="137159"/>
                  </a:lnTo>
                  <a:lnTo>
                    <a:pt x="3373074" y="137159"/>
                  </a:lnTo>
                  <a:lnTo>
                    <a:pt x="3373074" y="138429"/>
                  </a:lnTo>
                  <a:lnTo>
                    <a:pt x="3407520" y="138429"/>
                  </a:lnTo>
                  <a:lnTo>
                    <a:pt x="3407520" y="135889"/>
                  </a:lnTo>
                  <a:close/>
                </a:path>
                <a:path w="3705225" h="1172210">
                  <a:moveTo>
                    <a:pt x="3453727" y="128269"/>
                  </a:moveTo>
                  <a:lnTo>
                    <a:pt x="3404999" y="128269"/>
                  </a:lnTo>
                  <a:lnTo>
                    <a:pt x="3404999" y="137159"/>
                  </a:lnTo>
                  <a:lnTo>
                    <a:pt x="3406260" y="135889"/>
                  </a:lnTo>
                  <a:lnTo>
                    <a:pt x="3407520" y="135889"/>
                  </a:lnTo>
                  <a:lnTo>
                    <a:pt x="3407520" y="130809"/>
                  </a:lnTo>
                  <a:lnTo>
                    <a:pt x="3406260" y="130809"/>
                  </a:lnTo>
                  <a:lnTo>
                    <a:pt x="3407520" y="129539"/>
                  </a:lnTo>
                  <a:lnTo>
                    <a:pt x="3453727" y="129539"/>
                  </a:lnTo>
                  <a:lnTo>
                    <a:pt x="3453727" y="128269"/>
                  </a:lnTo>
                  <a:close/>
                </a:path>
                <a:path w="3705225" h="1172210">
                  <a:moveTo>
                    <a:pt x="3407520" y="129539"/>
                  </a:moveTo>
                  <a:lnTo>
                    <a:pt x="3406260" y="130809"/>
                  </a:lnTo>
                  <a:lnTo>
                    <a:pt x="3407520" y="130809"/>
                  </a:lnTo>
                  <a:lnTo>
                    <a:pt x="3407520" y="129539"/>
                  </a:lnTo>
                  <a:close/>
                </a:path>
                <a:path w="3705225" h="1172210">
                  <a:moveTo>
                    <a:pt x="3456248" y="128269"/>
                  </a:moveTo>
                  <a:lnTo>
                    <a:pt x="3454988" y="128269"/>
                  </a:lnTo>
                  <a:lnTo>
                    <a:pt x="3453727" y="129539"/>
                  </a:lnTo>
                  <a:lnTo>
                    <a:pt x="3407520" y="129539"/>
                  </a:lnTo>
                  <a:lnTo>
                    <a:pt x="3407520" y="130809"/>
                  </a:lnTo>
                  <a:lnTo>
                    <a:pt x="3456248" y="130809"/>
                  </a:lnTo>
                  <a:lnTo>
                    <a:pt x="3456248" y="128269"/>
                  </a:lnTo>
                  <a:close/>
                </a:path>
                <a:path w="3705225" h="1172210">
                  <a:moveTo>
                    <a:pt x="3510542" y="120649"/>
                  </a:moveTo>
                  <a:lnTo>
                    <a:pt x="3453727" y="120649"/>
                  </a:lnTo>
                  <a:lnTo>
                    <a:pt x="3453727" y="129539"/>
                  </a:lnTo>
                  <a:lnTo>
                    <a:pt x="3454988" y="128269"/>
                  </a:lnTo>
                  <a:lnTo>
                    <a:pt x="3456248" y="128269"/>
                  </a:lnTo>
                  <a:lnTo>
                    <a:pt x="3456248" y="123189"/>
                  </a:lnTo>
                  <a:lnTo>
                    <a:pt x="3454988" y="123189"/>
                  </a:lnTo>
                  <a:lnTo>
                    <a:pt x="3456248" y="121919"/>
                  </a:lnTo>
                  <a:lnTo>
                    <a:pt x="3510542" y="121919"/>
                  </a:lnTo>
                  <a:lnTo>
                    <a:pt x="3510542" y="120649"/>
                  </a:lnTo>
                  <a:close/>
                </a:path>
                <a:path w="3705225" h="1172210">
                  <a:moveTo>
                    <a:pt x="3456248" y="121919"/>
                  </a:moveTo>
                  <a:lnTo>
                    <a:pt x="3454988" y="123189"/>
                  </a:lnTo>
                  <a:lnTo>
                    <a:pt x="3456248" y="123189"/>
                  </a:lnTo>
                  <a:lnTo>
                    <a:pt x="3456248" y="121919"/>
                  </a:lnTo>
                  <a:close/>
                </a:path>
                <a:path w="3705225" h="1172210">
                  <a:moveTo>
                    <a:pt x="3513062" y="120649"/>
                  </a:moveTo>
                  <a:lnTo>
                    <a:pt x="3511802" y="120649"/>
                  </a:lnTo>
                  <a:lnTo>
                    <a:pt x="3510542" y="121919"/>
                  </a:lnTo>
                  <a:lnTo>
                    <a:pt x="3456248" y="121919"/>
                  </a:lnTo>
                  <a:lnTo>
                    <a:pt x="3456248" y="123189"/>
                  </a:lnTo>
                  <a:lnTo>
                    <a:pt x="3513062" y="123189"/>
                  </a:lnTo>
                  <a:lnTo>
                    <a:pt x="3513062" y="120649"/>
                  </a:lnTo>
                  <a:close/>
                </a:path>
                <a:path w="3705225" h="1172210">
                  <a:moveTo>
                    <a:pt x="3520729" y="113029"/>
                  </a:moveTo>
                  <a:lnTo>
                    <a:pt x="3510542" y="113029"/>
                  </a:lnTo>
                  <a:lnTo>
                    <a:pt x="3510542" y="121919"/>
                  </a:lnTo>
                  <a:lnTo>
                    <a:pt x="3511802" y="120649"/>
                  </a:lnTo>
                  <a:lnTo>
                    <a:pt x="3513062" y="120649"/>
                  </a:lnTo>
                  <a:lnTo>
                    <a:pt x="3513062" y="115569"/>
                  </a:lnTo>
                  <a:lnTo>
                    <a:pt x="3511802" y="115569"/>
                  </a:lnTo>
                  <a:lnTo>
                    <a:pt x="3513062" y="114299"/>
                  </a:lnTo>
                  <a:lnTo>
                    <a:pt x="3520729" y="114299"/>
                  </a:lnTo>
                  <a:lnTo>
                    <a:pt x="3520729" y="113029"/>
                  </a:lnTo>
                  <a:close/>
                </a:path>
                <a:path w="3705225" h="1172210">
                  <a:moveTo>
                    <a:pt x="3513062" y="114299"/>
                  </a:moveTo>
                  <a:lnTo>
                    <a:pt x="3511802" y="115569"/>
                  </a:lnTo>
                  <a:lnTo>
                    <a:pt x="3513062" y="115569"/>
                  </a:lnTo>
                  <a:lnTo>
                    <a:pt x="3513062" y="114299"/>
                  </a:lnTo>
                  <a:close/>
                </a:path>
                <a:path w="3705225" h="1172210">
                  <a:moveTo>
                    <a:pt x="3523249" y="113029"/>
                  </a:moveTo>
                  <a:lnTo>
                    <a:pt x="3521989" y="113029"/>
                  </a:lnTo>
                  <a:lnTo>
                    <a:pt x="3520729" y="114299"/>
                  </a:lnTo>
                  <a:lnTo>
                    <a:pt x="3513062" y="114299"/>
                  </a:lnTo>
                  <a:lnTo>
                    <a:pt x="3513062" y="115569"/>
                  </a:lnTo>
                  <a:lnTo>
                    <a:pt x="3523249" y="115569"/>
                  </a:lnTo>
                  <a:lnTo>
                    <a:pt x="3523249" y="113029"/>
                  </a:lnTo>
                  <a:close/>
                </a:path>
                <a:path w="3705225" h="1172210">
                  <a:moveTo>
                    <a:pt x="3530810" y="97789"/>
                  </a:moveTo>
                  <a:lnTo>
                    <a:pt x="3520729" y="97789"/>
                  </a:lnTo>
                  <a:lnTo>
                    <a:pt x="3520729" y="114299"/>
                  </a:lnTo>
                  <a:lnTo>
                    <a:pt x="3521989" y="113029"/>
                  </a:lnTo>
                  <a:lnTo>
                    <a:pt x="3523249" y="113029"/>
                  </a:lnTo>
                  <a:lnTo>
                    <a:pt x="3523249" y="100329"/>
                  </a:lnTo>
                  <a:lnTo>
                    <a:pt x="3521989" y="100329"/>
                  </a:lnTo>
                  <a:lnTo>
                    <a:pt x="3523249" y="99059"/>
                  </a:lnTo>
                  <a:lnTo>
                    <a:pt x="3530810" y="99059"/>
                  </a:lnTo>
                  <a:lnTo>
                    <a:pt x="3530810" y="97789"/>
                  </a:lnTo>
                  <a:close/>
                </a:path>
                <a:path w="3705225" h="1172210">
                  <a:moveTo>
                    <a:pt x="3523249" y="99059"/>
                  </a:moveTo>
                  <a:lnTo>
                    <a:pt x="3521989" y="100329"/>
                  </a:lnTo>
                  <a:lnTo>
                    <a:pt x="3523249" y="100329"/>
                  </a:lnTo>
                  <a:lnTo>
                    <a:pt x="3523249" y="99059"/>
                  </a:lnTo>
                  <a:close/>
                </a:path>
                <a:path w="3705225" h="1172210">
                  <a:moveTo>
                    <a:pt x="3533331" y="97789"/>
                  </a:moveTo>
                  <a:lnTo>
                    <a:pt x="3532070" y="97789"/>
                  </a:lnTo>
                  <a:lnTo>
                    <a:pt x="3530810" y="99059"/>
                  </a:lnTo>
                  <a:lnTo>
                    <a:pt x="3523249" y="99059"/>
                  </a:lnTo>
                  <a:lnTo>
                    <a:pt x="3523249" y="100329"/>
                  </a:lnTo>
                  <a:lnTo>
                    <a:pt x="3533331" y="100329"/>
                  </a:lnTo>
                  <a:lnTo>
                    <a:pt x="3533331" y="97789"/>
                  </a:lnTo>
                  <a:close/>
                </a:path>
                <a:path w="3705225" h="1172210">
                  <a:moveTo>
                    <a:pt x="3532806" y="90169"/>
                  </a:moveTo>
                  <a:lnTo>
                    <a:pt x="3530810" y="90169"/>
                  </a:lnTo>
                  <a:lnTo>
                    <a:pt x="3530810" y="99059"/>
                  </a:lnTo>
                  <a:lnTo>
                    <a:pt x="3532070" y="97789"/>
                  </a:lnTo>
                  <a:lnTo>
                    <a:pt x="3533331" y="97789"/>
                  </a:lnTo>
                  <a:lnTo>
                    <a:pt x="3533331" y="92709"/>
                  </a:lnTo>
                  <a:lnTo>
                    <a:pt x="3532070" y="92709"/>
                  </a:lnTo>
                  <a:lnTo>
                    <a:pt x="3533331" y="91439"/>
                  </a:lnTo>
                  <a:lnTo>
                    <a:pt x="3532806" y="91439"/>
                  </a:lnTo>
                  <a:lnTo>
                    <a:pt x="3532806" y="90169"/>
                  </a:lnTo>
                  <a:close/>
                </a:path>
                <a:path w="3705225" h="1172210">
                  <a:moveTo>
                    <a:pt x="3533331" y="91439"/>
                  </a:moveTo>
                  <a:lnTo>
                    <a:pt x="3532070" y="92709"/>
                  </a:lnTo>
                  <a:lnTo>
                    <a:pt x="3533331" y="92709"/>
                  </a:lnTo>
                  <a:lnTo>
                    <a:pt x="3533331" y="91439"/>
                  </a:lnTo>
                  <a:close/>
                </a:path>
                <a:path w="3705225" h="1172210">
                  <a:moveTo>
                    <a:pt x="3535326" y="90169"/>
                  </a:moveTo>
                  <a:lnTo>
                    <a:pt x="3534066" y="90169"/>
                  </a:lnTo>
                  <a:lnTo>
                    <a:pt x="3532806" y="91439"/>
                  </a:lnTo>
                  <a:lnTo>
                    <a:pt x="3533331" y="91439"/>
                  </a:lnTo>
                  <a:lnTo>
                    <a:pt x="3533331" y="92709"/>
                  </a:lnTo>
                  <a:lnTo>
                    <a:pt x="3535326" y="92709"/>
                  </a:lnTo>
                  <a:lnTo>
                    <a:pt x="3535326" y="90169"/>
                  </a:lnTo>
                  <a:close/>
                </a:path>
                <a:path w="3705225" h="1172210">
                  <a:moveTo>
                    <a:pt x="3551079" y="82549"/>
                  </a:moveTo>
                  <a:lnTo>
                    <a:pt x="3532806" y="82549"/>
                  </a:lnTo>
                  <a:lnTo>
                    <a:pt x="3532806" y="91439"/>
                  </a:lnTo>
                  <a:lnTo>
                    <a:pt x="3534066" y="90169"/>
                  </a:lnTo>
                  <a:lnTo>
                    <a:pt x="3535326" y="90169"/>
                  </a:lnTo>
                  <a:lnTo>
                    <a:pt x="3535326" y="85089"/>
                  </a:lnTo>
                  <a:lnTo>
                    <a:pt x="3534066" y="85089"/>
                  </a:lnTo>
                  <a:lnTo>
                    <a:pt x="3535326" y="83819"/>
                  </a:lnTo>
                  <a:lnTo>
                    <a:pt x="3551079" y="83819"/>
                  </a:lnTo>
                  <a:lnTo>
                    <a:pt x="3551079" y="82549"/>
                  </a:lnTo>
                  <a:close/>
                </a:path>
                <a:path w="3705225" h="1172210">
                  <a:moveTo>
                    <a:pt x="3535326" y="83819"/>
                  </a:moveTo>
                  <a:lnTo>
                    <a:pt x="3534066" y="85089"/>
                  </a:lnTo>
                  <a:lnTo>
                    <a:pt x="3535326" y="85089"/>
                  </a:lnTo>
                  <a:lnTo>
                    <a:pt x="3535326" y="83819"/>
                  </a:lnTo>
                  <a:close/>
                </a:path>
                <a:path w="3705225" h="1172210">
                  <a:moveTo>
                    <a:pt x="3553599" y="82549"/>
                  </a:moveTo>
                  <a:lnTo>
                    <a:pt x="3552339" y="82549"/>
                  </a:lnTo>
                  <a:lnTo>
                    <a:pt x="3551079" y="83819"/>
                  </a:lnTo>
                  <a:lnTo>
                    <a:pt x="3535326" y="83819"/>
                  </a:lnTo>
                  <a:lnTo>
                    <a:pt x="3535326" y="85089"/>
                  </a:lnTo>
                  <a:lnTo>
                    <a:pt x="3553599" y="85089"/>
                  </a:lnTo>
                  <a:lnTo>
                    <a:pt x="3553599" y="82549"/>
                  </a:lnTo>
                  <a:close/>
                </a:path>
                <a:path w="3705225" h="1172210">
                  <a:moveTo>
                    <a:pt x="3555174" y="73659"/>
                  </a:moveTo>
                  <a:lnTo>
                    <a:pt x="3551079" y="73659"/>
                  </a:lnTo>
                  <a:lnTo>
                    <a:pt x="3551079" y="83819"/>
                  </a:lnTo>
                  <a:lnTo>
                    <a:pt x="3552339" y="82549"/>
                  </a:lnTo>
                  <a:lnTo>
                    <a:pt x="3553599" y="82549"/>
                  </a:lnTo>
                  <a:lnTo>
                    <a:pt x="3553599" y="76199"/>
                  </a:lnTo>
                  <a:lnTo>
                    <a:pt x="3552339" y="76199"/>
                  </a:lnTo>
                  <a:lnTo>
                    <a:pt x="3553599" y="74929"/>
                  </a:lnTo>
                  <a:lnTo>
                    <a:pt x="3555174" y="74929"/>
                  </a:lnTo>
                  <a:lnTo>
                    <a:pt x="3555174" y="73659"/>
                  </a:lnTo>
                  <a:close/>
                </a:path>
                <a:path w="3705225" h="1172210">
                  <a:moveTo>
                    <a:pt x="3553599" y="74929"/>
                  </a:moveTo>
                  <a:lnTo>
                    <a:pt x="3552339" y="76199"/>
                  </a:lnTo>
                  <a:lnTo>
                    <a:pt x="3553599" y="76199"/>
                  </a:lnTo>
                  <a:lnTo>
                    <a:pt x="3553599" y="74929"/>
                  </a:lnTo>
                  <a:close/>
                </a:path>
                <a:path w="3705225" h="1172210">
                  <a:moveTo>
                    <a:pt x="3557695" y="73659"/>
                  </a:moveTo>
                  <a:lnTo>
                    <a:pt x="3556434" y="73659"/>
                  </a:lnTo>
                  <a:lnTo>
                    <a:pt x="3555174" y="74929"/>
                  </a:lnTo>
                  <a:lnTo>
                    <a:pt x="3553599" y="74929"/>
                  </a:lnTo>
                  <a:lnTo>
                    <a:pt x="3553599" y="76199"/>
                  </a:lnTo>
                  <a:lnTo>
                    <a:pt x="3557695" y="76199"/>
                  </a:lnTo>
                  <a:lnTo>
                    <a:pt x="3557695" y="73659"/>
                  </a:lnTo>
                  <a:close/>
                </a:path>
                <a:path w="3705225" h="1172210">
                  <a:moveTo>
                    <a:pt x="3575443" y="66039"/>
                  </a:moveTo>
                  <a:lnTo>
                    <a:pt x="3555174" y="66039"/>
                  </a:lnTo>
                  <a:lnTo>
                    <a:pt x="3555174" y="74929"/>
                  </a:lnTo>
                  <a:lnTo>
                    <a:pt x="3556434" y="73659"/>
                  </a:lnTo>
                  <a:lnTo>
                    <a:pt x="3557695" y="73659"/>
                  </a:lnTo>
                  <a:lnTo>
                    <a:pt x="3557695" y="68579"/>
                  </a:lnTo>
                  <a:lnTo>
                    <a:pt x="3556434" y="68579"/>
                  </a:lnTo>
                  <a:lnTo>
                    <a:pt x="3557695" y="67309"/>
                  </a:lnTo>
                  <a:lnTo>
                    <a:pt x="3575443" y="67309"/>
                  </a:lnTo>
                  <a:lnTo>
                    <a:pt x="3575443" y="66039"/>
                  </a:lnTo>
                  <a:close/>
                </a:path>
                <a:path w="3705225" h="1172210">
                  <a:moveTo>
                    <a:pt x="3557695" y="67309"/>
                  </a:moveTo>
                  <a:lnTo>
                    <a:pt x="3556434" y="68579"/>
                  </a:lnTo>
                  <a:lnTo>
                    <a:pt x="3557695" y="68579"/>
                  </a:lnTo>
                  <a:lnTo>
                    <a:pt x="3557695" y="67309"/>
                  </a:lnTo>
                  <a:close/>
                </a:path>
                <a:path w="3705225" h="1172210">
                  <a:moveTo>
                    <a:pt x="3577963" y="66039"/>
                  </a:moveTo>
                  <a:lnTo>
                    <a:pt x="3576703" y="66039"/>
                  </a:lnTo>
                  <a:lnTo>
                    <a:pt x="3575443" y="67309"/>
                  </a:lnTo>
                  <a:lnTo>
                    <a:pt x="3557695" y="67309"/>
                  </a:lnTo>
                  <a:lnTo>
                    <a:pt x="3557695" y="68579"/>
                  </a:lnTo>
                  <a:lnTo>
                    <a:pt x="3577963" y="68579"/>
                  </a:lnTo>
                  <a:lnTo>
                    <a:pt x="3577963" y="66039"/>
                  </a:lnTo>
                  <a:close/>
                </a:path>
                <a:path w="3705225" h="1172210">
                  <a:moveTo>
                    <a:pt x="3591720" y="58419"/>
                  </a:moveTo>
                  <a:lnTo>
                    <a:pt x="3575443" y="58419"/>
                  </a:lnTo>
                  <a:lnTo>
                    <a:pt x="3575443" y="67309"/>
                  </a:lnTo>
                  <a:lnTo>
                    <a:pt x="3576703" y="66039"/>
                  </a:lnTo>
                  <a:lnTo>
                    <a:pt x="3577963" y="66039"/>
                  </a:lnTo>
                  <a:lnTo>
                    <a:pt x="3577963" y="60959"/>
                  </a:lnTo>
                  <a:lnTo>
                    <a:pt x="3576703" y="60959"/>
                  </a:lnTo>
                  <a:lnTo>
                    <a:pt x="3577963" y="59689"/>
                  </a:lnTo>
                  <a:lnTo>
                    <a:pt x="3591720" y="59689"/>
                  </a:lnTo>
                  <a:lnTo>
                    <a:pt x="3591720" y="58419"/>
                  </a:lnTo>
                  <a:close/>
                </a:path>
                <a:path w="3705225" h="1172210">
                  <a:moveTo>
                    <a:pt x="3577963" y="59689"/>
                  </a:moveTo>
                  <a:lnTo>
                    <a:pt x="3576703" y="60959"/>
                  </a:lnTo>
                  <a:lnTo>
                    <a:pt x="3577963" y="60959"/>
                  </a:lnTo>
                  <a:lnTo>
                    <a:pt x="3577963" y="59689"/>
                  </a:lnTo>
                  <a:close/>
                </a:path>
                <a:path w="3705225" h="1172210">
                  <a:moveTo>
                    <a:pt x="3594241" y="58419"/>
                  </a:moveTo>
                  <a:lnTo>
                    <a:pt x="3592981" y="58419"/>
                  </a:lnTo>
                  <a:lnTo>
                    <a:pt x="3591720" y="59689"/>
                  </a:lnTo>
                  <a:lnTo>
                    <a:pt x="3577963" y="59689"/>
                  </a:lnTo>
                  <a:lnTo>
                    <a:pt x="3577963" y="60959"/>
                  </a:lnTo>
                  <a:lnTo>
                    <a:pt x="3594241" y="60959"/>
                  </a:lnTo>
                  <a:lnTo>
                    <a:pt x="3594241" y="58419"/>
                  </a:lnTo>
                  <a:close/>
                </a:path>
                <a:path w="3705225" h="1172210">
                  <a:moveTo>
                    <a:pt x="3593716" y="50799"/>
                  </a:moveTo>
                  <a:lnTo>
                    <a:pt x="3591720" y="50799"/>
                  </a:lnTo>
                  <a:lnTo>
                    <a:pt x="3591720" y="59689"/>
                  </a:lnTo>
                  <a:lnTo>
                    <a:pt x="3592981" y="58419"/>
                  </a:lnTo>
                  <a:lnTo>
                    <a:pt x="3594241" y="58419"/>
                  </a:lnTo>
                  <a:lnTo>
                    <a:pt x="3594241" y="53339"/>
                  </a:lnTo>
                  <a:lnTo>
                    <a:pt x="3592981" y="53339"/>
                  </a:lnTo>
                  <a:lnTo>
                    <a:pt x="3594241" y="52069"/>
                  </a:lnTo>
                  <a:lnTo>
                    <a:pt x="3593716" y="52069"/>
                  </a:lnTo>
                  <a:lnTo>
                    <a:pt x="3593716" y="50799"/>
                  </a:lnTo>
                  <a:close/>
                </a:path>
                <a:path w="3705225" h="1172210">
                  <a:moveTo>
                    <a:pt x="3594241" y="52069"/>
                  </a:moveTo>
                  <a:lnTo>
                    <a:pt x="3592981" y="53339"/>
                  </a:lnTo>
                  <a:lnTo>
                    <a:pt x="3594241" y="53339"/>
                  </a:lnTo>
                  <a:lnTo>
                    <a:pt x="3594241" y="52069"/>
                  </a:lnTo>
                  <a:close/>
                </a:path>
                <a:path w="3705225" h="1172210">
                  <a:moveTo>
                    <a:pt x="3596236" y="50799"/>
                  </a:moveTo>
                  <a:lnTo>
                    <a:pt x="3594976" y="50799"/>
                  </a:lnTo>
                  <a:lnTo>
                    <a:pt x="3593716" y="52069"/>
                  </a:lnTo>
                  <a:lnTo>
                    <a:pt x="3594241" y="52069"/>
                  </a:lnTo>
                  <a:lnTo>
                    <a:pt x="3594241" y="53339"/>
                  </a:lnTo>
                  <a:lnTo>
                    <a:pt x="3596236" y="53339"/>
                  </a:lnTo>
                  <a:lnTo>
                    <a:pt x="3596236" y="50799"/>
                  </a:lnTo>
                  <a:close/>
                </a:path>
                <a:path w="3705225" h="1172210">
                  <a:moveTo>
                    <a:pt x="3611989" y="41909"/>
                  </a:moveTo>
                  <a:lnTo>
                    <a:pt x="3593716" y="41909"/>
                  </a:lnTo>
                  <a:lnTo>
                    <a:pt x="3593716" y="52069"/>
                  </a:lnTo>
                  <a:lnTo>
                    <a:pt x="3594976" y="50799"/>
                  </a:lnTo>
                  <a:lnTo>
                    <a:pt x="3596236" y="50799"/>
                  </a:lnTo>
                  <a:lnTo>
                    <a:pt x="3596236" y="44449"/>
                  </a:lnTo>
                  <a:lnTo>
                    <a:pt x="3594976" y="44449"/>
                  </a:lnTo>
                  <a:lnTo>
                    <a:pt x="3596236" y="43179"/>
                  </a:lnTo>
                  <a:lnTo>
                    <a:pt x="3611989" y="43179"/>
                  </a:lnTo>
                  <a:lnTo>
                    <a:pt x="3611989" y="41909"/>
                  </a:lnTo>
                  <a:close/>
                </a:path>
                <a:path w="3705225" h="1172210">
                  <a:moveTo>
                    <a:pt x="3596236" y="43179"/>
                  </a:moveTo>
                  <a:lnTo>
                    <a:pt x="3594976" y="44449"/>
                  </a:lnTo>
                  <a:lnTo>
                    <a:pt x="3596236" y="44449"/>
                  </a:lnTo>
                  <a:lnTo>
                    <a:pt x="3596236" y="43179"/>
                  </a:lnTo>
                  <a:close/>
                </a:path>
                <a:path w="3705225" h="1172210">
                  <a:moveTo>
                    <a:pt x="3614509" y="41909"/>
                  </a:moveTo>
                  <a:lnTo>
                    <a:pt x="3613249" y="41909"/>
                  </a:lnTo>
                  <a:lnTo>
                    <a:pt x="3611989" y="43179"/>
                  </a:lnTo>
                  <a:lnTo>
                    <a:pt x="3596236" y="43179"/>
                  </a:lnTo>
                  <a:lnTo>
                    <a:pt x="3596236" y="44449"/>
                  </a:lnTo>
                  <a:lnTo>
                    <a:pt x="3614509" y="44449"/>
                  </a:lnTo>
                  <a:lnTo>
                    <a:pt x="3614509" y="41909"/>
                  </a:lnTo>
                  <a:close/>
                </a:path>
                <a:path w="3705225" h="1172210">
                  <a:moveTo>
                    <a:pt x="3622175" y="34289"/>
                  </a:moveTo>
                  <a:lnTo>
                    <a:pt x="3611989" y="34289"/>
                  </a:lnTo>
                  <a:lnTo>
                    <a:pt x="3611989" y="43179"/>
                  </a:lnTo>
                  <a:lnTo>
                    <a:pt x="3613249" y="41909"/>
                  </a:lnTo>
                  <a:lnTo>
                    <a:pt x="3614509" y="41909"/>
                  </a:lnTo>
                  <a:lnTo>
                    <a:pt x="3614509" y="36829"/>
                  </a:lnTo>
                  <a:lnTo>
                    <a:pt x="3613249" y="36829"/>
                  </a:lnTo>
                  <a:lnTo>
                    <a:pt x="3614509" y="35559"/>
                  </a:lnTo>
                  <a:lnTo>
                    <a:pt x="3622175" y="35559"/>
                  </a:lnTo>
                  <a:lnTo>
                    <a:pt x="3622175" y="34289"/>
                  </a:lnTo>
                  <a:close/>
                </a:path>
                <a:path w="3705225" h="1172210">
                  <a:moveTo>
                    <a:pt x="3614509" y="35559"/>
                  </a:moveTo>
                  <a:lnTo>
                    <a:pt x="3613249" y="36829"/>
                  </a:lnTo>
                  <a:lnTo>
                    <a:pt x="3614509" y="36829"/>
                  </a:lnTo>
                  <a:lnTo>
                    <a:pt x="3614509" y="35559"/>
                  </a:lnTo>
                  <a:close/>
                </a:path>
                <a:path w="3705225" h="1172210">
                  <a:moveTo>
                    <a:pt x="3624696" y="34289"/>
                  </a:moveTo>
                  <a:lnTo>
                    <a:pt x="3623436" y="34289"/>
                  </a:lnTo>
                  <a:lnTo>
                    <a:pt x="3622175" y="35559"/>
                  </a:lnTo>
                  <a:lnTo>
                    <a:pt x="3614509" y="35559"/>
                  </a:lnTo>
                  <a:lnTo>
                    <a:pt x="3614509" y="36829"/>
                  </a:lnTo>
                  <a:lnTo>
                    <a:pt x="3624696" y="36829"/>
                  </a:lnTo>
                  <a:lnTo>
                    <a:pt x="3624696" y="34289"/>
                  </a:lnTo>
                  <a:close/>
                </a:path>
                <a:path w="3705225" h="1172210">
                  <a:moveTo>
                    <a:pt x="3646539" y="17779"/>
                  </a:moveTo>
                  <a:lnTo>
                    <a:pt x="3622175" y="17779"/>
                  </a:lnTo>
                  <a:lnTo>
                    <a:pt x="3622175" y="35559"/>
                  </a:lnTo>
                  <a:lnTo>
                    <a:pt x="3623436" y="34289"/>
                  </a:lnTo>
                  <a:lnTo>
                    <a:pt x="3624696" y="34289"/>
                  </a:lnTo>
                  <a:lnTo>
                    <a:pt x="3624696" y="20319"/>
                  </a:lnTo>
                  <a:lnTo>
                    <a:pt x="3623436" y="20319"/>
                  </a:lnTo>
                  <a:lnTo>
                    <a:pt x="3624696" y="19049"/>
                  </a:lnTo>
                  <a:lnTo>
                    <a:pt x="3646539" y="19049"/>
                  </a:lnTo>
                  <a:lnTo>
                    <a:pt x="3646539" y="17779"/>
                  </a:lnTo>
                  <a:close/>
                </a:path>
                <a:path w="3705225" h="1172210">
                  <a:moveTo>
                    <a:pt x="3624696" y="19049"/>
                  </a:moveTo>
                  <a:lnTo>
                    <a:pt x="3623436" y="20319"/>
                  </a:lnTo>
                  <a:lnTo>
                    <a:pt x="3624696" y="20319"/>
                  </a:lnTo>
                  <a:lnTo>
                    <a:pt x="3624696" y="19049"/>
                  </a:lnTo>
                  <a:close/>
                </a:path>
                <a:path w="3705225" h="1172210">
                  <a:moveTo>
                    <a:pt x="3649060" y="17779"/>
                  </a:moveTo>
                  <a:lnTo>
                    <a:pt x="3647800" y="17779"/>
                  </a:lnTo>
                  <a:lnTo>
                    <a:pt x="3646539" y="19049"/>
                  </a:lnTo>
                  <a:lnTo>
                    <a:pt x="3624696" y="19049"/>
                  </a:lnTo>
                  <a:lnTo>
                    <a:pt x="3624696" y="20319"/>
                  </a:lnTo>
                  <a:lnTo>
                    <a:pt x="3649060" y="20319"/>
                  </a:lnTo>
                  <a:lnTo>
                    <a:pt x="3649060" y="17779"/>
                  </a:lnTo>
                  <a:close/>
                </a:path>
                <a:path w="3705225" h="1172210">
                  <a:moveTo>
                    <a:pt x="3660717" y="8889"/>
                  </a:moveTo>
                  <a:lnTo>
                    <a:pt x="3646539" y="8889"/>
                  </a:lnTo>
                  <a:lnTo>
                    <a:pt x="3646539" y="19049"/>
                  </a:lnTo>
                  <a:lnTo>
                    <a:pt x="3647800" y="17779"/>
                  </a:lnTo>
                  <a:lnTo>
                    <a:pt x="3649060" y="17779"/>
                  </a:lnTo>
                  <a:lnTo>
                    <a:pt x="3649060" y="11429"/>
                  </a:lnTo>
                  <a:lnTo>
                    <a:pt x="3647800" y="11429"/>
                  </a:lnTo>
                  <a:lnTo>
                    <a:pt x="3649060" y="10159"/>
                  </a:lnTo>
                  <a:lnTo>
                    <a:pt x="3660717" y="10159"/>
                  </a:lnTo>
                  <a:lnTo>
                    <a:pt x="3660717" y="8889"/>
                  </a:lnTo>
                  <a:close/>
                </a:path>
                <a:path w="3705225" h="1172210">
                  <a:moveTo>
                    <a:pt x="3649060" y="10159"/>
                  </a:moveTo>
                  <a:lnTo>
                    <a:pt x="3647800" y="11429"/>
                  </a:lnTo>
                  <a:lnTo>
                    <a:pt x="3649060" y="11429"/>
                  </a:lnTo>
                  <a:lnTo>
                    <a:pt x="3649060" y="10159"/>
                  </a:lnTo>
                  <a:close/>
                </a:path>
                <a:path w="3705225" h="1172210">
                  <a:moveTo>
                    <a:pt x="3663237" y="8889"/>
                  </a:moveTo>
                  <a:lnTo>
                    <a:pt x="3661977" y="8889"/>
                  </a:lnTo>
                  <a:lnTo>
                    <a:pt x="3660717" y="10159"/>
                  </a:lnTo>
                  <a:lnTo>
                    <a:pt x="3649060" y="10159"/>
                  </a:lnTo>
                  <a:lnTo>
                    <a:pt x="3649060" y="11429"/>
                  </a:lnTo>
                  <a:lnTo>
                    <a:pt x="3663237" y="11429"/>
                  </a:lnTo>
                  <a:lnTo>
                    <a:pt x="3663237" y="8889"/>
                  </a:lnTo>
                  <a:close/>
                </a:path>
                <a:path w="3705225" h="1172210">
                  <a:moveTo>
                    <a:pt x="3704614" y="0"/>
                  </a:moveTo>
                  <a:lnTo>
                    <a:pt x="3660717" y="0"/>
                  </a:lnTo>
                  <a:lnTo>
                    <a:pt x="3660717" y="10159"/>
                  </a:lnTo>
                  <a:lnTo>
                    <a:pt x="3661977" y="8889"/>
                  </a:lnTo>
                  <a:lnTo>
                    <a:pt x="3663237" y="8889"/>
                  </a:lnTo>
                  <a:lnTo>
                    <a:pt x="3663237" y="2539"/>
                  </a:lnTo>
                  <a:lnTo>
                    <a:pt x="3661977" y="2539"/>
                  </a:lnTo>
                  <a:lnTo>
                    <a:pt x="3663237" y="1269"/>
                  </a:lnTo>
                  <a:lnTo>
                    <a:pt x="3704614" y="1269"/>
                  </a:lnTo>
                  <a:lnTo>
                    <a:pt x="3704614" y="0"/>
                  </a:lnTo>
                  <a:close/>
                </a:path>
                <a:path w="3705225" h="1172210">
                  <a:moveTo>
                    <a:pt x="3663237" y="1269"/>
                  </a:moveTo>
                  <a:lnTo>
                    <a:pt x="3661977" y="2539"/>
                  </a:lnTo>
                  <a:lnTo>
                    <a:pt x="3663237" y="2539"/>
                  </a:lnTo>
                  <a:lnTo>
                    <a:pt x="3663237" y="1269"/>
                  </a:lnTo>
                  <a:close/>
                </a:path>
                <a:path w="3705225" h="1172210">
                  <a:moveTo>
                    <a:pt x="3704614" y="1269"/>
                  </a:moveTo>
                  <a:lnTo>
                    <a:pt x="3663237" y="1269"/>
                  </a:lnTo>
                  <a:lnTo>
                    <a:pt x="3663237" y="2539"/>
                  </a:lnTo>
                  <a:lnTo>
                    <a:pt x="3704614" y="2539"/>
                  </a:lnTo>
                  <a:lnTo>
                    <a:pt x="3704614" y="1269"/>
                  </a:lnTo>
                  <a:close/>
                </a:path>
              </a:pathLst>
            </a:custGeom>
            <a:solidFill>
              <a:srgbClr val="2A24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001061" y="2224007"/>
              <a:ext cx="3705225" cy="1082040"/>
            </a:xfrm>
            <a:custGeom>
              <a:avLst/>
              <a:gdLst/>
              <a:ahLst/>
              <a:cxnLst/>
              <a:rect l="l" t="t" r="r" b="b"/>
              <a:pathLst>
                <a:path w="3705225" h="1082039">
                  <a:moveTo>
                    <a:pt x="2026" y="1075689"/>
                  </a:moveTo>
                  <a:lnTo>
                    <a:pt x="0" y="1075689"/>
                  </a:lnTo>
                  <a:lnTo>
                    <a:pt x="0" y="1082039"/>
                  </a:lnTo>
                  <a:lnTo>
                    <a:pt x="2520" y="1082039"/>
                  </a:lnTo>
                  <a:lnTo>
                    <a:pt x="2520" y="1078229"/>
                  </a:lnTo>
                  <a:lnTo>
                    <a:pt x="1260" y="1078229"/>
                  </a:lnTo>
                  <a:lnTo>
                    <a:pt x="2520" y="1076959"/>
                  </a:lnTo>
                  <a:lnTo>
                    <a:pt x="2026" y="1076959"/>
                  </a:lnTo>
                  <a:lnTo>
                    <a:pt x="2026" y="1075689"/>
                  </a:lnTo>
                  <a:close/>
                </a:path>
                <a:path w="3705225" h="1082039">
                  <a:moveTo>
                    <a:pt x="2520" y="1076959"/>
                  </a:moveTo>
                  <a:lnTo>
                    <a:pt x="1260" y="1078229"/>
                  </a:lnTo>
                  <a:lnTo>
                    <a:pt x="2520" y="1078229"/>
                  </a:lnTo>
                  <a:lnTo>
                    <a:pt x="2520" y="1076959"/>
                  </a:lnTo>
                  <a:close/>
                </a:path>
                <a:path w="3705225" h="1082039">
                  <a:moveTo>
                    <a:pt x="4547" y="1075689"/>
                  </a:moveTo>
                  <a:lnTo>
                    <a:pt x="3287" y="1075689"/>
                  </a:lnTo>
                  <a:lnTo>
                    <a:pt x="2026" y="1076959"/>
                  </a:lnTo>
                  <a:lnTo>
                    <a:pt x="2520" y="1076959"/>
                  </a:lnTo>
                  <a:lnTo>
                    <a:pt x="2520" y="1078229"/>
                  </a:lnTo>
                  <a:lnTo>
                    <a:pt x="4547" y="1078229"/>
                  </a:lnTo>
                  <a:lnTo>
                    <a:pt x="4547" y="1075689"/>
                  </a:lnTo>
                  <a:close/>
                </a:path>
                <a:path w="3705225" h="1082039">
                  <a:moveTo>
                    <a:pt x="4064" y="1052829"/>
                  </a:moveTo>
                  <a:lnTo>
                    <a:pt x="2026" y="1052829"/>
                  </a:lnTo>
                  <a:lnTo>
                    <a:pt x="2026" y="1076959"/>
                  </a:lnTo>
                  <a:lnTo>
                    <a:pt x="3287" y="1075689"/>
                  </a:lnTo>
                  <a:lnTo>
                    <a:pt x="4547" y="1075689"/>
                  </a:lnTo>
                  <a:lnTo>
                    <a:pt x="4547" y="1055369"/>
                  </a:lnTo>
                  <a:lnTo>
                    <a:pt x="3287" y="1055369"/>
                  </a:lnTo>
                  <a:lnTo>
                    <a:pt x="4547" y="1054099"/>
                  </a:lnTo>
                  <a:lnTo>
                    <a:pt x="4064" y="1054099"/>
                  </a:lnTo>
                  <a:lnTo>
                    <a:pt x="4064" y="1052829"/>
                  </a:lnTo>
                  <a:close/>
                </a:path>
                <a:path w="3705225" h="1082039">
                  <a:moveTo>
                    <a:pt x="4547" y="1054099"/>
                  </a:moveTo>
                  <a:lnTo>
                    <a:pt x="3287" y="1055369"/>
                  </a:lnTo>
                  <a:lnTo>
                    <a:pt x="4547" y="1055369"/>
                  </a:lnTo>
                  <a:lnTo>
                    <a:pt x="4547" y="1054099"/>
                  </a:lnTo>
                  <a:close/>
                </a:path>
                <a:path w="3705225" h="1082039">
                  <a:moveTo>
                    <a:pt x="6584" y="1052829"/>
                  </a:moveTo>
                  <a:lnTo>
                    <a:pt x="5324" y="1052829"/>
                  </a:lnTo>
                  <a:lnTo>
                    <a:pt x="4064" y="1054099"/>
                  </a:lnTo>
                  <a:lnTo>
                    <a:pt x="4547" y="1054099"/>
                  </a:lnTo>
                  <a:lnTo>
                    <a:pt x="4547" y="1055369"/>
                  </a:lnTo>
                  <a:lnTo>
                    <a:pt x="6584" y="1055369"/>
                  </a:lnTo>
                  <a:lnTo>
                    <a:pt x="6584" y="1052829"/>
                  </a:lnTo>
                  <a:close/>
                </a:path>
                <a:path w="3705225" h="1082039">
                  <a:moveTo>
                    <a:pt x="6091" y="1040129"/>
                  </a:moveTo>
                  <a:lnTo>
                    <a:pt x="4064" y="1040129"/>
                  </a:lnTo>
                  <a:lnTo>
                    <a:pt x="4064" y="1054099"/>
                  </a:lnTo>
                  <a:lnTo>
                    <a:pt x="5324" y="1052829"/>
                  </a:lnTo>
                  <a:lnTo>
                    <a:pt x="6584" y="1052829"/>
                  </a:lnTo>
                  <a:lnTo>
                    <a:pt x="6584" y="1042669"/>
                  </a:lnTo>
                  <a:lnTo>
                    <a:pt x="5324" y="1042669"/>
                  </a:lnTo>
                  <a:lnTo>
                    <a:pt x="6584" y="1041399"/>
                  </a:lnTo>
                  <a:lnTo>
                    <a:pt x="6091" y="1041399"/>
                  </a:lnTo>
                  <a:lnTo>
                    <a:pt x="6091" y="1040129"/>
                  </a:lnTo>
                  <a:close/>
                </a:path>
                <a:path w="3705225" h="1082039">
                  <a:moveTo>
                    <a:pt x="6584" y="1041399"/>
                  </a:moveTo>
                  <a:lnTo>
                    <a:pt x="5324" y="1042669"/>
                  </a:lnTo>
                  <a:lnTo>
                    <a:pt x="6584" y="1042669"/>
                  </a:lnTo>
                  <a:lnTo>
                    <a:pt x="6584" y="1041399"/>
                  </a:lnTo>
                  <a:close/>
                </a:path>
                <a:path w="3705225" h="1082039">
                  <a:moveTo>
                    <a:pt x="8611" y="1040129"/>
                  </a:moveTo>
                  <a:lnTo>
                    <a:pt x="7351" y="1040129"/>
                  </a:lnTo>
                  <a:lnTo>
                    <a:pt x="6091" y="1041399"/>
                  </a:lnTo>
                  <a:lnTo>
                    <a:pt x="6584" y="1041399"/>
                  </a:lnTo>
                  <a:lnTo>
                    <a:pt x="6584" y="1042669"/>
                  </a:lnTo>
                  <a:lnTo>
                    <a:pt x="8611" y="1042669"/>
                  </a:lnTo>
                  <a:lnTo>
                    <a:pt x="8611" y="1040129"/>
                  </a:lnTo>
                  <a:close/>
                </a:path>
                <a:path w="3705225" h="1082039">
                  <a:moveTo>
                    <a:pt x="8117" y="1035049"/>
                  </a:moveTo>
                  <a:lnTo>
                    <a:pt x="6091" y="1035049"/>
                  </a:lnTo>
                  <a:lnTo>
                    <a:pt x="6091" y="1041399"/>
                  </a:lnTo>
                  <a:lnTo>
                    <a:pt x="7351" y="1040129"/>
                  </a:lnTo>
                  <a:lnTo>
                    <a:pt x="8611" y="1040129"/>
                  </a:lnTo>
                  <a:lnTo>
                    <a:pt x="8611" y="1037589"/>
                  </a:lnTo>
                  <a:lnTo>
                    <a:pt x="7351" y="1037589"/>
                  </a:lnTo>
                  <a:lnTo>
                    <a:pt x="8611" y="1036319"/>
                  </a:lnTo>
                  <a:lnTo>
                    <a:pt x="8117" y="1036319"/>
                  </a:lnTo>
                  <a:lnTo>
                    <a:pt x="8117" y="1035049"/>
                  </a:lnTo>
                  <a:close/>
                </a:path>
                <a:path w="3705225" h="1082039">
                  <a:moveTo>
                    <a:pt x="8611" y="1036319"/>
                  </a:moveTo>
                  <a:lnTo>
                    <a:pt x="7351" y="1037589"/>
                  </a:lnTo>
                  <a:lnTo>
                    <a:pt x="8611" y="1037589"/>
                  </a:lnTo>
                  <a:lnTo>
                    <a:pt x="8611" y="1036319"/>
                  </a:lnTo>
                  <a:close/>
                </a:path>
                <a:path w="3705225" h="1082039">
                  <a:moveTo>
                    <a:pt x="10638" y="1035049"/>
                  </a:moveTo>
                  <a:lnTo>
                    <a:pt x="9378" y="1035049"/>
                  </a:lnTo>
                  <a:lnTo>
                    <a:pt x="8117" y="1036319"/>
                  </a:lnTo>
                  <a:lnTo>
                    <a:pt x="8611" y="1036319"/>
                  </a:lnTo>
                  <a:lnTo>
                    <a:pt x="8611" y="1037589"/>
                  </a:lnTo>
                  <a:lnTo>
                    <a:pt x="10638" y="1037589"/>
                  </a:lnTo>
                  <a:lnTo>
                    <a:pt x="10638" y="1035049"/>
                  </a:lnTo>
                  <a:close/>
                </a:path>
                <a:path w="3705225" h="1082039">
                  <a:moveTo>
                    <a:pt x="10144" y="1023619"/>
                  </a:moveTo>
                  <a:lnTo>
                    <a:pt x="8117" y="1023619"/>
                  </a:lnTo>
                  <a:lnTo>
                    <a:pt x="8117" y="1036319"/>
                  </a:lnTo>
                  <a:lnTo>
                    <a:pt x="9378" y="1035049"/>
                  </a:lnTo>
                  <a:lnTo>
                    <a:pt x="10638" y="1035049"/>
                  </a:lnTo>
                  <a:lnTo>
                    <a:pt x="10638" y="1026159"/>
                  </a:lnTo>
                  <a:lnTo>
                    <a:pt x="9378" y="1026159"/>
                  </a:lnTo>
                  <a:lnTo>
                    <a:pt x="10638" y="1024889"/>
                  </a:lnTo>
                  <a:lnTo>
                    <a:pt x="10144" y="1024889"/>
                  </a:lnTo>
                  <a:lnTo>
                    <a:pt x="10144" y="1023619"/>
                  </a:lnTo>
                  <a:close/>
                </a:path>
                <a:path w="3705225" h="1082039">
                  <a:moveTo>
                    <a:pt x="10638" y="1024889"/>
                  </a:moveTo>
                  <a:lnTo>
                    <a:pt x="9378" y="1026159"/>
                  </a:lnTo>
                  <a:lnTo>
                    <a:pt x="10638" y="1026159"/>
                  </a:lnTo>
                  <a:lnTo>
                    <a:pt x="10638" y="1024889"/>
                  </a:lnTo>
                  <a:close/>
                </a:path>
                <a:path w="3705225" h="1082039">
                  <a:moveTo>
                    <a:pt x="12665" y="1023619"/>
                  </a:moveTo>
                  <a:lnTo>
                    <a:pt x="11404" y="1023619"/>
                  </a:lnTo>
                  <a:lnTo>
                    <a:pt x="10144" y="1024889"/>
                  </a:lnTo>
                  <a:lnTo>
                    <a:pt x="10638" y="1024889"/>
                  </a:lnTo>
                  <a:lnTo>
                    <a:pt x="10638" y="1026159"/>
                  </a:lnTo>
                  <a:lnTo>
                    <a:pt x="12665" y="1026159"/>
                  </a:lnTo>
                  <a:lnTo>
                    <a:pt x="12665" y="1023619"/>
                  </a:lnTo>
                  <a:close/>
                </a:path>
                <a:path w="3705225" h="1082039">
                  <a:moveTo>
                    <a:pt x="18262" y="1017269"/>
                  </a:moveTo>
                  <a:lnTo>
                    <a:pt x="10144" y="1017269"/>
                  </a:lnTo>
                  <a:lnTo>
                    <a:pt x="10144" y="1024889"/>
                  </a:lnTo>
                  <a:lnTo>
                    <a:pt x="11404" y="1023619"/>
                  </a:lnTo>
                  <a:lnTo>
                    <a:pt x="12665" y="1023619"/>
                  </a:lnTo>
                  <a:lnTo>
                    <a:pt x="12665" y="1019809"/>
                  </a:lnTo>
                  <a:lnTo>
                    <a:pt x="11404" y="1019809"/>
                  </a:lnTo>
                  <a:lnTo>
                    <a:pt x="12665" y="1018539"/>
                  </a:lnTo>
                  <a:lnTo>
                    <a:pt x="18262" y="1018539"/>
                  </a:lnTo>
                  <a:lnTo>
                    <a:pt x="18262" y="1017269"/>
                  </a:lnTo>
                  <a:close/>
                </a:path>
                <a:path w="3705225" h="1082039">
                  <a:moveTo>
                    <a:pt x="12665" y="1018539"/>
                  </a:moveTo>
                  <a:lnTo>
                    <a:pt x="11404" y="1019809"/>
                  </a:lnTo>
                  <a:lnTo>
                    <a:pt x="12665" y="1019809"/>
                  </a:lnTo>
                  <a:lnTo>
                    <a:pt x="12665" y="1018539"/>
                  </a:lnTo>
                  <a:close/>
                </a:path>
                <a:path w="3705225" h="1082039">
                  <a:moveTo>
                    <a:pt x="20782" y="1017269"/>
                  </a:moveTo>
                  <a:lnTo>
                    <a:pt x="19522" y="1017269"/>
                  </a:lnTo>
                  <a:lnTo>
                    <a:pt x="18262" y="1018539"/>
                  </a:lnTo>
                  <a:lnTo>
                    <a:pt x="12665" y="1018539"/>
                  </a:lnTo>
                  <a:lnTo>
                    <a:pt x="12665" y="1019809"/>
                  </a:lnTo>
                  <a:lnTo>
                    <a:pt x="20782" y="1019809"/>
                  </a:lnTo>
                  <a:lnTo>
                    <a:pt x="20782" y="1017269"/>
                  </a:lnTo>
                  <a:close/>
                </a:path>
                <a:path w="3705225" h="1082039">
                  <a:moveTo>
                    <a:pt x="26380" y="1010919"/>
                  </a:moveTo>
                  <a:lnTo>
                    <a:pt x="18262" y="1010919"/>
                  </a:lnTo>
                  <a:lnTo>
                    <a:pt x="18262" y="1018539"/>
                  </a:lnTo>
                  <a:lnTo>
                    <a:pt x="19522" y="1017269"/>
                  </a:lnTo>
                  <a:lnTo>
                    <a:pt x="20782" y="1017269"/>
                  </a:lnTo>
                  <a:lnTo>
                    <a:pt x="20782" y="1013459"/>
                  </a:lnTo>
                  <a:lnTo>
                    <a:pt x="19522" y="1013459"/>
                  </a:lnTo>
                  <a:lnTo>
                    <a:pt x="20782" y="1012189"/>
                  </a:lnTo>
                  <a:lnTo>
                    <a:pt x="26380" y="1012189"/>
                  </a:lnTo>
                  <a:lnTo>
                    <a:pt x="26380" y="1010919"/>
                  </a:lnTo>
                  <a:close/>
                </a:path>
                <a:path w="3705225" h="1082039">
                  <a:moveTo>
                    <a:pt x="20782" y="1012189"/>
                  </a:moveTo>
                  <a:lnTo>
                    <a:pt x="19522" y="1013459"/>
                  </a:lnTo>
                  <a:lnTo>
                    <a:pt x="20782" y="1013459"/>
                  </a:lnTo>
                  <a:lnTo>
                    <a:pt x="20782" y="1012189"/>
                  </a:lnTo>
                  <a:close/>
                </a:path>
                <a:path w="3705225" h="1082039">
                  <a:moveTo>
                    <a:pt x="28900" y="1010919"/>
                  </a:moveTo>
                  <a:lnTo>
                    <a:pt x="27640" y="1010919"/>
                  </a:lnTo>
                  <a:lnTo>
                    <a:pt x="26380" y="1012189"/>
                  </a:lnTo>
                  <a:lnTo>
                    <a:pt x="20782" y="1012189"/>
                  </a:lnTo>
                  <a:lnTo>
                    <a:pt x="20782" y="1013459"/>
                  </a:lnTo>
                  <a:lnTo>
                    <a:pt x="28900" y="1013459"/>
                  </a:lnTo>
                  <a:lnTo>
                    <a:pt x="28900" y="1010919"/>
                  </a:lnTo>
                  <a:close/>
                </a:path>
                <a:path w="3705225" h="1082039">
                  <a:moveTo>
                    <a:pt x="66969" y="1005839"/>
                  </a:moveTo>
                  <a:lnTo>
                    <a:pt x="26380" y="1005839"/>
                  </a:lnTo>
                  <a:lnTo>
                    <a:pt x="26380" y="1012189"/>
                  </a:lnTo>
                  <a:lnTo>
                    <a:pt x="27640" y="1010919"/>
                  </a:lnTo>
                  <a:lnTo>
                    <a:pt x="28900" y="1010919"/>
                  </a:lnTo>
                  <a:lnTo>
                    <a:pt x="28900" y="1008379"/>
                  </a:lnTo>
                  <a:lnTo>
                    <a:pt x="27640" y="1008379"/>
                  </a:lnTo>
                  <a:lnTo>
                    <a:pt x="28900" y="1007109"/>
                  </a:lnTo>
                  <a:lnTo>
                    <a:pt x="66969" y="1007109"/>
                  </a:lnTo>
                  <a:lnTo>
                    <a:pt x="66969" y="1005839"/>
                  </a:lnTo>
                  <a:close/>
                </a:path>
                <a:path w="3705225" h="1082039">
                  <a:moveTo>
                    <a:pt x="28900" y="1007109"/>
                  </a:moveTo>
                  <a:lnTo>
                    <a:pt x="27640" y="1008379"/>
                  </a:lnTo>
                  <a:lnTo>
                    <a:pt x="28900" y="1008379"/>
                  </a:lnTo>
                  <a:lnTo>
                    <a:pt x="28900" y="1007109"/>
                  </a:lnTo>
                  <a:close/>
                </a:path>
                <a:path w="3705225" h="1082039">
                  <a:moveTo>
                    <a:pt x="69490" y="1005839"/>
                  </a:moveTo>
                  <a:lnTo>
                    <a:pt x="68229" y="1005839"/>
                  </a:lnTo>
                  <a:lnTo>
                    <a:pt x="66969" y="1007109"/>
                  </a:lnTo>
                  <a:lnTo>
                    <a:pt x="28900" y="1007109"/>
                  </a:lnTo>
                  <a:lnTo>
                    <a:pt x="28900" y="1008379"/>
                  </a:lnTo>
                  <a:lnTo>
                    <a:pt x="69490" y="1008379"/>
                  </a:lnTo>
                  <a:lnTo>
                    <a:pt x="69490" y="1005839"/>
                  </a:lnTo>
                  <a:close/>
                </a:path>
                <a:path w="3705225" h="1082039">
                  <a:moveTo>
                    <a:pt x="81167" y="999489"/>
                  </a:moveTo>
                  <a:lnTo>
                    <a:pt x="66969" y="999489"/>
                  </a:lnTo>
                  <a:lnTo>
                    <a:pt x="66969" y="1007109"/>
                  </a:lnTo>
                  <a:lnTo>
                    <a:pt x="68229" y="1005839"/>
                  </a:lnTo>
                  <a:lnTo>
                    <a:pt x="69490" y="1005839"/>
                  </a:lnTo>
                  <a:lnTo>
                    <a:pt x="69490" y="1002029"/>
                  </a:lnTo>
                  <a:lnTo>
                    <a:pt x="68229" y="1002029"/>
                  </a:lnTo>
                  <a:lnTo>
                    <a:pt x="69490" y="1000759"/>
                  </a:lnTo>
                  <a:lnTo>
                    <a:pt x="81167" y="1000759"/>
                  </a:lnTo>
                  <a:lnTo>
                    <a:pt x="81167" y="999489"/>
                  </a:lnTo>
                  <a:close/>
                </a:path>
                <a:path w="3705225" h="1082039">
                  <a:moveTo>
                    <a:pt x="69490" y="1000759"/>
                  </a:moveTo>
                  <a:lnTo>
                    <a:pt x="68229" y="1002029"/>
                  </a:lnTo>
                  <a:lnTo>
                    <a:pt x="69490" y="1002029"/>
                  </a:lnTo>
                  <a:lnTo>
                    <a:pt x="69490" y="1000759"/>
                  </a:lnTo>
                  <a:close/>
                </a:path>
                <a:path w="3705225" h="1082039">
                  <a:moveTo>
                    <a:pt x="83688" y="999489"/>
                  </a:moveTo>
                  <a:lnTo>
                    <a:pt x="82428" y="999489"/>
                  </a:lnTo>
                  <a:lnTo>
                    <a:pt x="81167" y="1000759"/>
                  </a:lnTo>
                  <a:lnTo>
                    <a:pt x="69490" y="1000759"/>
                  </a:lnTo>
                  <a:lnTo>
                    <a:pt x="69490" y="1002029"/>
                  </a:lnTo>
                  <a:lnTo>
                    <a:pt x="83688" y="1002029"/>
                  </a:lnTo>
                  <a:lnTo>
                    <a:pt x="83688" y="999489"/>
                  </a:lnTo>
                  <a:close/>
                </a:path>
                <a:path w="3705225" h="1082039">
                  <a:moveTo>
                    <a:pt x="95376" y="994409"/>
                  </a:moveTo>
                  <a:lnTo>
                    <a:pt x="81167" y="994409"/>
                  </a:lnTo>
                  <a:lnTo>
                    <a:pt x="81167" y="1000759"/>
                  </a:lnTo>
                  <a:lnTo>
                    <a:pt x="82428" y="999489"/>
                  </a:lnTo>
                  <a:lnTo>
                    <a:pt x="83688" y="999489"/>
                  </a:lnTo>
                  <a:lnTo>
                    <a:pt x="83688" y="996949"/>
                  </a:lnTo>
                  <a:lnTo>
                    <a:pt x="82428" y="996949"/>
                  </a:lnTo>
                  <a:lnTo>
                    <a:pt x="83688" y="995679"/>
                  </a:lnTo>
                  <a:lnTo>
                    <a:pt x="95376" y="995679"/>
                  </a:lnTo>
                  <a:lnTo>
                    <a:pt x="95376" y="994409"/>
                  </a:lnTo>
                  <a:close/>
                </a:path>
                <a:path w="3705225" h="1082039">
                  <a:moveTo>
                    <a:pt x="83688" y="995679"/>
                  </a:moveTo>
                  <a:lnTo>
                    <a:pt x="82428" y="996949"/>
                  </a:lnTo>
                  <a:lnTo>
                    <a:pt x="83688" y="996949"/>
                  </a:lnTo>
                  <a:lnTo>
                    <a:pt x="83688" y="995679"/>
                  </a:lnTo>
                  <a:close/>
                </a:path>
                <a:path w="3705225" h="1082039">
                  <a:moveTo>
                    <a:pt x="97897" y="994409"/>
                  </a:moveTo>
                  <a:lnTo>
                    <a:pt x="96637" y="994409"/>
                  </a:lnTo>
                  <a:lnTo>
                    <a:pt x="95376" y="995679"/>
                  </a:lnTo>
                  <a:lnTo>
                    <a:pt x="83688" y="995679"/>
                  </a:lnTo>
                  <a:lnTo>
                    <a:pt x="83688" y="996949"/>
                  </a:lnTo>
                  <a:lnTo>
                    <a:pt x="97897" y="996949"/>
                  </a:lnTo>
                  <a:lnTo>
                    <a:pt x="97897" y="994409"/>
                  </a:lnTo>
                  <a:close/>
                </a:path>
                <a:path w="3705225" h="1082039">
                  <a:moveTo>
                    <a:pt x="99430" y="981709"/>
                  </a:moveTo>
                  <a:lnTo>
                    <a:pt x="95376" y="981709"/>
                  </a:lnTo>
                  <a:lnTo>
                    <a:pt x="95376" y="995679"/>
                  </a:lnTo>
                  <a:lnTo>
                    <a:pt x="96637" y="994409"/>
                  </a:lnTo>
                  <a:lnTo>
                    <a:pt x="97897" y="994409"/>
                  </a:lnTo>
                  <a:lnTo>
                    <a:pt x="97897" y="984249"/>
                  </a:lnTo>
                  <a:lnTo>
                    <a:pt x="96637" y="984249"/>
                  </a:lnTo>
                  <a:lnTo>
                    <a:pt x="97897" y="982979"/>
                  </a:lnTo>
                  <a:lnTo>
                    <a:pt x="99430" y="982979"/>
                  </a:lnTo>
                  <a:lnTo>
                    <a:pt x="99430" y="981709"/>
                  </a:lnTo>
                  <a:close/>
                </a:path>
                <a:path w="3705225" h="1082039">
                  <a:moveTo>
                    <a:pt x="97897" y="982979"/>
                  </a:moveTo>
                  <a:lnTo>
                    <a:pt x="96637" y="984249"/>
                  </a:lnTo>
                  <a:lnTo>
                    <a:pt x="97897" y="984249"/>
                  </a:lnTo>
                  <a:lnTo>
                    <a:pt x="97897" y="982979"/>
                  </a:lnTo>
                  <a:close/>
                </a:path>
                <a:path w="3705225" h="1082039">
                  <a:moveTo>
                    <a:pt x="101950" y="981709"/>
                  </a:moveTo>
                  <a:lnTo>
                    <a:pt x="100690" y="981709"/>
                  </a:lnTo>
                  <a:lnTo>
                    <a:pt x="99430" y="982979"/>
                  </a:lnTo>
                  <a:lnTo>
                    <a:pt x="97897" y="982979"/>
                  </a:lnTo>
                  <a:lnTo>
                    <a:pt x="97897" y="984249"/>
                  </a:lnTo>
                  <a:lnTo>
                    <a:pt x="101950" y="984249"/>
                  </a:lnTo>
                  <a:lnTo>
                    <a:pt x="101950" y="981709"/>
                  </a:lnTo>
                  <a:close/>
                </a:path>
                <a:path w="3705225" h="1082039">
                  <a:moveTo>
                    <a:pt x="103494" y="976629"/>
                  </a:moveTo>
                  <a:lnTo>
                    <a:pt x="99430" y="976629"/>
                  </a:lnTo>
                  <a:lnTo>
                    <a:pt x="99430" y="982979"/>
                  </a:lnTo>
                  <a:lnTo>
                    <a:pt x="100690" y="981709"/>
                  </a:lnTo>
                  <a:lnTo>
                    <a:pt x="101950" y="981709"/>
                  </a:lnTo>
                  <a:lnTo>
                    <a:pt x="101950" y="979169"/>
                  </a:lnTo>
                  <a:lnTo>
                    <a:pt x="100690" y="979169"/>
                  </a:lnTo>
                  <a:lnTo>
                    <a:pt x="101950" y="977899"/>
                  </a:lnTo>
                  <a:lnTo>
                    <a:pt x="103494" y="977899"/>
                  </a:lnTo>
                  <a:lnTo>
                    <a:pt x="103494" y="976629"/>
                  </a:lnTo>
                  <a:close/>
                </a:path>
                <a:path w="3705225" h="1082039">
                  <a:moveTo>
                    <a:pt x="101950" y="977899"/>
                  </a:moveTo>
                  <a:lnTo>
                    <a:pt x="100690" y="979169"/>
                  </a:lnTo>
                  <a:lnTo>
                    <a:pt x="101950" y="979169"/>
                  </a:lnTo>
                  <a:lnTo>
                    <a:pt x="101950" y="977899"/>
                  </a:lnTo>
                  <a:close/>
                </a:path>
                <a:path w="3705225" h="1082039">
                  <a:moveTo>
                    <a:pt x="106015" y="976629"/>
                  </a:moveTo>
                  <a:lnTo>
                    <a:pt x="104754" y="976629"/>
                  </a:lnTo>
                  <a:lnTo>
                    <a:pt x="103494" y="977899"/>
                  </a:lnTo>
                  <a:lnTo>
                    <a:pt x="101950" y="977899"/>
                  </a:lnTo>
                  <a:lnTo>
                    <a:pt x="101950" y="979169"/>
                  </a:lnTo>
                  <a:lnTo>
                    <a:pt x="106015" y="979169"/>
                  </a:lnTo>
                  <a:lnTo>
                    <a:pt x="106015" y="976629"/>
                  </a:lnTo>
                  <a:close/>
                </a:path>
                <a:path w="3705225" h="1082039">
                  <a:moveTo>
                    <a:pt x="117692" y="963929"/>
                  </a:moveTo>
                  <a:lnTo>
                    <a:pt x="103494" y="963929"/>
                  </a:lnTo>
                  <a:lnTo>
                    <a:pt x="103494" y="977899"/>
                  </a:lnTo>
                  <a:lnTo>
                    <a:pt x="104754" y="976629"/>
                  </a:lnTo>
                  <a:lnTo>
                    <a:pt x="106015" y="976629"/>
                  </a:lnTo>
                  <a:lnTo>
                    <a:pt x="106015" y="966469"/>
                  </a:lnTo>
                  <a:lnTo>
                    <a:pt x="104754" y="966469"/>
                  </a:lnTo>
                  <a:lnTo>
                    <a:pt x="106015" y="965199"/>
                  </a:lnTo>
                  <a:lnTo>
                    <a:pt x="117692" y="965199"/>
                  </a:lnTo>
                  <a:lnTo>
                    <a:pt x="117692" y="963929"/>
                  </a:lnTo>
                  <a:close/>
                </a:path>
                <a:path w="3705225" h="1082039">
                  <a:moveTo>
                    <a:pt x="106015" y="965199"/>
                  </a:moveTo>
                  <a:lnTo>
                    <a:pt x="104754" y="966469"/>
                  </a:lnTo>
                  <a:lnTo>
                    <a:pt x="106015" y="966469"/>
                  </a:lnTo>
                  <a:lnTo>
                    <a:pt x="106015" y="965199"/>
                  </a:lnTo>
                  <a:close/>
                </a:path>
                <a:path w="3705225" h="1082039">
                  <a:moveTo>
                    <a:pt x="120213" y="963929"/>
                  </a:moveTo>
                  <a:lnTo>
                    <a:pt x="118953" y="963929"/>
                  </a:lnTo>
                  <a:lnTo>
                    <a:pt x="117692" y="965199"/>
                  </a:lnTo>
                  <a:lnTo>
                    <a:pt x="106015" y="965199"/>
                  </a:lnTo>
                  <a:lnTo>
                    <a:pt x="106015" y="966469"/>
                  </a:lnTo>
                  <a:lnTo>
                    <a:pt x="120213" y="966469"/>
                  </a:lnTo>
                  <a:lnTo>
                    <a:pt x="120213" y="963929"/>
                  </a:lnTo>
                  <a:close/>
                </a:path>
                <a:path w="3705225" h="1082039">
                  <a:moveTo>
                    <a:pt x="148137" y="958849"/>
                  </a:moveTo>
                  <a:lnTo>
                    <a:pt x="117692" y="958849"/>
                  </a:lnTo>
                  <a:lnTo>
                    <a:pt x="117692" y="965199"/>
                  </a:lnTo>
                  <a:lnTo>
                    <a:pt x="118953" y="963929"/>
                  </a:lnTo>
                  <a:lnTo>
                    <a:pt x="120213" y="963929"/>
                  </a:lnTo>
                  <a:lnTo>
                    <a:pt x="120213" y="961389"/>
                  </a:lnTo>
                  <a:lnTo>
                    <a:pt x="118953" y="961389"/>
                  </a:lnTo>
                  <a:lnTo>
                    <a:pt x="120213" y="960119"/>
                  </a:lnTo>
                  <a:lnTo>
                    <a:pt x="148137" y="960119"/>
                  </a:lnTo>
                  <a:lnTo>
                    <a:pt x="148137" y="958849"/>
                  </a:lnTo>
                  <a:close/>
                </a:path>
                <a:path w="3705225" h="1082039">
                  <a:moveTo>
                    <a:pt x="120213" y="960119"/>
                  </a:moveTo>
                  <a:lnTo>
                    <a:pt x="118953" y="961389"/>
                  </a:lnTo>
                  <a:lnTo>
                    <a:pt x="120213" y="961389"/>
                  </a:lnTo>
                  <a:lnTo>
                    <a:pt x="120213" y="960119"/>
                  </a:lnTo>
                  <a:close/>
                </a:path>
                <a:path w="3705225" h="1082039">
                  <a:moveTo>
                    <a:pt x="150657" y="958849"/>
                  </a:moveTo>
                  <a:lnTo>
                    <a:pt x="149397" y="958849"/>
                  </a:lnTo>
                  <a:lnTo>
                    <a:pt x="148137" y="960119"/>
                  </a:lnTo>
                  <a:lnTo>
                    <a:pt x="120213" y="960119"/>
                  </a:lnTo>
                  <a:lnTo>
                    <a:pt x="120213" y="961389"/>
                  </a:lnTo>
                  <a:lnTo>
                    <a:pt x="150657" y="961389"/>
                  </a:lnTo>
                  <a:lnTo>
                    <a:pt x="150657" y="958849"/>
                  </a:lnTo>
                  <a:close/>
                </a:path>
                <a:path w="3705225" h="1082039">
                  <a:moveTo>
                    <a:pt x="152191" y="952499"/>
                  </a:moveTo>
                  <a:lnTo>
                    <a:pt x="148137" y="952499"/>
                  </a:lnTo>
                  <a:lnTo>
                    <a:pt x="148137" y="960119"/>
                  </a:lnTo>
                  <a:lnTo>
                    <a:pt x="149397" y="958849"/>
                  </a:lnTo>
                  <a:lnTo>
                    <a:pt x="150657" y="958849"/>
                  </a:lnTo>
                  <a:lnTo>
                    <a:pt x="150657" y="955039"/>
                  </a:lnTo>
                  <a:lnTo>
                    <a:pt x="149397" y="955039"/>
                  </a:lnTo>
                  <a:lnTo>
                    <a:pt x="150657" y="953769"/>
                  </a:lnTo>
                  <a:lnTo>
                    <a:pt x="152191" y="953769"/>
                  </a:lnTo>
                  <a:lnTo>
                    <a:pt x="152191" y="952499"/>
                  </a:lnTo>
                  <a:close/>
                </a:path>
                <a:path w="3705225" h="1082039">
                  <a:moveTo>
                    <a:pt x="150657" y="953769"/>
                  </a:moveTo>
                  <a:lnTo>
                    <a:pt x="149397" y="955039"/>
                  </a:lnTo>
                  <a:lnTo>
                    <a:pt x="150657" y="955039"/>
                  </a:lnTo>
                  <a:lnTo>
                    <a:pt x="150657" y="953769"/>
                  </a:lnTo>
                  <a:close/>
                </a:path>
                <a:path w="3705225" h="1082039">
                  <a:moveTo>
                    <a:pt x="154711" y="952499"/>
                  </a:moveTo>
                  <a:lnTo>
                    <a:pt x="153451" y="952499"/>
                  </a:lnTo>
                  <a:lnTo>
                    <a:pt x="152191" y="953769"/>
                  </a:lnTo>
                  <a:lnTo>
                    <a:pt x="150657" y="953769"/>
                  </a:lnTo>
                  <a:lnTo>
                    <a:pt x="150657" y="955039"/>
                  </a:lnTo>
                  <a:lnTo>
                    <a:pt x="154711" y="955039"/>
                  </a:lnTo>
                  <a:lnTo>
                    <a:pt x="154711" y="952499"/>
                  </a:lnTo>
                  <a:close/>
                </a:path>
                <a:path w="3705225" h="1082039">
                  <a:moveTo>
                    <a:pt x="158282" y="941069"/>
                  </a:moveTo>
                  <a:lnTo>
                    <a:pt x="152191" y="941069"/>
                  </a:lnTo>
                  <a:lnTo>
                    <a:pt x="152191" y="953769"/>
                  </a:lnTo>
                  <a:lnTo>
                    <a:pt x="153451" y="952499"/>
                  </a:lnTo>
                  <a:lnTo>
                    <a:pt x="154711" y="952499"/>
                  </a:lnTo>
                  <a:lnTo>
                    <a:pt x="154711" y="943609"/>
                  </a:lnTo>
                  <a:lnTo>
                    <a:pt x="153451" y="943609"/>
                  </a:lnTo>
                  <a:lnTo>
                    <a:pt x="154711" y="942339"/>
                  </a:lnTo>
                  <a:lnTo>
                    <a:pt x="158282" y="942339"/>
                  </a:lnTo>
                  <a:lnTo>
                    <a:pt x="158282" y="941069"/>
                  </a:lnTo>
                  <a:close/>
                </a:path>
                <a:path w="3705225" h="1082039">
                  <a:moveTo>
                    <a:pt x="154711" y="942339"/>
                  </a:moveTo>
                  <a:lnTo>
                    <a:pt x="153451" y="943609"/>
                  </a:lnTo>
                  <a:lnTo>
                    <a:pt x="154711" y="943609"/>
                  </a:lnTo>
                  <a:lnTo>
                    <a:pt x="154711" y="942339"/>
                  </a:lnTo>
                  <a:close/>
                </a:path>
                <a:path w="3705225" h="1082039">
                  <a:moveTo>
                    <a:pt x="160802" y="941069"/>
                  </a:moveTo>
                  <a:lnTo>
                    <a:pt x="159542" y="941069"/>
                  </a:lnTo>
                  <a:lnTo>
                    <a:pt x="158282" y="942339"/>
                  </a:lnTo>
                  <a:lnTo>
                    <a:pt x="154711" y="942339"/>
                  </a:lnTo>
                  <a:lnTo>
                    <a:pt x="154711" y="943609"/>
                  </a:lnTo>
                  <a:lnTo>
                    <a:pt x="160802" y="943609"/>
                  </a:lnTo>
                  <a:lnTo>
                    <a:pt x="160802" y="941069"/>
                  </a:lnTo>
                  <a:close/>
                </a:path>
                <a:path w="3705225" h="1082039">
                  <a:moveTo>
                    <a:pt x="172480" y="934719"/>
                  </a:moveTo>
                  <a:lnTo>
                    <a:pt x="158282" y="934719"/>
                  </a:lnTo>
                  <a:lnTo>
                    <a:pt x="158282" y="942339"/>
                  </a:lnTo>
                  <a:lnTo>
                    <a:pt x="159542" y="941069"/>
                  </a:lnTo>
                  <a:lnTo>
                    <a:pt x="160802" y="941069"/>
                  </a:lnTo>
                  <a:lnTo>
                    <a:pt x="160802" y="937259"/>
                  </a:lnTo>
                  <a:lnTo>
                    <a:pt x="159542" y="937259"/>
                  </a:lnTo>
                  <a:lnTo>
                    <a:pt x="160802" y="935989"/>
                  </a:lnTo>
                  <a:lnTo>
                    <a:pt x="172480" y="935989"/>
                  </a:lnTo>
                  <a:lnTo>
                    <a:pt x="172480" y="934719"/>
                  </a:lnTo>
                  <a:close/>
                </a:path>
                <a:path w="3705225" h="1082039">
                  <a:moveTo>
                    <a:pt x="160802" y="935989"/>
                  </a:moveTo>
                  <a:lnTo>
                    <a:pt x="159542" y="937259"/>
                  </a:lnTo>
                  <a:lnTo>
                    <a:pt x="160802" y="937259"/>
                  </a:lnTo>
                  <a:lnTo>
                    <a:pt x="160802" y="935989"/>
                  </a:lnTo>
                  <a:close/>
                </a:path>
                <a:path w="3705225" h="1082039">
                  <a:moveTo>
                    <a:pt x="175000" y="934719"/>
                  </a:moveTo>
                  <a:lnTo>
                    <a:pt x="173740" y="934719"/>
                  </a:lnTo>
                  <a:lnTo>
                    <a:pt x="172480" y="935989"/>
                  </a:lnTo>
                  <a:lnTo>
                    <a:pt x="160802" y="935989"/>
                  </a:lnTo>
                  <a:lnTo>
                    <a:pt x="160802" y="937259"/>
                  </a:lnTo>
                  <a:lnTo>
                    <a:pt x="175000" y="937259"/>
                  </a:lnTo>
                  <a:lnTo>
                    <a:pt x="175000" y="934719"/>
                  </a:lnTo>
                  <a:close/>
                </a:path>
                <a:path w="3705225" h="1082039">
                  <a:moveTo>
                    <a:pt x="204951" y="929639"/>
                  </a:moveTo>
                  <a:lnTo>
                    <a:pt x="172480" y="929639"/>
                  </a:lnTo>
                  <a:lnTo>
                    <a:pt x="172480" y="935989"/>
                  </a:lnTo>
                  <a:lnTo>
                    <a:pt x="173740" y="934719"/>
                  </a:lnTo>
                  <a:lnTo>
                    <a:pt x="175000" y="934719"/>
                  </a:lnTo>
                  <a:lnTo>
                    <a:pt x="175000" y="932179"/>
                  </a:lnTo>
                  <a:lnTo>
                    <a:pt x="173740" y="932179"/>
                  </a:lnTo>
                  <a:lnTo>
                    <a:pt x="175000" y="930909"/>
                  </a:lnTo>
                  <a:lnTo>
                    <a:pt x="204951" y="930909"/>
                  </a:lnTo>
                  <a:lnTo>
                    <a:pt x="204951" y="929639"/>
                  </a:lnTo>
                  <a:close/>
                </a:path>
                <a:path w="3705225" h="1082039">
                  <a:moveTo>
                    <a:pt x="175000" y="930909"/>
                  </a:moveTo>
                  <a:lnTo>
                    <a:pt x="173740" y="932179"/>
                  </a:lnTo>
                  <a:lnTo>
                    <a:pt x="175000" y="932179"/>
                  </a:lnTo>
                  <a:lnTo>
                    <a:pt x="175000" y="930909"/>
                  </a:lnTo>
                  <a:close/>
                </a:path>
                <a:path w="3705225" h="1082039">
                  <a:moveTo>
                    <a:pt x="207472" y="929639"/>
                  </a:moveTo>
                  <a:lnTo>
                    <a:pt x="206212" y="929639"/>
                  </a:lnTo>
                  <a:lnTo>
                    <a:pt x="204951" y="930909"/>
                  </a:lnTo>
                  <a:lnTo>
                    <a:pt x="175000" y="930909"/>
                  </a:lnTo>
                  <a:lnTo>
                    <a:pt x="175000" y="932179"/>
                  </a:lnTo>
                  <a:lnTo>
                    <a:pt x="207472" y="932179"/>
                  </a:lnTo>
                  <a:lnTo>
                    <a:pt x="207472" y="929639"/>
                  </a:lnTo>
                  <a:close/>
                </a:path>
                <a:path w="3705225" h="1082039">
                  <a:moveTo>
                    <a:pt x="251621" y="923289"/>
                  </a:moveTo>
                  <a:lnTo>
                    <a:pt x="204951" y="923289"/>
                  </a:lnTo>
                  <a:lnTo>
                    <a:pt x="204951" y="930909"/>
                  </a:lnTo>
                  <a:lnTo>
                    <a:pt x="206212" y="929639"/>
                  </a:lnTo>
                  <a:lnTo>
                    <a:pt x="207472" y="929639"/>
                  </a:lnTo>
                  <a:lnTo>
                    <a:pt x="207472" y="925829"/>
                  </a:lnTo>
                  <a:lnTo>
                    <a:pt x="206212" y="925829"/>
                  </a:lnTo>
                  <a:lnTo>
                    <a:pt x="207472" y="924559"/>
                  </a:lnTo>
                  <a:lnTo>
                    <a:pt x="251621" y="924559"/>
                  </a:lnTo>
                  <a:lnTo>
                    <a:pt x="251621" y="923289"/>
                  </a:lnTo>
                  <a:close/>
                </a:path>
                <a:path w="3705225" h="1082039">
                  <a:moveTo>
                    <a:pt x="207472" y="924559"/>
                  </a:moveTo>
                  <a:lnTo>
                    <a:pt x="206212" y="925829"/>
                  </a:lnTo>
                  <a:lnTo>
                    <a:pt x="207472" y="925829"/>
                  </a:lnTo>
                  <a:lnTo>
                    <a:pt x="207472" y="924559"/>
                  </a:lnTo>
                  <a:close/>
                </a:path>
                <a:path w="3705225" h="1082039">
                  <a:moveTo>
                    <a:pt x="254142" y="923289"/>
                  </a:moveTo>
                  <a:lnTo>
                    <a:pt x="252881" y="923289"/>
                  </a:lnTo>
                  <a:lnTo>
                    <a:pt x="251621" y="924559"/>
                  </a:lnTo>
                  <a:lnTo>
                    <a:pt x="207472" y="924559"/>
                  </a:lnTo>
                  <a:lnTo>
                    <a:pt x="207472" y="925829"/>
                  </a:lnTo>
                  <a:lnTo>
                    <a:pt x="254142" y="925829"/>
                  </a:lnTo>
                  <a:lnTo>
                    <a:pt x="254142" y="923289"/>
                  </a:lnTo>
                  <a:close/>
                </a:path>
                <a:path w="3705225" h="1082039">
                  <a:moveTo>
                    <a:pt x="263803" y="916939"/>
                  </a:moveTo>
                  <a:lnTo>
                    <a:pt x="251621" y="916939"/>
                  </a:lnTo>
                  <a:lnTo>
                    <a:pt x="251621" y="924559"/>
                  </a:lnTo>
                  <a:lnTo>
                    <a:pt x="252881" y="923289"/>
                  </a:lnTo>
                  <a:lnTo>
                    <a:pt x="254142" y="923289"/>
                  </a:lnTo>
                  <a:lnTo>
                    <a:pt x="254142" y="919479"/>
                  </a:lnTo>
                  <a:lnTo>
                    <a:pt x="252881" y="919479"/>
                  </a:lnTo>
                  <a:lnTo>
                    <a:pt x="254142" y="918209"/>
                  </a:lnTo>
                  <a:lnTo>
                    <a:pt x="263803" y="918209"/>
                  </a:lnTo>
                  <a:lnTo>
                    <a:pt x="263803" y="916939"/>
                  </a:lnTo>
                  <a:close/>
                </a:path>
                <a:path w="3705225" h="1082039">
                  <a:moveTo>
                    <a:pt x="254142" y="918209"/>
                  </a:moveTo>
                  <a:lnTo>
                    <a:pt x="252881" y="919479"/>
                  </a:lnTo>
                  <a:lnTo>
                    <a:pt x="254142" y="919479"/>
                  </a:lnTo>
                  <a:lnTo>
                    <a:pt x="254142" y="918209"/>
                  </a:lnTo>
                  <a:close/>
                </a:path>
                <a:path w="3705225" h="1082039">
                  <a:moveTo>
                    <a:pt x="266324" y="916939"/>
                  </a:moveTo>
                  <a:lnTo>
                    <a:pt x="265063" y="916939"/>
                  </a:lnTo>
                  <a:lnTo>
                    <a:pt x="263803" y="918209"/>
                  </a:lnTo>
                  <a:lnTo>
                    <a:pt x="254142" y="918209"/>
                  </a:lnTo>
                  <a:lnTo>
                    <a:pt x="254142" y="919479"/>
                  </a:lnTo>
                  <a:lnTo>
                    <a:pt x="266324" y="919479"/>
                  </a:lnTo>
                  <a:lnTo>
                    <a:pt x="266324" y="916939"/>
                  </a:lnTo>
                  <a:close/>
                </a:path>
                <a:path w="3705225" h="1082039">
                  <a:moveTo>
                    <a:pt x="296264" y="911859"/>
                  </a:moveTo>
                  <a:lnTo>
                    <a:pt x="263803" y="911859"/>
                  </a:lnTo>
                  <a:lnTo>
                    <a:pt x="263803" y="918209"/>
                  </a:lnTo>
                  <a:lnTo>
                    <a:pt x="265063" y="916939"/>
                  </a:lnTo>
                  <a:lnTo>
                    <a:pt x="266324" y="916939"/>
                  </a:lnTo>
                  <a:lnTo>
                    <a:pt x="266324" y="914399"/>
                  </a:lnTo>
                  <a:lnTo>
                    <a:pt x="265063" y="914399"/>
                  </a:lnTo>
                  <a:lnTo>
                    <a:pt x="266324" y="913129"/>
                  </a:lnTo>
                  <a:lnTo>
                    <a:pt x="296264" y="913129"/>
                  </a:lnTo>
                  <a:lnTo>
                    <a:pt x="296264" y="911859"/>
                  </a:lnTo>
                  <a:close/>
                </a:path>
                <a:path w="3705225" h="1082039">
                  <a:moveTo>
                    <a:pt x="266324" y="913129"/>
                  </a:moveTo>
                  <a:lnTo>
                    <a:pt x="265063" y="914399"/>
                  </a:lnTo>
                  <a:lnTo>
                    <a:pt x="266324" y="914399"/>
                  </a:lnTo>
                  <a:lnTo>
                    <a:pt x="266324" y="913129"/>
                  </a:lnTo>
                  <a:close/>
                </a:path>
                <a:path w="3705225" h="1082039">
                  <a:moveTo>
                    <a:pt x="298784" y="911859"/>
                  </a:moveTo>
                  <a:lnTo>
                    <a:pt x="297524" y="911859"/>
                  </a:lnTo>
                  <a:lnTo>
                    <a:pt x="296264" y="913129"/>
                  </a:lnTo>
                  <a:lnTo>
                    <a:pt x="266324" y="913129"/>
                  </a:lnTo>
                  <a:lnTo>
                    <a:pt x="266324" y="914399"/>
                  </a:lnTo>
                  <a:lnTo>
                    <a:pt x="298784" y="914399"/>
                  </a:lnTo>
                  <a:lnTo>
                    <a:pt x="298784" y="911859"/>
                  </a:lnTo>
                  <a:close/>
                </a:path>
                <a:path w="3705225" h="1082039">
                  <a:moveTo>
                    <a:pt x="298291" y="905509"/>
                  </a:moveTo>
                  <a:lnTo>
                    <a:pt x="296264" y="905509"/>
                  </a:lnTo>
                  <a:lnTo>
                    <a:pt x="296264" y="913129"/>
                  </a:lnTo>
                  <a:lnTo>
                    <a:pt x="297524" y="911859"/>
                  </a:lnTo>
                  <a:lnTo>
                    <a:pt x="298784" y="911859"/>
                  </a:lnTo>
                  <a:lnTo>
                    <a:pt x="298784" y="908049"/>
                  </a:lnTo>
                  <a:lnTo>
                    <a:pt x="297524" y="908049"/>
                  </a:lnTo>
                  <a:lnTo>
                    <a:pt x="298784" y="906779"/>
                  </a:lnTo>
                  <a:lnTo>
                    <a:pt x="298291" y="906779"/>
                  </a:lnTo>
                  <a:lnTo>
                    <a:pt x="298291" y="905509"/>
                  </a:lnTo>
                  <a:close/>
                </a:path>
                <a:path w="3705225" h="1082039">
                  <a:moveTo>
                    <a:pt x="298784" y="906779"/>
                  </a:moveTo>
                  <a:lnTo>
                    <a:pt x="297524" y="908049"/>
                  </a:lnTo>
                  <a:lnTo>
                    <a:pt x="298784" y="908049"/>
                  </a:lnTo>
                  <a:lnTo>
                    <a:pt x="298784" y="906779"/>
                  </a:lnTo>
                  <a:close/>
                </a:path>
                <a:path w="3705225" h="1082039">
                  <a:moveTo>
                    <a:pt x="300811" y="905509"/>
                  </a:moveTo>
                  <a:lnTo>
                    <a:pt x="299551" y="905509"/>
                  </a:lnTo>
                  <a:lnTo>
                    <a:pt x="298291" y="906779"/>
                  </a:lnTo>
                  <a:lnTo>
                    <a:pt x="298784" y="906779"/>
                  </a:lnTo>
                  <a:lnTo>
                    <a:pt x="298784" y="908049"/>
                  </a:lnTo>
                  <a:lnTo>
                    <a:pt x="300811" y="908049"/>
                  </a:lnTo>
                  <a:lnTo>
                    <a:pt x="300811" y="905509"/>
                  </a:lnTo>
                  <a:close/>
                </a:path>
                <a:path w="3705225" h="1082039">
                  <a:moveTo>
                    <a:pt x="312500" y="900429"/>
                  </a:moveTo>
                  <a:lnTo>
                    <a:pt x="298291" y="900429"/>
                  </a:lnTo>
                  <a:lnTo>
                    <a:pt x="298291" y="906779"/>
                  </a:lnTo>
                  <a:lnTo>
                    <a:pt x="299551" y="905509"/>
                  </a:lnTo>
                  <a:lnTo>
                    <a:pt x="300811" y="905509"/>
                  </a:lnTo>
                  <a:lnTo>
                    <a:pt x="300811" y="902969"/>
                  </a:lnTo>
                  <a:lnTo>
                    <a:pt x="299551" y="902969"/>
                  </a:lnTo>
                  <a:lnTo>
                    <a:pt x="300811" y="901699"/>
                  </a:lnTo>
                  <a:lnTo>
                    <a:pt x="312500" y="901699"/>
                  </a:lnTo>
                  <a:lnTo>
                    <a:pt x="312500" y="900429"/>
                  </a:lnTo>
                  <a:close/>
                </a:path>
                <a:path w="3705225" h="1082039">
                  <a:moveTo>
                    <a:pt x="300811" y="901699"/>
                  </a:moveTo>
                  <a:lnTo>
                    <a:pt x="299551" y="902969"/>
                  </a:lnTo>
                  <a:lnTo>
                    <a:pt x="300811" y="902969"/>
                  </a:lnTo>
                  <a:lnTo>
                    <a:pt x="300811" y="901699"/>
                  </a:lnTo>
                  <a:close/>
                </a:path>
                <a:path w="3705225" h="1082039">
                  <a:moveTo>
                    <a:pt x="315020" y="900429"/>
                  </a:moveTo>
                  <a:lnTo>
                    <a:pt x="313760" y="900429"/>
                  </a:lnTo>
                  <a:lnTo>
                    <a:pt x="312500" y="901699"/>
                  </a:lnTo>
                  <a:lnTo>
                    <a:pt x="300811" y="901699"/>
                  </a:lnTo>
                  <a:lnTo>
                    <a:pt x="300811" y="902969"/>
                  </a:lnTo>
                  <a:lnTo>
                    <a:pt x="315020" y="902969"/>
                  </a:lnTo>
                  <a:lnTo>
                    <a:pt x="315020" y="900429"/>
                  </a:lnTo>
                  <a:close/>
                </a:path>
                <a:path w="3705225" h="1082039">
                  <a:moveTo>
                    <a:pt x="322644" y="894079"/>
                  </a:moveTo>
                  <a:lnTo>
                    <a:pt x="312500" y="894079"/>
                  </a:lnTo>
                  <a:lnTo>
                    <a:pt x="312500" y="901699"/>
                  </a:lnTo>
                  <a:lnTo>
                    <a:pt x="313760" y="900429"/>
                  </a:lnTo>
                  <a:lnTo>
                    <a:pt x="315020" y="900429"/>
                  </a:lnTo>
                  <a:lnTo>
                    <a:pt x="315020" y="896619"/>
                  </a:lnTo>
                  <a:lnTo>
                    <a:pt x="313760" y="896619"/>
                  </a:lnTo>
                  <a:lnTo>
                    <a:pt x="315020" y="895349"/>
                  </a:lnTo>
                  <a:lnTo>
                    <a:pt x="322644" y="895349"/>
                  </a:lnTo>
                  <a:lnTo>
                    <a:pt x="322644" y="894079"/>
                  </a:lnTo>
                  <a:close/>
                </a:path>
                <a:path w="3705225" h="1082039">
                  <a:moveTo>
                    <a:pt x="315020" y="895349"/>
                  </a:moveTo>
                  <a:lnTo>
                    <a:pt x="313760" y="896619"/>
                  </a:lnTo>
                  <a:lnTo>
                    <a:pt x="315020" y="896619"/>
                  </a:lnTo>
                  <a:lnTo>
                    <a:pt x="315020" y="895349"/>
                  </a:lnTo>
                  <a:close/>
                </a:path>
                <a:path w="3705225" h="1082039">
                  <a:moveTo>
                    <a:pt x="325165" y="894079"/>
                  </a:moveTo>
                  <a:lnTo>
                    <a:pt x="323905" y="894079"/>
                  </a:lnTo>
                  <a:lnTo>
                    <a:pt x="322644" y="895349"/>
                  </a:lnTo>
                  <a:lnTo>
                    <a:pt x="315020" y="895349"/>
                  </a:lnTo>
                  <a:lnTo>
                    <a:pt x="315020" y="896619"/>
                  </a:lnTo>
                  <a:lnTo>
                    <a:pt x="325165" y="896619"/>
                  </a:lnTo>
                  <a:lnTo>
                    <a:pt x="325165" y="894079"/>
                  </a:lnTo>
                  <a:close/>
                </a:path>
                <a:path w="3705225" h="1082039">
                  <a:moveTo>
                    <a:pt x="328735" y="887729"/>
                  </a:moveTo>
                  <a:lnTo>
                    <a:pt x="322644" y="887729"/>
                  </a:lnTo>
                  <a:lnTo>
                    <a:pt x="322644" y="895349"/>
                  </a:lnTo>
                  <a:lnTo>
                    <a:pt x="323905" y="894079"/>
                  </a:lnTo>
                  <a:lnTo>
                    <a:pt x="325165" y="894079"/>
                  </a:lnTo>
                  <a:lnTo>
                    <a:pt x="325165" y="890269"/>
                  </a:lnTo>
                  <a:lnTo>
                    <a:pt x="323905" y="890269"/>
                  </a:lnTo>
                  <a:lnTo>
                    <a:pt x="325165" y="888999"/>
                  </a:lnTo>
                  <a:lnTo>
                    <a:pt x="328735" y="888999"/>
                  </a:lnTo>
                  <a:lnTo>
                    <a:pt x="328735" y="887729"/>
                  </a:lnTo>
                  <a:close/>
                </a:path>
                <a:path w="3705225" h="1082039">
                  <a:moveTo>
                    <a:pt x="325165" y="888999"/>
                  </a:moveTo>
                  <a:lnTo>
                    <a:pt x="323905" y="890269"/>
                  </a:lnTo>
                  <a:lnTo>
                    <a:pt x="325165" y="890269"/>
                  </a:lnTo>
                  <a:lnTo>
                    <a:pt x="325165" y="888999"/>
                  </a:lnTo>
                  <a:close/>
                </a:path>
                <a:path w="3705225" h="1082039">
                  <a:moveTo>
                    <a:pt x="331256" y="887729"/>
                  </a:moveTo>
                  <a:lnTo>
                    <a:pt x="329996" y="887729"/>
                  </a:lnTo>
                  <a:lnTo>
                    <a:pt x="328735" y="888999"/>
                  </a:lnTo>
                  <a:lnTo>
                    <a:pt x="325165" y="888999"/>
                  </a:lnTo>
                  <a:lnTo>
                    <a:pt x="325165" y="890269"/>
                  </a:lnTo>
                  <a:lnTo>
                    <a:pt x="331256" y="890269"/>
                  </a:lnTo>
                  <a:lnTo>
                    <a:pt x="331256" y="887729"/>
                  </a:lnTo>
                  <a:close/>
                </a:path>
                <a:path w="3705225" h="1082039">
                  <a:moveTo>
                    <a:pt x="336853" y="882649"/>
                  </a:moveTo>
                  <a:lnTo>
                    <a:pt x="328735" y="882649"/>
                  </a:lnTo>
                  <a:lnTo>
                    <a:pt x="328735" y="888999"/>
                  </a:lnTo>
                  <a:lnTo>
                    <a:pt x="329996" y="887729"/>
                  </a:lnTo>
                  <a:lnTo>
                    <a:pt x="331256" y="887729"/>
                  </a:lnTo>
                  <a:lnTo>
                    <a:pt x="331256" y="885189"/>
                  </a:lnTo>
                  <a:lnTo>
                    <a:pt x="329996" y="885189"/>
                  </a:lnTo>
                  <a:lnTo>
                    <a:pt x="331256" y="883919"/>
                  </a:lnTo>
                  <a:lnTo>
                    <a:pt x="336853" y="883919"/>
                  </a:lnTo>
                  <a:lnTo>
                    <a:pt x="336853" y="882649"/>
                  </a:lnTo>
                  <a:close/>
                </a:path>
                <a:path w="3705225" h="1082039">
                  <a:moveTo>
                    <a:pt x="331256" y="883919"/>
                  </a:moveTo>
                  <a:lnTo>
                    <a:pt x="329996" y="885189"/>
                  </a:lnTo>
                  <a:lnTo>
                    <a:pt x="331256" y="885189"/>
                  </a:lnTo>
                  <a:lnTo>
                    <a:pt x="331256" y="883919"/>
                  </a:lnTo>
                  <a:close/>
                </a:path>
                <a:path w="3705225" h="1082039">
                  <a:moveTo>
                    <a:pt x="339374" y="882649"/>
                  </a:moveTo>
                  <a:lnTo>
                    <a:pt x="338113" y="882649"/>
                  </a:lnTo>
                  <a:lnTo>
                    <a:pt x="336853" y="883919"/>
                  </a:lnTo>
                  <a:lnTo>
                    <a:pt x="331256" y="883919"/>
                  </a:lnTo>
                  <a:lnTo>
                    <a:pt x="331256" y="885189"/>
                  </a:lnTo>
                  <a:lnTo>
                    <a:pt x="339374" y="885189"/>
                  </a:lnTo>
                  <a:lnTo>
                    <a:pt x="339374" y="882649"/>
                  </a:lnTo>
                  <a:close/>
                </a:path>
                <a:path w="3705225" h="1082039">
                  <a:moveTo>
                    <a:pt x="340907" y="876299"/>
                  </a:moveTo>
                  <a:lnTo>
                    <a:pt x="336853" y="876299"/>
                  </a:lnTo>
                  <a:lnTo>
                    <a:pt x="336853" y="883919"/>
                  </a:lnTo>
                  <a:lnTo>
                    <a:pt x="338113" y="882649"/>
                  </a:lnTo>
                  <a:lnTo>
                    <a:pt x="339374" y="882649"/>
                  </a:lnTo>
                  <a:lnTo>
                    <a:pt x="339374" y="878839"/>
                  </a:lnTo>
                  <a:lnTo>
                    <a:pt x="338113" y="878839"/>
                  </a:lnTo>
                  <a:lnTo>
                    <a:pt x="339374" y="877569"/>
                  </a:lnTo>
                  <a:lnTo>
                    <a:pt x="340907" y="877569"/>
                  </a:lnTo>
                  <a:lnTo>
                    <a:pt x="340907" y="876299"/>
                  </a:lnTo>
                  <a:close/>
                </a:path>
                <a:path w="3705225" h="1082039">
                  <a:moveTo>
                    <a:pt x="339374" y="877569"/>
                  </a:moveTo>
                  <a:lnTo>
                    <a:pt x="338113" y="878839"/>
                  </a:lnTo>
                  <a:lnTo>
                    <a:pt x="339374" y="878839"/>
                  </a:lnTo>
                  <a:lnTo>
                    <a:pt x="339374" y="877569"/>
                  </a:lnTo>
                  <a:close/>
                </a:path>
                <a:path w="3705225" h="1082039">
                  <a:moveTo>
                    <a:pt x="343427" y="876299"/>
                  </a:moveTo>
                  <a:lnTo>
                    <a:pt x="342167" y="876299"/>
                  </a:lnTo>
                  <a:lnTo>
                    <a:pt x="340907" y="877569"/>
                  </a:lnTo>
                  <a:lnTo>
                    <a:pt x="339374" y="877569"/>
                  </a:lnTo>
                  <a:lnTo>
                    <a:pt x="339374" y="878839"/>
                  </a:lnTo>
                  <a:lnTo>
                    <a:pt x="343427" y="878839"/>
                  </a:lnTo>
                  <a:lnTo>
                    <a:pt x="343427" y="876299"/>
                  </a:lnTo>
                  <a:close/>
                </a:path>
                <a:path w="3705225" h="1082039">
                  <a:moveTo>
                    <a:pt x="371351" y="869949"/>
                  </a:moveTo>
                  <a:lnTo>
                    <a:pt x="340907" y="869949"/>
                  </a:lnTo>
                  <a:lnTo>
                    <a:pt x="340907" y="877569"/>
                  </a:lnTo>
                  <a:lnTo>
                    <a:pt x="342167" y="876299"/>
                  </a:lnTo>
                  <a:lnTo>
                    <a:pt x="343427" y="876299"/>
                  </a:lnTo>
                  <a:lnTo>
                    <a:pt x="343427" y="872489"/>
                  </a:lnTo>
                  <a:lnTo>
                    <a:pt x="342167" y="872489"/>
                  </a:lnTo>
                  <a:lnTo>
                    <a:pt x="343427" y="871219"/>
                  </a:lnTo>
                  <a:lnTo>
                    <a:pt x="371351" y="871219"/>
                  </a:lnTo>
                  <a:lnTo>
                    <a:pt x="371351" y="869949"/>
                  </a:lnTo>
                  <a:close/>
                </a:path>
                <a:path w="3705225" h="1082039">
                  <a:moveTo>
                    <a:pt x="343427" y="871219"/>
                  </a:moveTo>
                  <a:lnTo>
                    <a:pt x="342167" y="872489"/>
                  </a:lnTo>
                  <a:lnTo>
                    <a:pt x="343427" y="872489"/>
                  </a:lnTo>
                  <a:lnTo>
                    <a:pt x="343427" y="871219"/>
                  </a:lnTo>
                  <a:close/>
                </a:path>
                <a:path w="3705225" h="1082039">
                  <a:moveTo>
                    <a:pt x="373872" y="869949"/>
                  </a:moveTo>
                  <a:lnTo>
                    <a:pt x="372612" y="869949"/>
                  </a:lnTo>
                  <a:lnTo>
                    <a:pt x="371351" y="871219"/>
                  </a:lnTo>
                  <a:lnTo>
                    <a:pt x="343427" y="871219"/>
                  </a:lnTo>
                  <a:lnTo>
                    <a:pt x="343427" y="872489"/>
                  </a:lnTo>
                  <a:lnTo>
                    <a:pt x="373872" y="872489"/>
                  </a:lnTo>
                  <a:lnTo>
                    <a:pt x="373872" y="869949"/>
                  </a:lnTo>
                  <a:close/>
                </a:path>
                <a:path w="3705225" h="1082039">
                  <a:moveTo>
                    <a:pt x="373378" y="864869"/>
                  </a:moveTo>
                  <a:lnTo>
                    <a:pt x="371351" y="864869"/>
                  </a:lnTo>
                  <a:lnTo>
                    <a:pt x="371351" y="871219"/>
                  </a:lnTo>
                  <a:lnTo>
                    <a:pt x="372612" y="869949"/>
                  </a:lnTo>
                  <a:lnTo>
                    <a:pt x="373872" y="869949"/>
                  </a:lnTo>
                  <a:lnTo>
                    <a:pt x="373872" y="867409"/>
                  </a:lnTo>
                  <a:lnTo>
                    <a:pt x="372612" y="867409"/>
                  </a:lnTo>
                  <a:lnTo>
                    <a:pt x="373872" y="866139"/>
                  </a:lnTo>
                  <a:lnTo>
                    <a:pt x="373378" y="866139"/>
                  </a:lnTo>
                  <a:lnTo>
                    <a:pt x="373378" y="864869"/>
                  </a:lnTo>
                  <a:close/>
                </a:path>
                <a:path w="3705225" h="1082039">
                  <a:moveTo>
                    <a:pt x="373872" y="866139"/>
                  </a:moveTo>
                  <a:lnTo>
                    <a:pt x="372612" y="867409"/>
                  </a:lnTo>
                  <a:lnTo>
                    <a:pt x="373872" y="867409"/>
                  </a:lnTo>
                  <a:lnTo>
                    <a:pt x="373872" y="866139"/>
                  </a:lnTo>
                  <a:close/>
                </a:path>
                <a:path w="3705225" h="1082039">
                  <a:moveTo>
                    <a:pt x="375878" y="864869"/>
                  </a:moveTo>
                  <a:lnTo>
                    <a:pt x="374639" y="864869"/>
                  </a:lnTo>
                  <a:lnTo>
                    <a:pt x="373378" y="866139"/>
                  </a:lnTo>
                  <a:lnTo>
                    <a:pt x="373872" y="866139"/>
                  </a:lnTo>
                  <a:lnTo>
                    <a:pt x="373872" y="867409"/>
                  </a:lnTo>
                  <a:lnTo>
                    <a:pt x="375878" y="867409"/>
                  </a:lnTo>
                  <a:lnTo>
                    <a:pt x="375878" y="864869"/>
                  </a:lnTo>
                  <a:close/>
                </a:path>
                <a:path w="3705225" h="1082039">
                  <a:moveTo>
                    <a:pt x="395726" y="858519"/>
                  </a:moveTo>
                  <a:lnTo>
                    <a:pt x="373378" y="858519"/>
                  </a:lnTo>
                  <a:lnTo>
                    <a:pt x="373378" y="866139"/>
                  </a:lnTo>
                  <a:lnTo>
                    <a:pt x="374639" y="864869"/>
                  </a:lnTo>
                  <a:lnTo>
                    <a:pt x="375878" y="864869"/>
                  </a:lnTo>
                  <a:lnTo>
                    <a:pt x="375878" y="861059"/>
                  </a:lnTo>
                  <a:lnTo>
                    <a:pt x="374639" y="861059"/>
                  </a:lnTo>
                  <a:lnTo>
                    <a:pt x="375878" y="859789"/>
                  </a:lnTo>
                  <a:lnTo>
                    <a:pt x="395726" y="859789"/>
                  </a:lnTo>
                  <a:lnTo>
                    <a:pt x="395726" y="858519"/>
                  </a:lnTo>
                  <a:close/>
                </a:path>
                <a:path w="3705225" h="1082039">
                  <a:moveTo>
                    <a:pt x="375878" y="859789"/>
                  </a:moveTo>
                  <a:lnTo>
                    <a:pt x="374639" y="861059"/>
                  </a:lnTo>
                  <a:lnTo>
                    <a:pt x="375878" y="861059"/>
                  </a:lnTo>
                  <a:lnTo>
                    <a:pt x="375878" y="859789"/>
                  </a:lnTo>
                  <a:close/>
                </a:path>
                <a:path w="3705225" h="1082039">
                  <a:moveTo>
                    <a:pt x="398246" y="858519"/>
                  </a:moveTo>
                  <a:lnTo>
                    <a:pt x="396986" y="858519"/>
                  </a:lnTo>
                  <a:lnTo>
                    <a:pt x="395726" y="859789"/>
                  </a:lnTo>
                  <a:lnTo>
                    <a:pt x="375878" y="859789"/>
                  </a:lnTo>
                  <a:lnTo>
                    <a:pt x="375878" y="861059"/>
                  </a:lnTo>
                  <a:lnTo>
                    <a:pt x="398246" y="861059"/>
                  </a:lnTo>
                  <a:lnTo>
                    <a:pt x="398246" y="858519"/>
                  </a:lnTo>
                  <a:close/>
                </a:path>
                <a:path w="3705225" h="1082039">
                  <a:moveTo>
                    <a:pt x="398246" y="853439"/>
                  </a:moveTo>
                  <a:lnTo>
                    <a:pt x="395726" y="853439"/>
                  </a:lnTo>
                  <a:lnTo>
                    <a:pt x="395726" y="859789"/>
                  </a:lnTo>
                  <a:lnTo>
                    <a:pt x="396986" y="858519"/>
                  </a:lnTo>
                  <a:lnTo>
                    <a:pt x="398246" y="858519"/>
                  </a:lnTo>
                  <a:lnTo>
                    <a:pt x="398246" y="854709"/>
                  </a:lnTo>
                  <a:lnTo>
                    <a:pt x="396986" y="854709"/>
                  </a:lnTo>
                  <a:lnTo>
                    <a:pt x="398246" y="853439"/>
                  </a:lnTo>
                  <a:close/>
                </a:path>
                <a:path w="3705225" h="1082039">
                  <a:moveTo>
                    <a:pt x="398246" y="853439"/>
                  </a:moveTo>
                  <a:lnTo>
                    <a:pt x="396986" y="854709"/>
                  </a:lnTo>
                  <a:lnTo>
                    <a:pt x="398246" y="854709"/>
                  </a:lnTo>
                  <a:lnTo>
                    <a:pt x="398246" y="853439"/>
                  </a:lnTo>
                  <a:close/>
                </a:path>
                <a:path w="3705225" h="1082039">
                  <a:moveTo>
                    <a:pt x="417990" y="847089"/>
                  </a:moveTo>
                  <a:lnTo>
                    <a:pt x="405808" y="847089"/>
                  </a:lnTo>
                  <a:lnTo>
                    <a:pt x="405808" y="853439"/>
                  </a:lnTo>
                  <a:lnTo>
                    <a:pt x="398246" y="853439"/>
                  </a:lnTo>
                  <a:lnTo>
                    <a:pt x="398246" y="854709"/>
                  </a:lnTo>
                  <a:lnTo>
                    <a:pt x="408328" y="854709"/>
                  </a:lnTo>
                  <a:lnTo>
                    <a:pt x="408328" y="849629"/>
                  </a:lnTo>
                  <a:lnTo>
                    <a:pt x="407068" y="849629"/>
                  </a:lnTo>
                  <a:lnTo>
                    <a:pt x="408328" y="848359"/>
                  </a:lnTo>
                  <a:lnTo>
                    <a:pt x="417990" y="848359"/>
                  </a:lnTo>
                  <a:lnTo>
                    <a:pt x="417990" y="847089"/>
                  </a:lnTo>
                  <a:close/>
                </a:path>
                <a:path w="3705225" h="1082039">
                  <a:moveTo>
                    <a:pt x="408328" y="848359"/>
                  </a:moveTo>
                  <a:lnTo>
                    <a:pt x="407068" y="849629"/>
                  </a:lnTo>
                  <a:lnTo>
                    <a:pt x="408328" y="849629"/>
                  </a:lnTo>
                  <a:lnTo>
                    <a:pt x="408328" y="848359"/>
                  </a:lnTo>
                  <a:close/>
                </a:path>
                <a:path w="3705225" h="1082039">
                  <a:moveTo>
                    <a:pt x="420510" y="847089"/>
                  </a:moveTo>
                  <a:lnTo>
                    <a:pt x="419250" y="847089"/>
                  </a:lnTo>
                  <a:lnTo>
                    <a:pt x="417990" y="848359"/>
                  </a:lnTo>
                  <a:lnTo>
                    <a:pt x="408328" y="848359"/>
                  </a:lnTo>
                  <a:lnTo>
                    <a:pt x="408328" y="849629"/>
                  </a:lnTo>
                  <a:lnTo>
                    <a:pt x="420510" y="849629"/>
                  </a:lnTo>
                  <a:lnTo>
                    <a:pt x="420510" y="847089"/>
                  </a:lnTo>
                  <a:close/>
                </a:path>
                <a:path w="3705225" h="1082039">
                  <a:moveTo>
                    <a:pt x="434267" y="840739"/>
                  </a:moveTo>
                  <a:lnTo>
                    <a:pt x="417990" y="840739"/>
                  </a:lnTo>
                  <a:lnTo>
                    <a:pt x="417990" y="848359"/>
                  </a:lnTo>
                  <a:lnTo>
                    <a:pt x="419250" y="847089"/>
                  </a:lnTo>
                  <a:lnTo>
                    <a:pt x="420510" y="847089"/>
                  </a:lnTo>
                  <a:lnTo>
                    <a:pt x="420510" y="843279"/>
                  </a:lnTo>
                  <a:lnTo>
                    <a:pt x="419250" y="843279"/>
                  </a:lnTo>
                  <a:lnTo>
                    <a:pt x="420510" y="842009"/>
                  </a:lnTo>
                  <a:lnTo>
                    <a:pt x="434267" y="842009"/>
                  </a:lnTo>
                  <a:lnTo>
                    <a:pt x="434267" y="840739"/>
                  </a:lnTo>
                  <a:close/>
                </a:path>
                <a:path w="3705225" h="1082039">
                  <a:moveTo>
                    <a:pt x="420510" y="842009"/>
                  </a:moveTo>
                  <a:lnTo>
                    <a:pt x="419250" y="843279"/>
                  </a:lnTo>
                  <a:lnTo>
                    <a:pt x="420510" y="843279"/>
                  </a:lnTo>
                  <a:lnTo>
                    <a:pt x="420510" y="842009"/>
                  </a:lnTo>
                  <a:close/>
                </a:path>
                <a:path w="3705225" h="1082039">
                  <a:moveTo>
                    <a:pt x="436788" y="840739"/>
                  </a:moveTo>
                  <a:lnTo>
                    <a:pt x="435528" y="840739"/>
                  </a:lnTo>
                  <a:lnTo>
                    <a:pt x="434267" y="842009"/>
                  </a:lnTo>
                  <a:lnTo>
                    <a:pt x="420510" y="842009"/>
                  </a:lnTo>
                  <a:lnTo>
                    <a:pt x="420510" y="843279"/>
                  </a:lnTo>
                  <a:lnTo>
                    <a:pt x="436788" y="843279"/>
                  </a:lnTo>
                  <a:lnTo>
                    <a:pt x="436788" y="840739"/>
                  </a:lnTo>
                  <a:close/>
                </a:path>
                <a:path w="3705225" h="1082039">
                  <a:moveTo>
                    <a:pt x="535714" y="834389"/>
                  </a:moveTo>
                  <a:lnTo>
                    <a:pt x="434267" y="834389"/>
                  </a:lnTo>
                  <a:lnTo>
                    <a:pt x="434267" y="842009"/>
                  </a:lnTo>
                  <a:lnTo>
                    <a:pt x="435528" y="840739"/>
                  </a:lnTo>
                  <a:lnTo>
                    <a:pt x="436788" y="840739"/>
                  </a:lnTo>
                  <a:lnTo>
                    <a:pt x="436788" y="836929"/>
                  </a:lnTo>
                  <a:lnTo>
                    <a:pt x="435528" y="836929"/>
                  </a:lnTo>
                  <a:lnTo>
                    <a:pt x="436788" y="835659"/>
                  </a:lnTo>
                  <a:lnTo>
                    <a:pt x="535714" y="835659"/>
                  </a:lnTo>
                  <a:lnTo>
                    <a:pt x="535714" y="834389"/>
                  </a:lnTo>
                  <a:close/>
                </a:path>
                <a:path w="3705225" h="1082039">
                  <a:moveTo>
                    <a:pt x="436788" y="835659"/>
                  </a:moveTo>
                  <a:lnTo>
                    <a:pt x="435528" y="836929"/>
                  </a:lnTo>
                  <a:lnTo>
                    <a:pt x="436788" y="836929"/>
                  </a:lnTo>
                  <a:lnTo>
                    <a:pt x="436788" y="835659"/>
                  </a:lnTo>
                  <a:close/>
                </a:path>
                <a:path w="3705225" h="1082039">
                  <a:moveTo>
                    <a:pt x="538235" y="834389"/>
                  </a:moveTo>
                  <a:lnTo>
                    <a:pt x="536974" y="834389"/>
                  </a:lnTo>
                  <a:lnTo>
                    <a:pt x="535714" y="835659"/>
                  </a:lnTo>
                  <a:lnTo>
                    <a:pt x="436788" y="835659"/>
                  </a:lnTo>
                  <a:lnTo>
                    <a:pt x="436788" y="836929"/>
                  </a:lnTo>
                  <a:lnTo>
                    <a:pt x="538235" y="836929"/>
                  </a:lnTo>
                  <a:lnTo>
                    <a:pt x="538235" y="834389"/>
                  </a:lnTo>
                  <a:close/>
                </a:path>
                <a:path w="3705225" h="1082039">
                  <a:moveTo>
                    <a:pt x="564174" y="829309"/>
                  </a:moveTo>
                  <a:lnTo>
                    <a:pt x="535714" y="829309"/>
                  </a:lnTo>
                  <a:lnTo>
                    <a:pt x="535714" y="835659"/>
                  </a:lnTo>
                  <a:lnTo>
                    <a:pt x="536974" y="834389"/>
                  </a:lnTo>
                  <a:lnTo>
                    <a:pt x="538235" y="834389"/>
                  </a:lnTo>
                  <a:lnTo>
                    <a:pt x="538235" y="831849"/>
                  </a:lnTo>
                  <a:lnTo>
                    <a:pt x="536974" y="831849"/>
                  </a:lnTo>
                  <a:lnTo>
                    <a:pt x="538235" y="830579"/>
                  </a:lnTo>
                  <a:lnTo>
                    <a:pt x="564174" y="830579"/>
                  </a:lnTo>
                  <a:lnTo>
                    <a:pt x="564174" y="829309"/>
                  </a:lnTo>
                  <a:close/>
                </a:path>
                <a:path w="3705225" h="1082039">
                  <a:moveTo>
                    <a:pt x="538235" y="830579"/>
                  </a:moveTo>
                  <a:lnTo>
                    <a:pt x="536974" y="831849"/>
                  </a:lnTo>
                  <a:lnTo>
                    <a:pt x="538235" y="831849"/>
                  </a:lnTo>
                  <a:lnTo>
                    <a:pt x="538235" y="830579"/>
                  </a:lnTo>
                  <a:close/>
                </a:path>
                <a:path w="3705225" h="1082039">
                  <a:moveTo>
                    <a:pt x="566694" y="829309"/>
                  </a:moveTo>
                  <a:lnTo>
                    <a:pt x="565434" y="829309"/>
                  </a:lnTo>
                  <a:lnTo>
                    <a:pt x="564174" y="830579"/>
                  </a:lnTo>
                  <a:lnTo>
                    <a:pt x="538235" y="830579"/>
                  </a:lnTo>
                  <a:lnTo>
                    <a:pt x="538235" y="831849"/>
                  </a:lnTo>
                  <a:lnTo>
                    <a:pt x="566694" y="831849"/>
                  </a:lnTo>
                  <a:lnTo>
                    <a:pt x="566694" y="829309"/>
                  </a:lnTo>
                  <a:close/>
                </a:path>
                <a:path w="3705225" h="1082039">
                  <a:moveTo>
                    <a:pt x="568165" y="822959"/>
                  </a:moveTo>
                  <a:lnTo>
                    <a:pt x="564174" y="822959"/>
                  </a:lnTo>
                  <a:lnTo>
                    <a:pt x="564174" y="830579"/>
                  </a:lnTo>
                  <a:lnTo>
                    <a:pt x="565434" y="829309"/>
                  </a:lnTo>
                  <a:lnTo>
                    <a:pt x="566694" y="829309"/>
                  </a:lnTo>
                  <a:lnTo>
                    <a:pt x="566694" y="825499"/>
                  </a:lnTo>
                  <a:lnTo>
                    <a:pt x="565434" y="825499"/>
                  </a:lnTo>
                  <a:lnTo>
                    <a:pt x="566694" y="824229"/>
                  </a:lnTo>
                  <a:lnTo>
                    <a:pt x="568165" y="824229"/>
                  </a:lnTo>
                  <a:lnTo>
                    <a:pt x="568165" y="822959"/>
                  </a:lnTo>
                  <a:close/>
                </a:path>
                <a:path w="3705225" h="1082039">
                  <a:moveTo>
                    <a:pt x="566694" y="824229"/>
                  </a:moveTo>
                  <a:lnTo>
                    <a:pt x="565434" y="825499"/>
                  </a:lnTo>
                  <a:lnTo>
                    <a:pt x="566694" y="825499"/>
                  </a:lnTo>
                  <a:lnTo>
                    <a:pt x="566694" y="824229"/>
                  </a:lnTo>
                  <a:close/>
                </a:path>
                <a:path w="3705225" h="1082039">
                  <a:moveTo>
                    <a:pt x="570685" y="822959"/>
                  </a:moveTo>
                  <a:lnTo>
                    <a:pt x="569425" y="822959"/>
                  </a:lnTo>
                  <a:lnTo>
                    <a:pt x="568165" y="824229"/>
                  </a:lnTo>
                  <a:lnTo>
                    <a:pt x="566694" y="824229"/>
                  </a:lnTo>
                  <a:lnTo>
                    <a:pt x="566694" y="825499"/>
                  </a:lnTo>
                  <a:lnTo>
                    <a:pt x="570685" y="825499"/>
                  </a:lnTo>
                  <a:lnTo>
                    <a:pt x="570685" y="822959"/>
                  </a:lnTo>
                  <a:close/>
                </a:path>
                <a:path w="3705225" h="1082039">
                  <a:moveTo>
                    <a:pt x="572260" y="816609"/>
                  </a:moveTo>
                  <a:lnTo>
                    <a:pt x="568165" y="816609"/>
                  </a:lnTo>
                  <a:lnTo>
                    <a:pt x="568165" y="824229"/>
                  </a:lnTo>
                  <a:lnTo>
                    <a:pt x="569425" y="822959"/>
                  </a:lnTo>
                  <a:lnTo>
                    <a:pt x="570685" y="822959"/>
                  </a:lnTo>
                  <a:lnTo>
                    <a:pt x="570685" y="819149"/>
                  </a:lnTo>
                  <a:lnTo>
                    <a:pt x="569425" y="819149"/>
                  </a:lnTo>
                  <a:lnTo>
                    <a:pt x="570685" y="817879"/>
                  </a:lnTo>
                  <a:lnTo>
                    <a:pt x="572260" y="817879"/>
                  </a:lnTo>
                  <a:lnTo>
                    <a:pt x="572260" y="816609"/>
                  </a:lnTo>
                  <a:close/>
                </a:path>
                <a:path w="3705225" h="1082039">
                  <a:moveTo>
                    <a:pt x="570685" y="817879"/>
                  </a:moveTo>
                  <a:lnTo>
                    <a:pt x="569425" y="819149"/>
                  </a:lnTo>
                  <a:lnTo>
                    <a:pt x="570685" y="819149"/>
                  </a:lnTo>
                  <a:lnTo>
                    <a:pt x="570685" y="817879"/>
                  </a:lnTo>
                  <a:close/>
                </a:path>
                <a:path w="3705225" h="1082039">
                  <a:moveTo>
                    <a:pt x="574781" y="816609"/>
                  </a:moveTo>
                  <a:lnTo>
                    <a:pt x="573520" y="816609"/>
                  </a:lnTo>
                  <a:lnTo>
                    <a:pt x="572260" y="817879"/>
                  </a:lnTo>
                  <a:lnTo>
                    <a:pt x="570685" y="817879"/>
                  </a:lnTo>
                  <a:lnTo>
                    <a:pt x="570685" y="819149"/>
                  </a:lnTo>
                  <a:lnTo>
                    <a:pt x="574781" y="819149"/>
                  </a:lnTo>
                  <a:lnTo>
                    <a:pt x="574781" y="816609"/>
                  </a:lnTo>
                  <a:close/>
                </a:path>
                <a:path w="3705225" h="1082039">
                  <a:moveTo>
                    <a:pt x="578351" y="811529"/>
                  </a:moveTo>
                  <a:lnTo>
                    <a:pt x="572260" y="811529"/>
                  </a:lnTo>
                  <a:lnTo>
                    <a:pt x="572260" y="817879"/>
                  </a:lnTo>
                  <a:lnTo>
                    <a:pt x="573520" y="816609"/>
                  </a:lnTo>
                  <a:lnTo>
                    <a:pt x="574781" y="816609"/>
                  </a:lnTo>
                  <a:lnTo>
                    <a:pt x="574781" y="814069"/>
                  </a:lnTo>
                  <a:lnTo>
                    <a:pt x="573520" y="814069"/>
                  </a:lnTo>
                  <a:lnTo>
                    <a:pt x="574781" y="812799"/>
                  </a:lnTo>
                  <a:lnTo>
                    <a:pt x="578351" y="812799"/>
                  </a:lnTo>
                  <a:lnTo>
                    <a:pt x="578351" y="811529"/>
                  </a:lnTo>
                  <a:close/>
                </a:path>
                <a:path w="3705225" h="1082039">
                  <a:moveTo>
                    <a:pt x="574781" y="812799"/>
                  </a:moveTo>
                  <a:lnTo>
                    <a:pt x="573520" y="814069"/>
                  </a:lnTo>
                  <a:lnTo>
                    <a:pt x="574781" y="814069"/>
                  </a:lnTo>
                  <a:lnTo>
                    <a:pt x="574781" y="812799"/>
                  </a:lnTo>
                  <a:close/>
                </a:path>
                <a:path w="3705225" h="1082039">
                  <a:moveTo>
                    <a:pt x="580872" y="811529"/>
                  </a:moveTo>
                  <a:lnTo>
                    <a:pt x="579611" y="811529"/>
                  </a:lnTo>
                  <a:lnTo>
                    <a:pt x="578351" y="812799"/>
                  </a:lnTo>
                  <a:lnTo>
                    <a:pt x="574781" y="812799"/>
                  </a:lnTo>
                  <a:lnTo>
                    <a:pt x="574781" y="814069"/>
                  </a:lnTo>
                  <a:lnTo>
                    <a:pt x="580872" y="814069"/>
                  </a:lnTo>
                  <a:lnTo>
                    <a:pt x="580872" y="811529"/>
                  </a:lnTo>
                  <a:close/>
                </a:path>
                <a:path w="3705225" h="1082039">
                  <a:moveTo>
                    <a:pt x="596624" y="805179"/>
                  </a:moveTo>
                  <a:lnTo>
                    <a:pt x="578351" y="805179"/>
                  </a:lnTo>
                  <a:lnTo>
                    <a:pt x="578351" y="812799"/>
                  </a:lnTo>
                  <a:lnTo>
                    <a:pt x="579611" y="811529"/>
                  </a:lnTo>
                  <a:lnTo>
                    <a:pt x="580872" y="811529"/>
                  </a:lnTo>
                  <a:lnTo>
                    <a:pt x="580872" y="807719"/>
                  </a:lnTo>
                  <a:lnTo>
                    <a:pt x="579611" y="807719"/>
                  </a:lnTo>
                  <a:lnTo>
                    <a:pt x="580872" y="806449"/>
                  </a:lnTo>
                  <a:lnTo>
                    <a:pt x="596624" y="806449"/>
                  </a:lnTo>
                  <a:lnTo>
                    <a:pt x="596624" y="805179"/>
                  </a:lnTo>
                  <a:close/>
                </a:path>
                <a:path w="3705225" h="1082039">
                  <a:moveTo>
                    <a:pt x="580872" y="806449"/>
                  </a:moveTo>
                  <a:lnTo>
                    <a:pt x="579611" y="807719"/>
                  </a:lnTo>
                  <a:lnTo>
                    <a:pt x="580872" y="807719"/>
                  </a:lnTo>
                  <a:lnTo>
                    <a:pt x="580872" y="806449"/>
                  </a:lnTo>
                  <a:close/>
                </a:path>
                <a:path w="3705225" h="1082039">
                  <a:moveTo>
                    <a:pt x="599145" y="805179"/>
                  </a:moveTo>
                  <a:lnTo>
                    <a:pt x="597885" y="805179"/>
                  </a:lnTo>
                  <a:lnTo>
                    <a:pt x="596624" y="806449"/>
                  </a:lnTo>
                  <a:lnTo>
                    <a:pt x="580872" y="806449"/>
                  </a:lnTo>
                  <a:lnTo>
                    <a:pt x="580872" y="807719"/>
                  </a:lnTo>
                  <a:lnTo>
                    <a:pt x="599145" y="807719"/>
                  </a:lnTo>
                  <a:lnTo>
                    <a:pt x="599145" y="805179"/>
                  </a:lnTo>
                  <a:close/>
                </a:path>
                <a:path w="3705225" h="1082039">
                  <a:moveTo>
                    <a:pt x="614897" y="798829"/>
                  </a:moveTo>
                  <a:lnTo>
                    <a:pt x="596624" y="798829"/>
                  </a:lnTo>
                  <a:lnTo>
                    <a:pt x="596624" y="806449"/>
                  </a:lnTo>
                  <a:lnTo>
                    <a:pt x="597885" y="805179"/>
                  </a:lnTo>
                  <a:lnTo>
                    <a:pt x="599145" y="805179"/>
                  </a:lnTo>
                  <a:lnTo>
                    <a:pt x="599145" y="801369"/>
                  </a:lnTo>
                  <a:lnTo>
                    <a:pt x="597885" y="801369"/>
                  </a:lnTo>
                  <a:lnTo>
                    <a:pt x="599145" y="800099"/>
                  </a:lnTo>
                  <a:lnTo>
                    <a:pt x="614897" y="800099"/>
                  </a:lnTo>
                  <a:lnTo>
                    <a:pt x="614897" y="798829"/>
                  </a:lnTo>
                  <a:close/>
                </a:path>
                <a:path w="3705225" h="1082039">
                  <a:moveTo>
                    <a:pt x="599145" y="800099"/>
                  </a:moveTo>
                  <a:lnTo>
                    <a:pt x="597885" y="801369"/>
                  </a:lnTo>
                  <a:lnTo>
                    <a:pt x="599145" y="801369"/>
                  </a:lnTo>
                  <a:lnTo>
                    <a:pt x="599145" y="800099"/>
                  </a:lnTo>
                  <a:close/>
                </a:path>
                <a:path w="3705225" h="1082039">
                  <a:moveTo>
                    <a:pt x="617418" y="798829"/>
                  </a:moveTo>
                  <a:lnTo>
                    <a:pt x="616158" y="798829"/>
                  </a:lnTo>
                  <a:lnTo>
                    <a:pt x="614897" y="800099"/>
                  </a:lnTo>
                  <a:lnTo>
                    <a:pt x="599145" y="800099"/>
                  </a:lnTo>
                  <a:lnTo>
                    <a:pt x="599145" y="801369"/>
                  </a:lnTo>
                  <a:lnTo>
                    <a:pt x="617418" y="801369"/>
                  </a:lnTo>
                  <a:lnTo>
                    <a:pt x="617418" y="798829"/>
                  </a:lnTo>
                  <a:close/>
                </a:path>
                <a:path w="3705225" h="1082039">
                  <a:moveTo>
                    <a:pt x="635166" y="793749"/>
                  </a:moveTo>
                  <a:lnTo>
                    <a:pt x="614897" y="793749"/>
                  </a:lnTo>
                  <a:lnTo>
                    <a:pt x="614897" y="800099"/>
                  </a:lnTo>
                  <a:lnTo>
                    <a:pt x="616158" y="798829"/>
                  </a:lnTo>
                  <a:lnTo>
                    <a:pt x="617418" y="798829"/>
                  </a:lnTo>
                  <a:lnTo>
                    <a:pt x="617418" y="796289"/>
                  </a:lnTo>
                  <a:lnTo>
                    <a:pt x="616158" y="796289"/>
                  </a:lnTo>
                  <a:lnTo>
                    <a:pt x="617418" y="795019"/>
                  </a:lnTo>
                  <a:lnTo>
                    <a:pt x="635166" y="795019"/>
                  </a:lnTo>
                  <a:lnTo>
                    <a:pt x="635166" y="793749"/>
                  </a:lnTo>
                  <a:close/>
                </a:path>
                <a:path w="3705225" h="1082039">
                  <a:moveTo>
                    <a:pt x="617418" y="795019"/>
                  </a:moveTo>
                  <a:lnTo>
                    <a:pt x="616158" y="796289"/>
                  </a:lnTo>
                  <a:lnTo>
                    <a:pt x="617418" y="796289"/>
                  </a:lnTo>
                  <a:lnTo>
                    <a:pt x="617418" y="795019"/>
                  </a:lnTo>
                  <a:close/>
                </a:path>
                <a:path w="3705225" h="1082039">
                  <a:moveTo>
                    <a:pt x="637686" y="793749"/>
                  </a:moveTo>
                  <a:lnTo>
                    <a:pt x="636426" y="793749"/>
                  </a:lnTo>
                  <a:lnTo>
                    <a:pt x="635166" y="795019"/>
                  </a:lnTo>
                  <a:lnTo>
                    <a:pt x="617418" y="795019"/>
                  </a:lnTo>
                  <a:lnTo>
                    <a:pt x="617418" y="796289"/>
                  </a:lnTo>
                  <a:lnTo>
                    <a:pt x="637686" y="796289"/>
                  </a:lnTo>
                  <a:lnTo>
                    <a:pt x="637686" y="793749"/>
                  </a:lnTo>
                  <a:close/>
                </a:path>
                <a:path w="3705225" h="1082039">
                  <a:moveTo>
                    <a:pt x="641257" y="787399"/>
                  </a:moveTo>
                  <a:lnTo>
                    <a:pt x="635166" y="787399"/>
                  </a:lnTo>
                  <a:lnTo>
                    <a:pt x="635166" y="795019"/>
                  </a:lnTo>
                  <a:lnTo>
                    <a:pt x="636426" y="793749"/>
                  </a:lnTo>
                  <a:lnTo>
                    <a:pt x="637686" y="793749"/>
                  </a:lnTo>
                  <a:lnTo>
                    <a:pt x="637686" y="789939"/>
                  </a:lnTo>
                  <a:lnTo>
                    <a:pt x="636426" y="789939"/>
                  </a:lnTo>
                  <a:lnTo>
                    <a:pt x="637686" y="788669"/>
                  </a:lnTo>
                  <a:lnTo>
                    <a:pt x="641257" y="788669"/>
                  </a:lnTo>
                  <a:lnTo>
                    <a:pt x="641257" y="787399"/>
                  </a:lnTo>
                  <a:close/>
                </a:path>
                <a:path w="3705225" h="1082039">
                  <a:moveTo>
                    <a:pt x="637686" y="788669"/>
                  </a:moveTo>
                  <a:lnTo>
                    <a:pt x="636426" y="789939"/>
                  </a:lnTo>
                  <a:lnTo>
                    <a:pt x="637686" y="789939"/>
                  </a:lnTo>
                  <a:lnTo>
                    <a:pt x="637686" y="788669"/>
                  </a:lnTo>
                  <a:close/>
                </a:path>
                <a:path w="3705225" h="1082039">
                  <a:moveTo>
                    <a:pt x="643777" y="787399"/>
                  </a:moveTo>
                  <a:lnTo>
                    <a:pt x="642517" y="787399"/>
                  </a:lnTo>
                  <a:lnTo>
                    <a:pt x="641257" y="788669"/>
                  </a:lnTo>
                  <a:lnTo>
                    <a:pt x="637686" y="788669"/>
                  </a:lnTo>
                  <a:lnTo>
                    <a:pt x="637686" y="789939"/>
                  </a:lnTo>
                  <a:lnTo>
                    <a:pt x="643777" y="789939"/>
                  </a:lnTo>
                  <a:lnTo>
                    <a:pt x="643777" y="787399"/>
                  </a:lnTo>
                  <a:close/>
                </a:path>
                <a:path w="3705225" h="1082039">
                  <a:moveTo>
                    <a:pt x="651338" y="781049"/>
                  </a:moveTo>
                  <a:lnTo>
                    <a:pt x="641257" y="781049"/>
                  </a:lnTo>
                  <a:lnTo>
                    <a:pt x="641257" y="788669"/>
                  </a:lnTo>
                  <a:lnTo>
                    <a:pt x="642517" y="787399"/>
                  </a:lnTo>
                  <a:lnTo>
                    <a:pt x="643777" y="787399"/>
                  </a:lnTo>
                  <a:lnTo>
                    <a:pt x="643777" y="783589"/>
                  </a:lnTo>
                  <a:lnTo>
                    <a:pt x="642517" y="783589"/>
                  </a:lnTo>
                  <a:lnTo>
                    <a:pt x="643777" y="782319"/>
                  </a:lnTo>
                  <a:lnTo>
                    <a:pt x="651338" y="782319"/>
                  </a:lnTo>
                  <a:lnTo>
                    <a:pt x="651338" y="781049"/>
                  </a:lnTo>
                  <a:close/>
                </a:path>
                <a:path w="3705225" h="1082039">
                  <a:moveTo>
                    <a:pt x="643777" y="782319"/>
                  </a:moveTo>
                  <a:lnTo>
                    <a:pt x="642517" y="783589"/>
                  </a:lnTo>
                  <a:lnTo>
                    <a:pt x="643777" y="783589"/>
                  </a:lnTo>
                  <a:lnTo>
                    <a:pt x="643777" y="782319"/>
                  </a:lnTo>
                  <a:close/>
                </a:path>
                <a:path w="3705225" h="1082039">
                  <a:moveTo>
                    <a:pt x="653859" y="781049"/>
                  </a:moveTo>
                  <a:lnTo>
                    <a:pt x="652599" y="781049"/>
                  </a:lnTo>
                  <a:lnTo>
                    <a:pt x="651338" y="782319"/>
                  </a:lnTo>
                  <a:lnTo>
                    <a:pt x="643777" y="782319"/>
                  </a:lnTo>
                  <a:lnTo>
                    <a:pt x="643777" y="783589"/>
                  </a:lnTo>
                  <a:lnTo>
                    <a:pt x="653859" y="783589"/>
                  </a:lnTo>
                  <a:lnTo>
                    <a:pt x="653859" y="781049"/>
                  </a:lnTo>
                  <a:close/>
                </a:path>
                <a:path w="3705225" h="1082039">
                  <a:moveTo>
                    <a:pt x="659530" y="775969"/>
                  </a:moveTo>
                  <a:lnTo>
                    <a:pt x="651338" y="775969"/>
                  </a:lnTo>
                  <a:lnTo>
                    <a:pt x="651338" y="782319"/>
                  </a:lnTo>
                  <a:lnTo>
                    <a:pt x="652599" y="781049"/>
                  </a:lnTo>
                  <a:lnTo>
                    <a:pt x="653859" y="781049"/>
                  </a:lnTo>
                  <a:lnTo>
                    <a:pt x="653859" y="777239"/>
                  </a:lnTo>
                  <a:lnTo>
                    <a:pt x="659530" y="777239"/>
                  </a:lnTo>
                  <a:lnTo>
                    <a:pt x="659530" y="775969"/>
                  </a:lnTo>
                  <a:close/>
                </a:path>
                <a:path w="3705225" h="1082039">
                  <a:moveTo>
                    <a:pt x="710253" y="769619"/>
                  </a:moveTo>
                  <a:lnTo>
                    <a:pt x="659530" y="769619"/>
                  </a:lnTo>
                  <a:lnTo>
                    <a:pt x="659530" y="777239"/>
                  </a:lnTo>
                  <a:lnTo>
                    <a:pt x="660790" y="775969"/>
                  </a:lnTo>
                  <a:lnTo>
                    <a:pt x="662050" y="775969"/>
                  </a:lnTo>
                  <a:lnTo>
                    <a:pt x="662050" y="772159"/>
                  </a:lnTo>
                  <a:lnTo>
                    <a:pt x="660790" y="772159"/>
                  </a:lnTo>
                  <a:lnTo>
                    <a:pt x="662050" y="770889"/>
                  </a:lnTo>
                  <a:lnTo>
                    <a:pt x="710253" y="770889"/>
                  </a:lnTo>
                  <a:lnTo>
                    <a:pt x="710253" y="769619"/>
                  </a:lnTo>
                  <a:close/>
                </a:path>
                <a:path w="3705225" h="1082039">
                  <a:moveTo>
                    <a:pt x="662050" y="775969"/>
                  </a:moveTo>
                  <a:lnTo>
                    <a:pt x="660790" y="775969"/>
                  </a:lnTo>
                  <a:lnTo>
                    <a:pt x="659530" y="777239"/>
                  </a:lnTo>
                  <a:lnTo>
                    <a:pt x="662050" y="777239"/>
                  </a:lnTo>
                  <a:lnTo>
                    <a:pt x="662050" y="775969"/>
                  </a:lnTo>
                  <a:close/>
                </a:path>
                <a:path w="3705225" h="1082039">
                  <a:moveTo>
                    <a:pt x="662050" y="770889"/>
                  </a:moveTo>
                  <a:lnTo>
                    <a:pt x="660790" y="772159"/>
                  </a:lnTo>
                  <a:lnTo>
                    <a:pt x="662050" y="772159"/>
                  </a:lnTo>
                  <a:lnTo>
                    <a:pt x="662050" y="770889"/>
                  </a:lnTo>
                  <a:close/>
                </a:path>
                <a:path w="3705225" h="1082039">
                  <a:moveTo>
                    <a:pt x="712774" y="769619"/>
                  </a:moveTo>
                  <a:lnTo>
                    <a:pt x="711513" y="769619"/>
                  </a:lnTo>
                  <a:lnTo>
                    <a:pt x="710253" y="770889"/>
                  </a:lnTo>
                  <a:lnTo>
                    <a:pt x="662050" y="770889"/>
                  </a:lnTo>
                  <a:lnTo>
                    <a:pt x="662050" y="772159"/>
                  </a:lnTo>
                  <a:lnTo>
                    <a:pt x="712774" y="772159"/>
                  </a:lnTo>
                  <a:lnTo>
                    <a:pt x="712774" y="769619"/>
                  </a:lnTo>
                  <a:close/>
                </a:path>
                <a:path w="3705225" h="1082039">
                  <a:moveTo>
                    <a:pt x="714244" y="756919"/>
                  </a:moveTo>
                  <a:lnTo>
                    <a:pt x="710253" y="756919"/>
                  </a:lnTo>
                  <a:lnTo>
                    <a:pt x="710253" y="770889"/>
                  </a:lnTo>
                  <a:lnTo>
                    <a:pt x="711513" y="769619"/>
                  </a:lnTo>
                  <a:lnTo>
                    <a:pt x="712774" y="769619"/>
                  </a:lnTo>
                  <a:lnTo>
                    <a:pt x="712774" y="759459"/>
                  </a:lnTo>
                  <a:lnTo>
                    <a:pt x="711513" y="759459"/>
                  </a:lnTo>
                  <a:lnTo>
                    <a:pt x="712774" y="758189"/>
                  </a:lnTo>
                  <a:lnTo>
                    <a:pt x="714244" y="758189"/>
                  </a:lnTo>
                  <a:lnTo>
                    <a:pt x="714244" y="756919"/>
                  </a:lnTo>
                  <a:close/>
                </a:path>
                <a:path w="3705225" h="1082039">
                  <a:moveTo>
                    <a:pt x="712774" y="758189"/>
                  </a:moveTo>
                  <a:lnTo>
                    <a:pt x="711513" y="759459"/>
                  </a:lnTo>
                  <a:lnTo>
                    <a:pt x="712774" y="759459"/>
                  </a:lnTo>
                  <a:lnTo>
                    <a:pt x="712774" y="758189"/>
                  </a:lnTo>
                  <a:close/>
                </a:path>
                <a:path w="3705225" h="1082039">
                  <a:moveTo>
                    <a:pt x="716764" y="756919"/>
                  </a:moveTo>
                  <a:lnTo>
                    <a:pt x="715504" y="756919"/>
                  </a:lnTo>
                  <a:lnTo>
                    <a:pt x="714244" y="758189"/>
                  </a:lnTo>
                  <a:lnTo>
                    <a:pt x="712774" y="758189"/>
                  </a:lnTo>
                  <a:lnTo>
                    <a:pt x="712774" y="759459"/>
                  </a:lnTo>
                  <a:lnTo>
                    <a:pt x="716764" y="759459"/>
                  </a:lnTo>
                  <a:lnTo>
                    <a:pt x="716764" y="756919"/>
                  </a:lnTo>
                  <a:close/>
                </a:path>
                <a:path w="3705225" h="1082039">
                  <a:moveTo>
                    <a:pt x="785341" y="751839"/>
                  </a:moveTo>
                  <a:lnTo>
                    <a:pt x="714244" y="751839"/>
                  </a:lnTo>
                  <a:lnTo>
                    <a:pt x="714244" y="758189"/>
                  </a:lnTo>
                  <a:lnTo>
                    <a:pt x="715504" y="756919"/>
                  </a:lnTo>
                  <a:lnTo>
                    <a:pt x="716764" y="756919"/>
                  </a:lnTo>
                  <a:lnTo>
                    <a:pt x="716764" y="754379"/>
                  </a:lnTo>
                  <a:lnTo>
                    <a:pt x="715504" y="754379"/>
                  </a:lnTo>
                  <a:lnTo>
                    <a:pt x="716764" y="753109"/>
                  </a:lnTo>
                  <a:lnTo>
                    <a:pt x="785341" y="753109"/>
                  </a:lnTo>
                  <a:lnTo>
                    <a:pt x="785341" y="751839"/>
                  </a:lnTo>
                  <a:close/>
                </a:path>
                <a:path w="3705225" h="1082039">
                  <a:moveTo>
                    <a:pt x="716764" y="753109"/>
                  </a:moveTo>
                  <a:lnTo>
                    <a:pt x="715504" y="754379"/>
                  </a:lnTo>
                  <a:lnTo>
                    <a:pt x="716764" y="754379"/>
                  </a:lnTo>
                  <a:lnTo>
                    <a:pt x="716764" y="753109"/>
                  </a:lnTo>
                  <a:close/>
                </a:path>
                <a:path w="3705225" h="1082039">
                  <a:moveTo>
                    <a:pt x="787861" y="751839"/>
                  </a:moveTo>
                  <a:lnTo>
                    <a:pt x="786601" y="751839"/>
                  </a:lnTo>
                  <a:lnTo>
                    <a:pt x="785341" y="753109"/>
                  </a:lnTo>
                  <a:lnTo>
                    <a:pt x="716764" y="753109"/>
                  </a:lnTo>
                  <a:lnTo>
                    <a:pt x="716764" y="754379"/>
                  </a:lnTo>
                  <a:lnTo>
                    <a:pt x="787861" y="754379"/>
                  </a:lnTo>
                  <a:lnTo>
                    <a:pt x="787861" y="751839"/>
                  </a:lnTo>
                  <a:close/>
                </a:path>
                <a:path w="3705225" h="1082039">
                  <a:moveTo>
                    <a:pt x="807604" y="745489"/>
                  </a:moveTo>
                  <a:lnTo>
                    <a:pt x="785341" y="745489"/>
                  </a:lnTo>
                  <a:lnTo>
                    <a:pt x="785341" y="753109"/>
                  </a:lnTo>
                  <a:lnTo>
                    <a:pt x="786601" y="751839"/>
                  </a:lnTo>
                  <a:lnTo>
                    <a:pt x="787861" y="751839"/>
                  </a:lnTo>
                  <a:lnTo>
                    <a:pt x="787861" y="748029"/>
                  </a:lnTo>
                  <a:lnTo>
                    <a:pt x="786601" y="748029"/>
                  </a:lnTo>
                  <a:lnTo>
                    <a:pt x="787861" y="746759"/>
                  </a:lnTo>
                  <a:lnTo>
                    <a:pt x="807604" y="746759"/>
                  </a:lnTo>
                  <a:lnTo>
                    <a:pt x="807604" y="745489"/>
                  </a:lnTo>
                  <a:close/>
                </a:path>
                <a:path w="3705225" h="1082039">
                  <a:moveTo>
                    <a:pt x="787861" y="746759"/>
                  </a:moveTo>
                  <a:lnTo>
                    <a:pt x="786601" y="748029"/>
                  </a:lnTo>
                  <a:lnTo>
                    <a:pt x="787861" y="748029"/>
                  </a:lnTo>
                  <a:lnTo>
                    <a:pt x="787861" y="746759"/>
                  </a:lnTo>
                  <a:close/>
                </a:path>
                <a:path w="3705225" h="1082039">
                  <a:moveTo>
                    <a:pt x="810125" y="745489"/>
                  </a:moveTo>
                  <a:lnTo>
                    <a:pt x="808864" y="745489"/>
                  </a:lnTo>
                  <a:lnTo>
                    <a:pt x="807604" y="746759"/>
                  </a:lnTo>
                  <a:lnTo>
                    <a:pt x="787861" y="746759"/>
                  </a:lnTo>
                  <a:lnTo>
                    <a:pt x="787861" y="748029"/>
                  </a:lnTo>
                  <a:lnTo>
                    <a:pt x="810125" y="748029"/>
                  </a:lnTo>
                  <a:lnTo>
                    <a:pt x="810125" y="745489"/>
                  </a:lnTo>
                  <a:close/>
                </a:path>
                <a:path w="3705225" h="1082039">
                  <a:moveTo>
                    <a:pt x="836064" y="739139"/>
                  </a:moveTo>
                  <a:lnTo>
                    <a:pt x="807604" y="739139"/>
                  </a:lnTo>
                  <a:lnTo>
                    <a:pt x="807604" y="746759"/>
                  </a:lnTo>
                  <a:lnTo>
                    <a:pt x="808864" y="745489"/>
                  </a:lnTo>
                  <a:lnTo>
                    <a:pt x="810125" y="745489"/>
                  </a:lnTo>
                  <a:lnTo>
                    <a:pt x="810125" y="741679"/>
                  </a:lnTo>
                  <a:lnTo>
                    <a:pt x="808864" y="741679"/>
                  </a:lnTo>
                  <a:lnTo>
                    <a:pt x="810125" y="740409"/>
                  </a:lnTo>
                  <a:lnTo>
                    <a:pt x="836064" y="740409"/>
                  </a:lnTo>
                  <a:lnTo>
                    <a:pt x="836064" y="739139"/>
                  </a:lnTo>
                  <a:close/>
                </a:path>
                <a:path w="3705225" h="1082039">
                  <a:moveTo>
                    <a:pt x="810125" y="740409"/>
                  </a:moveTo>
                  <a:lnTo>
                    <a:pt x="808864" y="741679"/>
                  </a:lnTo>
                  <a:lnTo>
                    <a:pt x="810125" y="741679"/>
                  </a:lnTo>
                  <a:lnTo>
                    <a:pt x="810125" y="740409"/>
                  </a:lnTo>
                  <a:close/>
                </a:path>
                <a:path w="3705225" h="1082039">
                  <a:moveTo>
                    <a:pt x="838584" y="739139"/>
                  </a:moveTo>
                  <a:lnTo>
                    <a:pt x="837324" y="739139"/>
                  </a:lnTo>
                  <a:lnTo>
                    <a:pt x="836064" y="740409"/>
                  </a:lnTo>
                  <a:lnTo>
                    <a:pt x="810125" y="740409"/>
                  </a:lnTo>
                  <a:lnTo>
                    <a:pt x="810125" y="741679"/>
                  </a:lnTo>
                  <a:lnTo>
                    <a:pt x="838584" y="741679"/>
                  </a:lnTo>
                  <a:lnTo>
                    <a:pt x="838584" y="739139"/>
                  </a:lnTo>
                  <a:close/>
                </a:path>
                <a:path w="3705225" h="1082039">
                  <a:moveTo>
                    <a:pt x="907056" y="732789"/>
                  </a:moveTo>
                  <a:lnTo>
                    <a:pt x="836064" y="732789"/>
                  </a:lnTo>
                  <a:lnTo>
                    <a:pt x="836064" y="740409"/>
                  </a:lnTo>
                  <a:lnTo>
                    <a:pt x="837324" y="739139"/>
                  </a:lnTo>
                  <a:lnTo>
                    <a:pt x="838584" y="739139"/>
                  </a:lnTo>
                  <a:lnTo>
                    <a:pt x="838584" y="735329"/>
                  </a:lnTo>
                  <a:lnTo>
                    <a:pt x="837324" y="735329"/>
                  </a:lnTo>
                  <a:lnTo>
                    <a:pt x="838584" y="734059"/>
                  </a:lnTo>
                  <a:lnTo>
                    <a:pt x="907056" y="734059"/>
                  </a:lnTo>
                  <a:lnTo>
                    <a:pt x="907056" y="732789"/>
                  </a:lnTo>
                  <a:close/>
                </a:path>
                <a:path w="3705225" h="1082039">
                  <a:moveTo>
                    <a:pt x="838584" y="734059"/>
                  </a:moveTo>
                  <a:lnTo>
                    <a:pt x="837324" y="735329"/>
                  </a:lnTo>
                  <a:lnTo>
                    <a:pt x="838584" y="735329"/>
                  </a:lnTo>
                  <a:lnTo>
                    <a:pt x="838584" y="734059"/>
                  </a:lnTo>
                  <a:close/>
                </a:path>
                <a:path w="3705225" h="1082039">
                  <a:moveTo>
                    <a:pt x="909576" y="732789"/>
                  </a:moveTo>
                  <a:lnTo>
                    <a:pt x="908316" y="732789"/>
                  </a:lnTo>
                  <a:lnTo>
                    <a:pt x="907056" y="734059"/>
                  </a:lnTo>
                  <a:lnTo>
                    <a:pt x="838584" y="734059"/>
                  </a:lnTo>
                  <a:lnTo>
                    <a:pt x="838584" y="735329"/>
                  </a:lnTo>
                  <a:lnTo>
                    <a:pt x="909576" y="735329"/>
                  </a:lnTo>
                  <a:lnTo>
                    <a:pt x="909576" y="732789"/>
                  </a:lnTo>
                  <a:close/>
                </a:path>
                <a:path w="3705225" h="1082039">
                  <a:moveTo>
                    <a:pt x="951688" y="726439"/>
                  </a:moveTo>
                  <a:lnTo>
                    <a:pt x="907056" y="726439"/>
                  </a:lnTo>
                  <a:lnTo>
                    <a:pt x="907056" y="734059"/>
                  </a:lnTo>
                  <a:lnTo>
                    <a:pt x="908316" y="732789"/>
                  </a:lnTo>
                  <a:lnTo>
                    <a:pt x="909576" y="732789"/>
                  </a:lnTo>
                  <a:lnTo>
                    <a:pt x="909576" y="728979"/>
                  </a:lnTo>
                  <a:lnTo>
                    <a:pt x="908316" y="728979"/>
                  </a:lnTo>
                  <a:lnTo>
                    <a:pt x="909576" y="727709"/>
                  </a:lnTo>
                  <a:lnTo>
                    <a:pt x="951688" y="727709"/>
                  </a:lnTo>
                  <a:lnTo>
                    <a:pt x="951688" y="726439"/>
                  </a:lnTo>
                  <a:close/>
                </a:path>
                <a:path w="3705225" h="1082039">
                  <a:moveTo>
                    <a:pt x="909576" y="727709"/>
                  </a:moveTo>
                  <a:lnTo>
                    <a:pt x="908316" y="728979"/>
                  </a:lnTo>
                  <a:lnTo>
                    <a:pt x="909576" y="728979"/>
                  </a:lnTo>
                  <a:lnTo>
                    <a:pt x="909576" y="727709"/>
                  </a:lnTo>
                  <a:close/>
                </a:path>
                <a:path w="3705225" h="1082039">
                  <a:moveTo>
                    <a:pt x="954209" y="726439"/>
                  </a:moveTo>
                  <a:lnTo>
                    <a:pt x="952948" y="726439"/>
                  </a:lnTo>
                  <a:lnTo>
                    <a:pt x="951688" y="727709"/>
                  </a:lnTo>
                  <a:lnTo>
                    <a:pt x="909576" y="727709"/>
                  </a:lnTo>
                  <a:lnTo>
                    <a:pt x="909576" y="728979"/>
                  </a:lnTo>
                  <a:lnTo>
                    <a:pt x="954209" y="728979"/>
                  </a:lnTo>
                  <a:lnTo>
                    <a:pt x="954209" y="726439"/>
                  </a:lnTo>
                  <a:close/>
                </a:path>
                <a:path w="3705225" h="1082039">
                  <a:moveTo>
                    <a:pt x="965865" y="721359"/>
                  </a:moveTo>
                  <a:lnTo>
                    <a:pt x="951688" y="721359"/>
                  </a:lnTo>
                  <a:lnTo>
                    <a:pt x="951688" y="727709"/>
                  </a:lnTo>
                  <a:lnTo>
                    <a:pt x="952948" y="726439"/>
                  </a:lnTo>
                  <a:lnTo>
                    <a:pt x="954209" y="726439"/>
                  </a:lnTo>
                  <a:lnTo>
                    <a:pt x="954209" y="722629"/>
                  </a:lnTo>
                  <a:lnTo>
                    <a:pt x="965865" y="722629"/>
                  </a:lnTo>
                  <a:lnTo>
                    <a:pt x="965865" y="721359"/>
                  </a:lnTo>
                  <a:close/>
                </a:path>
                <a:path w="3705225" h="1082039">
                  <a:moveTo>
                    <a:pt x="974057" y="715009"/>
                  </a:moveTo>
                  <a:lnTo>
                    <a:pt x="965865" y="715009"/>
                  </a:lnTo>
                  <a:lnTo>
                    <a:pt x="965865" y="722629"/>
                  </a:lnTo>
                  <a:lnTo>
                    <a:pt x="967126" y="721359"/>
                  </a:lnTo>
                  <a:lnTo>
                    <a:pt x="968386" y="721359"/>
                  </a:lnTo>
                  <a:lnTo>
                    <a:pt x="968386" y="717549"/>
                  </a:lnTo>
                  <a:lnTo>
                    <a:pt x="967126" y="717549"/>
                  </a:lnTo>
                  <a:lnTo>
                    <a:pt x="968386" y="716279"/>
                  </a:lnTo>
                  <a:lnTo>
                    <a:pt x="974057" y="716279"/>
                  </a:lnTo>
                  <a:lnTo>
                    <a:pt x="974057" y="715009"/>
                  </a:lnTo>
                  <a:close/>
                </a:path>
                <a:path w="3705225" h="1082039">
                  <a:moveTo>
                    <a:pt x="968386" y="721359"/>
                  </a:moveTo>
                  <a:lnTo>
                    <a:pt x="967126" y="721359"/>
                  </a:lnTo>
                  <a:lnTo>
                    <a:pt x="965865" y="722629"/>
                  </a:lnTo>
                  <a:lnTo>
                    <a:pt x="968386" y="722629"/>
                  </a:lnTo>
                  <a:lnTo>
                    <a:pt x="968386" y="721359"/>
                  </a:lnTo>
                  <a:close/>
                </a:path>
                <a:path w="3705225" h="1082039">
                  <a:moveTo>
                    <a:pt x="968386" y="716279"/>
                  </a:moveTo>
                  <a:lnTo>
                    <a:pt x="967126" y="717549"/>
                  </a:lnTo>
                  <a:lnTo>
                    <a:pt x="968386" y="717549"/>
                  </a:lnTo>
                  <a:lnTo>
                    <a:pt x="968386" y="716279"/>
                  </a:lnTo>
                  <a:close/>
                </a:path>
                <a:path w="3705225" h="1082039">
                  <a:moveTo>
                    <a:pt x="976577" y="715009"/>
                  </a:moveTo>
                  <a:lnTo>
                    <a:pt x="975317" y="715009"/>
                  </a:lnTo>
                  <a:lnTo>
                    <a:pt x="974057" y="716279"/>
                  </a:lnTo>
                  <a:lnTo>
                    <a:pt x="968386" y="716279"/>
                  </a:lnTo>
                  <a:lnTo>
                    <a:pt x="968386" y="717549"/>
                  </a:lnTo>
                  <a:lnTo>
                    <a:pt x="976577" y="717549"/>
                  </a:lnTo>
                  <a:lnTo>
                    <a:pt x="976577" y="715009"/>
                  </a:lnTo>
                  <a:close/>
                </a:path>
                <a:path w="3705225" h="1082039">
                  <a:moveTo>
                    <a:pt x="984138" y="708659"/>
                  </a:moveTo>
                  <a:lnTo>
                    <a:pt x="974057" y="708659"/>
                  </a:lnTo>
                  <a:lnTo>
                    <a:pt x="974057" y="716279"/>
                  </a:lnTo>
                  <a:lnTo>
                    <a:pt x="975317" y="715009"/>
                  </a:lnTo>
                  <a:lnTo>
                    <a:pt x="976577" y="715009"/>
                  </a:lnTo>
                  <a:lnTo>
                    <a:pt x="976577" y="711199"/>
                  </a:lnTo>
                  <a:lnTo>
                    <a:pt x="975317" y="711199"/>
                  </a:lnTo>
                  <a:lnTo>
                    <a:pt x="976577" y="709929"/>
                  </a:lnTo>
                  <a:lnTo>
                    <a:pt x="984138" y="709929"/>
                  </a:lnTo>
                  <a:lnTo>
                    <a:pt x="984138" y="708659"/>
                  </a:lnTo>
                  <a:close/>
                </a:path>
                <a:path w="3705225" h="1082039">
                  <a:moveTo>
                    <a:pt x="976577" y="709929"/>
                  </a:moveTo>
                  <a:lnTo>
                    <a:pt x="975317" y="711199"/>
                  </a:lnTo>
                  <a:lnTo>
                    <a:pt x="976577" y="711199"/>
                  </a:lnTo>
                  <a:lnTo>
                    <a:pt x="976577" y="709929"/>
                  </a:lnTo>
                  <a:close/>
                </a:path>
                <a:path w="3705225" h="1082039">
                  <a:moveTo>
                    <a:pt x="986659" y="708659"/>
                  </a:moveTo>
                  <a:lnTo>
                    <a:pt x="985399" y="708659"/>
                  </a:lnTo>
                  <a:lnTo>
                    <a:pt x="984138" y="709929"/>
                  </a:lnTo>
                  <a:lnTo>
                    <a:pt x="976577" y="709929"/>
                  </a:lnTo>
                  <a:lnTo>
                    <a:pt x="976577" y="711199"/>
                  </a:lnTo>
                  <a:lnTo>
                    <a:pt x="986659" y="711199"/>
                  </a:lnTo>
                  <a:lnTo>
                    <a:pt x="986659" y="708659"/>
                  </a:lnTo>
                  <a:close/>
                </a:path>
                <a:path w="3705225" h="1082039">
                  <a:moveTo>
                    <a:pt x="1010498" y="702309"/>
                  </a:moveTo>
                  <a:lnTo>
                    <a:pt x="984138" y="702309"/>
                  </a:lnTo>
                  <a:lnTo>
                    <a:pt x="984138" y="709929"/>
                  </a:lnTo>
                  <a:lnTo>
                    <a:pt x="985399" y="708659"/>
                  </a:lnTo>
                  <a:lnTo>
                    <a:pt x="986659" y="708659"/>
                  </a:lnTo>
                  <a:lnTo>
                    <a:pt x="986659" y="704849"/>
                  </a:lnTo>
                  <a:lnTo>
                    <a:pt x="985399" y="704849"/>
                  </a:lnTo>
                  <a:lnTo>
                    <a:pt x="986659" y="703579"/>
                  </a:lnTo>
                  <a:lnTo>
                    <a:pt x="1010498" y="703579"/>
                  </a:lnTo>
                  <a:lnTo>
                    <a:pt x="1010498" y="702309"/>
                  </a:lnTo>
                  <a:close/>
                </a:path>
                <a:path w="3705225" h="1082039">
                  <a:moveTo>
                    <a:pt x="986659" y="703579"/>
                  </a:moveTo>
                  <a:lnTo>
                    <a:pt x="985399" y="704849"/>
                  </a:lnTo>
                  <a:lnTo>
                    <a:pt x="986659" y="704849"/>
                  </a:lnTo>
                  <a:lnTo>
                    <a:pt x="986659" y="703579"/>
                  </a:lnTo>
                  <a:close/>
                </a:path>
                <a:path w="3705225" h="1082039">
                  <a:moveTo>
                    <a:pt x="1013018" y="702309"/>
                  </a:moveTo>
                  <a:lnTo>
                    <a:pt x="1011758" y="702309"/>
                  </a:lnTo>
                  <a:lnTo>
                    <a:pt x="1010498" y="703579"/>
                  </a:lnTo>
                  <a:lnTo>
                    <a:pt x="986659" y="703579"/>
                  </a:lnTo>
                  <a:lnTo>
                    <a:pt x="986659" y="704849"/>
                  </a:lnTo>
                  <a:lnTo>
                    <a:pt x="1013018" y="704849"/>
                  </a:lnTo>
                  <a:lnTo>
                    <a:pt x="1013018" y="702309"/>
                  </a:lnTo>
                  <a:close/>
                </a:path>
                <a:path w="3705225" h="1082039">
                  <a:moveTo>
                    <a:pt x="1032867" y="695959"/>
                  </a:moveTo>
                  <a:lnTo>
                    <a:pt x="1010498" y="695959"/>
                  </a:lnTo>
                  <a:lnTo>
                    <a:pt x="1010498" y="703579"/>
                  </a:lnTo>
                  <a:lnTo>
                    <a:pt x="1011758" y="702309"/>
                  </a:lnTo>
                  <a:lnTo>
                    <a:pt x="1013018" y="702309"/>
                  </a:lnTo>
                  <a:lnTo>
                    <a:pt x="1013018" y="698499"/>
                  </a:lnTo>
                  <a:lnTo>
                    <a:pt x="1011758" y="698499"/>
                  </a:lnTo>
                  <a:lnTo>
                    <a:pt x="1013018" y="697229"/>
                  </a:lnTo>
                  <a:lnTo>
                    <a:pt x="1032867" y="697229"/>
                  </a:lnTo>
                  <a:lnTo>
                    <a:pt x="1032867" y="695959"/>
                  </a:lnTo>
                  <a:close/>
                </a:path>
                <a:path w="3705225" h="1082039">
                  <a:moveTo>
                    <a:pt x="1013018" y="697229"/>
                  </a:moveTo>
                  <a:lnTo>
                    <a:pt x="1011758" y="698499"/>
                  </a:lnTo>
                  <a:lnTo>
                    <a:pt x="1013018" y="698499"/>
                  </a:lnTo>
                  <a:lnTo>
                    <a:pt x="1013018" y="697229"/>
                  </a:lnTo>
                  <a:close/>
                </a:path>
                <a:path w="3705225" h="1082039">
                  <a:moveTo>
                    <a:pt x="1035387" y="695959"/>
                  </a:moveTo>
                  <a:lnTo>
                    <a:pt x="1034127" y="695959"/>
                  </a:lnTo>
                  <a:lnTo>
                    <a:pt x="1032867" y="697229"/>
                  </a:lnTo>
                  <a:lnTo>
                    <a:pt x="1013018" y="697229"/>
                  </a:lnTo>
                  <a:lnTo>
                    <a:pt x="1013018" y="698499"/>
                  </a:lnTo>
                  <a:lnTo>
                    <a:pt x="1035387" y="698499"/>
                  </a:lnTo>
                  <a:lnTo>
                    <a:pt x="1035387" y="695959"/>
                  </a:lnTo>
                  <a:close/>
                </a:path>
                <a:path w="3705225" h="1082039">
                  <a:moveTo>
                    <a:pt x="1055235" y="689609"/>
                  </a:moveTo>
                  <a:lnTo>
                    <a:pt x="1032867" y="689609"/>
                  </a:lnTo>
                  <a:lnTo>
                    <a:pt x="1032867" y="697229"/>
                  </a:lnTo>
                  <a:lnTo>
                    <a:pt x="1034127" y="695959"/>
                  </a:lnTo>
                  <a:lnTo>
                    <a:pt x="1035387" y="695959"/>
                  </a:lnTo>
                  <a:lnTo>
                    <a:pt x="1035387" y="692149"/>
                  </a:lnTo>
                  <a:lnTo>
                    <a:pt x="1034127" y="692149"/>
                  </a:lnTo>
                  <a:lnTo>
                    <a:pt x="1035387" y="690879"/>
                  </a:lnTo>
                  <a:lnTo>
                    <a:pt x="1055235" y="690879"/>
                  </a:lnTo>
                  <a:lnTo>
                    <a:pt x="1055235" y="689609"/>
                  </a:lnTo>
                  <a:close/>
                </a:path>
                <a:path w="3705225" h="1082039">
                  <a:moveTo>
                    <a:pt x="1035387" y="690879"/>
                  </a:moveTo>
                  <a:lnTo>
                    <a:pt x="1034127" y="692149"/>
                  </a:lnTo>
                  <a:lnTo>
                    <a:pt x="1035387" y="692149"/>
                  </a:lnTo>
                  <a:lnTo>
                    <a:pt x="1035387" y="690879"/>
                  </a:lnTo>
                  <a:close/>
                </a:path>
                <a:path w="3705225" h="1082039">
                  <a:moveTo>
                    <a:pt x="1057756" y="689609"/>
                  </a:moveTo>
                  <a:lnTo>
                    <a:pt x="1056495" y="689609"/>
                  </a:lnTo>
                  <a:lnTo>
                    <a:pt x="1055235" y="690879"/>
                  </a:lnTo>
                  <a:lnTo>
                    <a:pt x="1035387" y="690879"/>
                  </a:lnTo>
                  <a:lnTo>
                    <a:pt x="1035387" y="692149"/>
                  </a:lnTo>
                  <a:lnTo>
                    <a:pt x="1057756" y="692149"/>
                  </a:lnTo>
                  <a:lnTo>
                    <a:pt x="1057756" y="689609"/>
                  </a:lnTo>
                  <a:close/>
                </a:path>
                <a:path w="3705225" h="1082039">
                  <a:moveTo>
                    <a:pt x="1065317" y="683259"/>
                  </a:moveTo>
                  <a:lnTo>
                    <a:pt x="1055235" y="683259"/>
                  </a:lnTo>
                  <a:lnTo>
                    <a:pt x="1055235" y="690879"/>
                  </a:lnTo>
                  <a:lnTo>
                    <a:pt x="1056495" y="689609"/>
                  </a:lnTo>
                  <a:lnTo>
                    <a:pt x="1057756" y="689609"/>
                  </a:lnTo>
                  <a:lnTo>
                    <a:pt x="1057756" y="685799"/>
                  </a:lnTo>
                  <a:lnTo>
                    <a:pt x="1056495" y="685799"/>
                  </a:lnTo>
                  <a:lnTo>
                    <a:pt x="1057756" y="684529"/>
                  </a:lnTo>
                  <a:lnTo>
                    <a:pt x="1065317" y="684529"/>
                  </a:lnTo>
                  <a:lnTo>
                    <a:pt x="1065317" y="683259"/>
                  </a:lnTo>
                  <a:close/>
                </a:path>
                <a:path w="3705225" h="1082039">
                  <a:moveTo>
                    <a:pt x="1057756" y="684529"/>
                  </a:moveTo>
                  <a:lnTo>
                    <a:pt x="1056495" y="685799"/>
                  </a:lnTo>
                  <a:lnTo>
                    <a:pt x="1057756" y="685799"/>
                  </a:lnTo>
                  <a:lnTo>
                    <a:pt x="1057756" y="684529"/>
                  </a:lnTo>
                  <a:close/>
                </a:path>
                <a:path w="3705225" h="1082039">
                  <a:moveTo>
                    <a:pt x="1067837" y="683259"/>
                  </a:moveTo>
                  <a:lnTo>
                    <a:pt x="1066577" y="683259"/>
                  </a:lnTo>
                  <a:lnTo>
                    <a:pt x="1065317" y="684529"/>
                  </a:lnTo>
                  <a:lnTo>
                    <a:pt x="1057756" y="684529"/>
                  </a:lnTo>
                  <a:lnTo>
                    <a:pt x="1057756" y="685799"/>
                  </a:lnTo>
                  <a:lnTo>
                    <a:pt x="1067837" y="685799"/>
                  </a:lnTo>
                  <a:lnTo>
                    <a:pt x="1067837" y="683259"/>
                  </a:lnTo>
                  <a:close/>
                </a:path>
                <a:path w="3705225" h="1082039">
                  <a:moveTo>
                    <a:pt x="1069413" y="676909"/>
                  </a:moveTo>
                  <a:lnTo>
                    <a:pt x="1065317" y="676909"/>
                  </a:lnTo>
                  <a:lnTo>
                    <a:pt x="1065317" y="684529"/>
                  </a:lnTo>
                  <a:lnTo>
                    <a:pt x="1066577" y="683259"/>
                  </a:lnTo>
                  <a:lnTo>
                    <a:pt x="1067837" y="683259"/>
                  </a:lnTo>
                  <a:lnTo>
                    <a:pt x="1067837" y="679449"/>
                  </a:lnTo>
                  <a:lnTo>
                    <a:pt x="1066577" y="679449"/>
                  </a:lnTo>
                  <a:lnTo>
                    <a:pt x="1067837" y="678179"/>
                  </a:lnTo>
                  <a:lnTo>
                    <a:pt x="1069413" y="678179"/>
                  </a:lnTo>
                  <a:lnTo>
                    <a:pt x="1069413" y="676909"/>
                  </a:lnTo>
                  <a:close/>
                </a:path>
                <a:path w="3705225" h="1082039">
                  <a:moveTo>
                    <a:pt x="1067837" y="678179"/>
                  </a:moveTo>
                  <a:lnTo>
                    <a:pt x="1066577" y="679449"/>
                  </a:lnTo>
                  <a:lnTo>
                    <a:pt x="1067837" y="679449"/>
                  </a:lnTo>
                  <a:lnTo>
                    <a:pt x="1067837" y="678179"/>
                  </a:lnTo>
                  <a:close/>
                </a:path>
                <a:path w="3705225" h="1082039">
                  <a:moveTo>
                    <a:pt x="1071933" y="676909"/>
                  </a:moveTo>
                  <a:lnTo>
                    <a:pt x="1070673" y="676909"/>
                  </a:lnTo>
                  <a:lnTo>
                    <a:pt x="1069413" y="678179"/>
                  </a:lnTo>
                  <a:lnTo>
                    <a:pt x="1067837" y="678179"/>
                  </a:lnTo>
                  <a:lnTo>
                    <a:pt x="1067837" y="679449"/>
                  </a:lnTo>
                  <a:lnTo>
                    <a:pt x="1071933" y="679449"/>
                  </a:lnTo>
                  <a:lnTo>
                    <a:pt x="1071933" y="676909"/>
                  </a:lnTo>
                  <a:close/>
                </a:path>
                <a:path w="3705225" h="1082039">
                  <a:moveTo>
                    <a:pt x="1071408" y="670559"/>
                  </a:moveTo>
                  <a:lnTo>
                    <a:pt x="1069413" y="670559"/>
                  </a:lnTo>
                  <a:lnTo>
                    <a:pt x="1069413" y="678179"/>
                  </a:lnTo>
                  <a:lnTo>
                    <a:pt x="1070673" y="676909"/>
                  </a:lnTo>
                  <a:lnTo>
                    <a:pt x="1071933" y="676909"/>
                  </a:lnTo>
                  <a:lnTo>
                    <a:pt x="1071933" y="673099"/>
                  </a:lnTo>
                  <a:lnTo>
                    <a:pt x="1070673" y="673099"/>
                  </a:lnTo>
                  <a:lnTo>
                    <a:pt x="1071933" y="671829"/>
                  </a:lnTo>
                  <a:lnTo>
                    <a:pt x="1071408" y="671829"/>
                  </a:lnTo>
                  <a:lnTo>
                    <a:pt x="1071408" y="670559"/>
                  </a:lnTo>
                  <a:close/>
                </a:path>
                <a:path w="3705225" h="1082039">
                  <a:moveTo>
                    <a:pt x="1071933" y="671829"/>
                  </a:moveTo>
                  <a:lnTo>
                    <a:pt x="1070673" y="673099"/>
                  </a:lnTo>
                  <a:lnTo>
                    <a:pt x="1071933" y="673099"/>
                  </a:lnTo>
                  <a:lnTo>
                    <a:pt x="1071933" y="671829"/>
                  </a:lnTo>
                  <a:close/>
                </a:path>
                <a:path w="3705225" h="1082039">
                  <a:moveTo>
                    <a:pt x="1073928" y="670559"/>
                  </a:moveTo>
                  <a:lnTo>
                    <a:pt x="1072668" y="670559"/>
                  </a:lnTo>
                  <a:lnTo>
                    <a:pt x="1071408" y="671829"/>
                  </a:lnTo>
                  <a:lnTo>
                    <a:pt x="1071933" y="671829"/>
                  </a:lnTo>
                  <a:lnTo>
                    <a:pt x="1071933" y="673099"/>
                  </a:lnTo>
                  <a:lnTo>
                    <a:pt x="1073928" y="673099"/>
                  </a:lnTo>
                  <a:lnTo>
                    <a:pt x="1073928" y="670559"/>
                  </a:lnTo>
                  <a:close/>
                </a:path>
                <a:path w="3705225" h="1082039">
                  <a:moveTo>
                    <a:pt x="1089681" y="664209"/>
                  </a:moveTo>
                  <a:lnTo>
                    <a:pt x="1071408" y="664209"/>
                  </a:lnTo>
                  <a:lnTo>
                    <a:pt x="1071408" y="671829"/>
                  </a:lnTo>
                  <a:lnTo>
                    <a:pt x="1072668" y="670559"/>
                  </a:lnTo>
                  <a:lnTo>
                    <a:pt x="1073928" y="670559"/>
                  </a:lnTo>
                  <a:lnTo>
                    <a:pt x="1073928" y="666749"/>
                  </a:lnTo>
                  <a:lnTo>
                    <a:pt x="1072668" y="666749"/>
                  </a:lnTo>
                  <a:lnTo>
                    <a:pt x="1073928" y="665479"/>
                  </a:lnTo>
                  <a:lnTo>
                    <a:pt x="1089681" y="665479"/>
                  </a:lnTo>
                  <a:lnTo>
                    <a:pt x="1089681" y="664209"/>
                  </a:lnTo>
                  <a:close/>
                </a:path>
                <a:path w="3705225" h="1082039">
                  <a:moveTo>
                    <a:pt x="1073928" y="665479"/>
                  </a:moveTo>
                  <a:lnTo>
                    <a:pt x="1072668" y="666749"/>
                  </a:lnTo>
                  <a:lnTo>
                    <a:pt x="1073928" y="666749"/>
                  </a:lnTo>
                  <a:lnTo>
                    <a:pt x="1073928" y="665479"/>
                  </a:lnTo>
                  <a:close/>
                </a:path>
                <a:path w="3705225" h="1082039">
                  <a:moveTo>
                    <a:pt x="1092201" y="664209"/>
                  </a:moveTo>
                  <a:lnTo>
                    <a:pt x="1090941" y="664209"/>
                  </a:lnTo>
                  <a:lnTo>
                    <a:pt x="1089681" y="665479"/>
                  </a:lnTo>
                  <a:lnTo>
                    <a:pt x="1073928" y="665479"/>
                  </a:lnTo>
                  <a:lnTo>
                    <a:pt x="1073928" y="666749"/>
                  </a:lnTo>
                  <a:lnTo>
                    <a:pt x="1092201" y="666749"/>
                  </a:lnTo>
                  <a:lnTo>
                    <a:pt x="1092201" y="664209"/>
                  </a:lnTo>
                  <a:close/>
                </a:path>
                <a:path w="3705225" h="1082039">
                  <a:moveTo>
                    <a:pt x="1114045" y="657859"/>
                  </a:moveTo>
                  <a:lnTo>
                    <a:pt x="1089681" y="657859"/>
                  </a:lnTo>
                  <a:lnTo>
                    <a:pt x="1089681" y="665479"/>
                  </a:lnTo>
                  <a:lnTo>
                    <a:pt x="1090941" y="664209"/>
                  </a:lnTo>
                  <a:lnTo>
                    <a:pt x="1092201" y="664209"/>
                  </a:lnTo>
                  <a:lnTo>
                    <a:pt x="1092201" y="660399"/>
                  </a:lnTo>
                  <a:lnTo>
                    <a:pt x="1090941" y="660399"/>
                  </a:lnTo>
                  <a:lnTo>
                    <a:pt x="1092201" y="659129"/>
                  </a:lnTo>
                  <a:lnTo>
                    <a:pt x="1114045" y="659129"/>
                  </a:lnTo>
                  <a:lnTo>
                    <a:pt x="1114045" y="657859"/>
                  </a:lnTo>
                  <a:close/>
                </a:path>
                <a:path w="3705225" h="1082039">
                  <a:moveTo>
                    <a:pt x="1092201" y="659129"/>
                  </a:moveTo>
                  <a:lnTo>
                    <a:pt x="1090941" y="660399"/>
                  </a:lnTo>
                  <a:lnTo>
                    <a:pt x="1092201" y="660399"/>
                  </a:lnTo>
                  <a:lnTo>
                    <a:pt x="1092201" y="659129"/>
                  </a:lnTo>
                  <a:close/>
                </a:path>
                <a:path w="3705225" h="1082039">
                  <a:moveTo>
                    <a:pt x="1116565" y="657859"/>
                  </a:moveTo>
                  <a:lnTo>
                    <a:pt x="1115305" y="657859"/>
                  </a:lnTo>
                  <a:lnTo>
                    <a:pt x="1114045" y="659129"/>
                  </a:lnTo>
                  <a:lnTo>
                    <a:pt x="1092201" y="659129"/>
                  </a:lnTo>
                  <a:lnTo>
                    <a:pt x="1092201" y="660399"/>
                  </a:lnTo>
                  <a:lnTo>
                    <a:pt x="1116565" y="660399"/>
                  </a:lnTo>
                  <a:lnTo>
                    <a:pt x="1116565" y="657859"/>
                  </a:lnTo>
                  <a:close/>
                </a:path>
                <a:path w="3705225" h="1082039">
                  <a:moveTo>
                    <a:pt x="1154582" y="651509"/>
                  </a:moveTo>
                  <a:lnTo>
                    <a:pt x="1114045" y="651509"/>
                  </a:lnTo>
                  <a:lnTo>
                    <a:pt x="1114045" y="659129"/>
                  </a:lnTo>
                  <a:lnTo>
                    <a:pt x="1115305" y="657859"/>
                  </a:lnTo>
                  <a:lnTo>
                    <a:pt x="1116565" y="657859"/>
                  </a:lnTo>
                  <a:lnTo>
                    <a:pt x="1116565" y="654049"/>
                  </a:lnTo>
                  <a:lnTo>
                    <a:pt x="1115305" y="654049"/>
                  </a:lnTo>
                  <a:lnTo>
                    <a:pt x="1116565" y="652779"/>
                  </a:lnTo>
                  <a:lnTo>
                    <a:pt x="1154582" y="652779"/>
                  </a:lnTo>
                  <a:lnTo>
                    <a:pt x="1154582" y="651509"/>
                  </a:lnTo>
                  <a:close/>
                </a:path>
                <a:path w="3705225" h="1082039">
                  <a:moveTo>
                    <a:pt x="1116565" y="652779"/>
                  </a:moveTo>
                  <a:lnTo>
                    <a:pt x="1115305" y="654049"/>
                  </a:lnTo>
                  <a:lnTo>
                    <a:pt x="1116565" y="654049"/>
                  </a:lnTo>
                  <a:lnTo>
                    <a:pt x="1116565" y="652779"/>
                  </a:lnTo>
                  <a:close/>
                </a:path>
                <a:path w="3705225" h="1082039">
                  <a:moveTo>
                    <a:pt x="1157102" y="651509"/>
                  </a:moveTo>
                  <a:lnTo>
                    <a:pt x="1155842" y="651509"/>
                  </a:lnTo>
                  <a:lnTo>
                    <a:pt x="1154582" y="652779"/>
                  </a:lnTo>
                  <a:lnTo>
                    <a:pt x="1116565" y="652779"/>
                  </a:lnTo>
                  <a:lnTo>
                    <a:pt x="1116565" y="654049"/>
                  </a:lnTo>
                  <a:lnTo>
                    <a:pt x="1157102" y="654049"/>
                  </a:lnTo>
                  <a:lnTo>
                    <a:pt x="1157102" y="651509"/>
                  </a:lnTo>
                  <a:close/>
                </a:path>
                <a:path w="3705225" h="1082039">
                  <a:moveTo>
                    <a:pt x="1157102" y="646429"/>
                  </a:moveTo>
                  <a:lnTo>
                    <a:pt x="1154582" y="646429"/>
                  </a:lnTo>
                  <a:lnTo>
                    <a:pt x="1154582" y="652779"/>
                  </a:lnTo>
                  <a:lnTo>
                    <a:pt x="1155842" y="651509"/>
                  </a:lnTo>
                  <a:lnTo>
                    <a:pt x="1157102" y="651509"/>
                  </a:lnTo>
                  <a:lnTo>
                    <a:pt x="1157102" y="647699"/>
                  </a:lnTo>
                  <a:lnTo>
                    <a:pt x="1155842" y="647699"/>
                  </a:lnTo>
                  <a:lnTo>
                    <a:pt x="1157102" y="646429"/>
                  </a:lnTo>
                  <a:close/>
                </a:path>
                <a:path w="3705225" h="1082039">
                  <a:moveTo>
                    <a:pt x="1157102" y="646429"/>
                  </a:moveTo>
                  <a:lnTo>
                    <a:pt x="1155842" y="647699"/>
                  </a:lnTo>
                  <a:lnTo>
                    <a:pt x="1157102" y="647699"/>
                  </a:lnTo>
                  <a:lnTo>
                    <a:pt x="1157102" y="646429"/>
                  </a:lnTo>
                  <a:close/>
                </a:path>
                <a:path w="3705225" h="1082039">
                  <a:moveTo>
                    <a:pt x="1227674" y="640079"/>
                  </a:moveTo>
                  <a:lnTo>
                    <a:pt x="1178946" y="640079"/>
                  </a:lnTo>
                  <a:lnTo>
                    <a:pt x="1178946" y="646429"/>
                  </a:lnTo>
                  <a:lnTo>
                    <a:pt x="1157102" y="646429"/>
                  </a:lnTo>
                  <a:lnTo>
                    <a:pt x="1157102" y="647699"/>
                  </a:lnTo>
                  <a:lnTo>
                    <a:pt x="1181466" y="647699"/>
                  </a:lnTo>
                  <a:lnTo>
                    <a:pt x="1181466" y="642619"/>
                  </a:lnTo>
                  <a:lnTo>
                    <a:pt x="1180206" y="642619"/>
                  </a:lnTo>
                  <a:lnTo>
                    <a:pt x="1181466" y="641349"/>
                  </a:lnTo>
                  <a:lnTo>
                    <a:pt x="1227674" y="641349"/>
                  </a:lnTo>
                  <a:lnTo>
                    <a:pt x="1227674" y="640079"/>
                  </a:lnTo>
                  <a:close/>
                </a:path>
                <a:path w="3705225" h="1082039">
                  <a:moveTo>
                    <a:pt x="1181466" y="641349"/>
                  </a:moveTo>
                  <a:lnTo>
                    <a:pt x="1180206" y="642619"/>
                  </a:lnTo>
                  <a:lnTo>
                    <a:pt x="1181466" y="642619"/>
                  </a:lnTo>
                  <a:lnTo>
                    <a:pt x="1181466" y="641349"/>
                  </a:lnTo>
                  <a:close/>
                </a:path>
                <a:path w="3705225" h="1082039">
                  <a:moveTo>
                    <a:pt x="1230194" y="640079"/>
                  </a:moveTo>
                  <a:lnTo>
                    <a:pt x="1228934" y="640079"/>
                  </a:lnTo>
                  <a:lnTo>
                    <a:pt x="1227674" y="641349"/>
                  </a:lnTo>
                  <a:lnTo>
                    <a:pt x="1181466" y="641349"/>
                  </a:lnTo>
                  <a:lnTo>
                    <a:pt x="1181466" y="642619"/>
                  </a:lnTo>
                  <a:lnTo>
                    <a:pt x="1230194" y="642619"/>
                  </a:lnTo>
                  <a:lnTo>
                    <a:pt x="1230194" y="640079"/>
                  </a:lnTo>
                  <a:close/>
                </a:path>
                <a:path w="3705225" h="1082039">
                  <a:moveTo>
                    <a:pt x="1231769" y="633729"/>
                  </a:moveTo>
                  <a:lnTo>
                    <a:pt x="1227674" y="633729"/>
                  </a:lnTo>
                  <a:lnTo>
                    <a:pt x="1227674" y="641349"/>
                  </a:lnTo>
                  <a:lnTo>
                    <a:pt x="1228934" y="640079"/>
                  </a:lnTo>
                  <a:lnTo>
                    <a:pt x="1230194" y="640079"/>
                  </a:lnTo>
                  <a:lnTo>
                    <a:pt x="1230194" y="636269"/>
                  </a:lnTo>
                  <a:lnTo>
                    <a:pt x="1228934" y="636269"/>
                  </a:lnTo>
                  <a:lnTo>
                    <a:pt x="1230194" y="634999"/>
                  </a:lnTo>
                  <a:lnTo>
                    <a:pt x="1231769" y="634999"/>
                  </a:lnTo>
                  <a:lnTo>
                    <a:pt x="1231769" y="633729"/>
                  </a:lnTo>
                  <a:close/>
                </a:path>
                <a:path w="3705225" h="1082039">
                  <a:moveTo>
                    <a:pt x="1230194" y="634999"/>
                  </a:moveTo>
                  <a:lnTo>
                    <a:pt x="1228934" y="636269"/>
                  </a:lnTo>
                  <a:lnTo>
                    <a:pt x="1230194" y="636269"/>
                  </a:lnTo>
                  <a:lnTo>
                    <a:pt x="1230194" y="634999"/>
                  </a:lnTo>
                  <a:close/>
                </a:path>
                <a:path w="3705225" h="1082039">
                  <a:moveTo>
                    <a:pt x="1234290" y="633729"/>
                  </a:moveTo>
                  <a:lnTo>
                    <a:pt x="1233030" y="633729"/>
                  </a:lnTo>
                  <a:lnTo>
                    <a:pt x="1231769" y="634999"/>
                  </a:lnTo>
                  <a:lnTo>
                    <a:pt x="1230194" y="634999"/>
                  </a:lnTo>
                  <a:lnTo>
                    <a:pt x="1230194" y="636269"/>
                  </a:lnTo>
                  <a:lnTo>
                    <a:pt x="1234290" y="636269"/>
                  </a:lnTo>
                  <a:lnTo>
                    <a:pt x="1234290" y="633729"/>
                  </a:lnTo>
                  <a:close/>
                </a:path>
                <a:path w="3705225" h="1082039">
                  <a:moveTo>
                    <a:pt x="1247942" y="627379"/>
                  </a:moveTo>
                  <a:lnTo>
                    <a:pt x="1231769" y="627379"/>
                  </a:lnTo>
                  <a:lnTo>
                    <a:pt x="1231769" y="634999"/>
                  </a:lnTo>
                  <a:lnTo>
                    <a:pt x="1233030" y="633729"/>
                  </a:lnTo>
                  <a:lnTo>
                    <a:pt x="1234290" y="633729"/>
                  </a:lnTo>
                  <a:lnTo>
                    <a:pt x="1234290" y="629919"/>
                  </a:lnTo>
                  <a:lnTo>
                    <a:pt x="1233030" y="629919"/>
                  </a:lnTo>
                  <a:lnTo>
                    <a:pt x="1234290" y="628649"/>
                  </a:lnTo>
                  <a:lnTo>
                    <a:pt x="1247942" y="628649"/>
                  </a:lnTo>
                  <a:lnTo>
                    <a:pt x="1247942" y="627379"/>
                  </a:lnTo>
                  <a:close/>
                </a:path>
                <a:path w="3705225" h="1082039">
                  <a:moveTo>
                    <a:pt x="1234290" y="628649"/>
                  </a:moveTo>
                  <a:lnTo>
                    <a:pt x="1233030" y="629919"/>
                  </a:lnTo>
                  <a:lnTo>
                    <a:pt x="1234290" y="629919"/>
                  </a:lnTo>
                  <a:lnTo>
                    <a:pt x="1234290" y="628649"/>
                  </a:lnTo>
                  <a:close/>
                </a:path>
                <a:path w="3705225" h="1082039">
                  <a:moveTo>
                    <a:pt x="1250463" y="627379"/>
                  </a:moveTo>
                  <a:lnTo>
                    <a:pt x="1249202" y="627379"/>
                  </a:lnTo>
                  <a:lnTo>
                    <a:pt x="1247942" y="628649"/>
                  </a:lnTo>
                  <a:lnTo>
                    <a:pt x="1234290" y="628649"/>
                  </a:lnTo>
                  <a:lnTo>
                    <a:pt x="1234290" y="629919"/>
                  </a:lnTo>
                  <a:lnTo>
                    <a:pt x="1250463" y="629919"/>
                  </a:lnTo>
                  <a:lnTo>
                    <a:pt x="1250463" y="627379"/>
                  </a:lnTo>
                  <a:close/>
                </a:path>
                <a:path w="3705225" h="1082039">
                  <a:moveTo>
                    <a:pt x="1312948" y="621029"/>
                  </a:moveTo>
                  <a:lnTo>
                    <a:pt x="1247942" y="621029"/>
                  </a:lnTo>
                  <a:lnTo>
                    <a:pt x="1247942" y="628649"/>
                  </a:lnTo>
                  <a:lnTo>
                    <a:pt x="1249202" y="627379"/>
                  </a:lnTo>
                  <a:lnTo>
                    <a:pt x="1250463" y="627379"/>
                  </a:lnTo>
                  <a:lnTo>
                    <a:pt x="1250463" y="623569"/>
                  </a:lnTo>
                  <a:lnTo>
                    <a:pt x="1249202" y="623569"/>
                  </a:lnTo>
                  <a:lnTo>
                    <a:pt x="1250463" y="622299"/>
                  </a:lnTo>
                  <a:lnTo>
                    <a:pt x="1312948" y="622299"/>
                  </a:lnTo>
                  <a:lnTo>
                    <a:pt x="1312948" y="621029"/>
                  </a:lnTo>
                  <a:close/>
                </a:path>
                <a:path w="3705225" h="1082039">
                  <a:moveTo>
                    <a:pt x="1250463" y="622299"/>
                  </a:moveTo>
                  <a:lnTo>
                    <a:pt x="1249202" y="623569"/>
                  </a:lnTo>
                  <a:lnTo>
                    <a:pt x="1250463" y="623569"/>
                  </a:lnTo>
                  <a:lnTo>
                    <a:pt x="1250463" y="622299"/>
                  </a:lnTo>
                  <a:close/>
                </a:path>
                <a:path w="3705225" h="1082039">
                  <a:moveTo>
                    <a:pt x="1315468" y="621029"/>
                  </a:moveTo>
                  <a:lnTo>
                    <a:pt x="1314208" y="621029"/>
                  </a:lnTo>
                  <a:lnTo>
                    <a:pt x="1312948" y="622299"/>
                  </a:lnTo>
                  <a:lnTo>
                    <a:pt x="1250463" y="622299"/>
                  </a:lnTo>
                  <a:lnTo>
                    <a:pt x="1250463" y="623569"/>
                  </a:lnTo>
                  <a:lnTo>
                    <a:pt x="1315468" y="623569"/>
                  </a:lnTo>
                  <a:lnTo>
                    <a:pt x="1315468" y="621029"/>
                  </a:lnTo>
                  <a:close/>
                </a:path>
                <a:path w="3705225" h="1082039">
                  <a:moveTo>
                    <a:pt x="1335212" y="614679"/>
                  </a:moveTo>
                  <a:lnTo>
                    <a:pt x="1312948" y="614679"/>
                  </a:lnTo>
                  <a:lnTo>
                    <a:pt x="1312948" y="622299"/>
                  </a:lnTo>
                  <a:lnTo>
                    <a:pt x="1314208" y="621029"/>
                  </a:lnTo>
                  <a:lnTo>
                    <a:pt x="1315468" y="621029"/>
                  </a:lnTo>
                  <a:lnTo>
                    <a:pt x="1315468" y="617219"/>
                  </a:lnTo>
                  <a:lnTo>
                    <a:pt x="1314208" y="617219"/>
                  </a:lnTo>
                  <a:lnTo>
                    <a:pt x="1315468" y="615949"/>
                  </a:lnTo>
                  <a:lnTo>
                    <a:pt x="1335212" y="615949"/>
                  </a:lnTo>
                  <a:lnTo>
                    <a:pt x="1335212" y="614679"/>
                  </a:lnTo>
                  <a:close/>
                </a:path>
                <a:path w="3705225" h="1082039">
                  <a:moveTo>
                    <a:pt x="1315468" y="615949"/>
                  </a:moveTo>
                  <a:lnTo>
                    <a:pt x="1314208" y="617219"/>
                  </a:lnTo>
                  <a:lnTo>
                    <a:pt x="1315468" y="617219"/>
                  </a:lnTo>
                  <a:lnTo>
                    <a:pt x="1315468" y="615949"/>
                  </a:lnTo>
                  <a:close/>
                </a:path>
                <a:path w="3705225" h="1082039">
                  <a:moveTo>
                    <a:pt x="1337732" y="614679"/>
                  </a:moveTo>
                  <a:lnTo>
                    <a:pt x="1336472" y="614679"/>
                  </a:lnTo>
                  <a:lnTo>
                    <a:pt x="1335212" y="615949"/>
                  </a:lnTo>
                  <a:lnTo>
                    <a:pt x="1315468" y="615949"/>
                  </a:lnTo>
                  <a:lnTo>
                    <a:pt x="1315468" y="617219"/>
                  </a:lnTo>
                  <a:lnTo>
                    <a:pt x="1337732" y="617219"/>
                  </a:lnTo>
                  <a:lnTo>
                    <a:pt x="1337732" y="614679"/>
                  </a:lnTo>
                  <a:close/>
                </a:path>
                <a:path w="3705225" h="1082039">
                  <a:moveTo>
                    <a:pt x="1349389" y="608329"/>
                  </a:moveTo>
                  <a:lnTo>
                    <a:pt x="1335212" y="608329"/>
                  </a:lnTo>
                  <a:lnTo>
                    <a:pt x="1335212" y="615949"/>
                  </a:lnTo>
                  <a:lnTo>
                    <a:pt x="1336472" y="614679"/>
                  </a:lnTo>
                  <a:lnTo>
                    <a:pt x="1337732" y="614679"/>
                  </a:lnTo>
                  <a:lnTo>
                    <a:pt x="1337732" y="610869"/>
                  </a:lnTo>
                  <a:lnTo>
                    <a:pt x="1336472" y="610869"/>
                  </a:lnTo>
                  <a:lnTo>
                    <a:pt x="1337732" y="609599"/>
                  </a:lnTo>
                  <a:lnTo>
                    <a:pt x="1349389" y="609599"/>
                  </a:lnTo>
                  <a:lnTo>
                    <a:pt x="1349389" y="608329"/>
                  </a:lnTo>
                  <a:close/>
                </a:path>
                <a:path w="3705225" h="1082039">
                  <a:moveTo>
                    <a:pt x="1337732" y="609599"/>
                  </a:moveTo>
                  <a:lnTo>
                    <a:pt x="1336472" y="610869"/>
                  </a:lnTo>
                  <a:lnTo>
                    <a:pt x="1337732" y="610869"/>
                  </a:lnTo>
                  <a:lnTo>
                    <a:pt x="1337732" y="609599"/>
                  </a:lnTo>
                  <a:close/>
                </a:path>
                <a:path w="3705225" h="1082039">
                  <a:moveTo>
                    <a:pt x="1351909" y="608329"/>
                  </a:moveTo>
                  <a:lnTo>
                    <a:pt x="1350649" y="608329"/>
                  </a:lnTo>
                  <a:lnTo>
                    <a:pt x="1349389" y="609599"/>
                  </a:lnTo>
                  <a:lnTo>
                    <a:pt x="1337732" y="609599"/>
                  </a:lnTo>
                  <a:lnTo>
                    <a:pt x="1337732" y="610869"/>
                  </a:lnTo>
                  <a:lnTo>
                    <a:pt x="1351909" y="610869"/>
                  </a:lnTo>
                  <a:lnTo>
                    <a:pt x="1351909" y="608329"/>
                  </a:lnTo>
                  <a:close/>
                </a:path>
                <a:path w="3705225" h="1082039">
                  <a:moveTo>
                    <a:pt x="1426577" y="601979"/>
                  </a:moveTo>
                  <a:lnTo>
                    <a:pt x="1349389" y="601979"/>
                  </a:lnTo>
                  <a:lnTo>
                    <a:pt x="1349389" y="609599"/>
                  </a:lnTo>
                  <a:lnTo>
                    <a:pt x="1350649" y="608329"/>
                  </a:lnTo>
                  <a:lnTo>
                    <a:pt x="1351909" y="608329"/>
                  </a:lnTo>
                  <a:lnTo>
                    <a:pt x="1351909" y="604519"/>
                  </a:lnTo>
                  <a:lnTo>
                    <a:pt x="1350649" y="604519"/>
                  </a:lnTo>
                  <a:lnTo>
                    <a:pt x="1351909" y="603249"/>
                  </a:lnTo>
                  <a:lnTo>
                    <a:pt x="1426577" y="603249"/>
                  </a:lnTo>
                  <a:lnTo>
                    <a:pt x="1426577" y="601979"/>
                  </a:lnTo>
                  <a:close/>
                </a:path>
                <a:path w="3705225" h="1082039">
                  <a:moveTo>
                    <a:pt x="1351909" y="603249"/>
                  </a:moveTo>
                  <a:lnTo>
                    <a:pt x="1350649" y="604519"/>
                  </a:lnTo>
                  <a:lnTo>
                    <a:pt x="1351909" y="604519"/>
                  </a:lnTo>
                  <a:lnTo>
                    <a:pt x="1351909" y="603249"/>
                  </a:lnTo>
                  <a:close/>
                </a:path>
                <a:path w="3705225" h="1082039">
                  <a:moveTo>
                    <a:pt x="1429097" y="601979"/>
                  </a:moveTo>
                  <a:lnTo>
                    <a:pt x="1427837" y="601979"/>
                  </a:lnTo>
                  <a:lnTo>
                    <a:pt x="1426577" y="603249"/>
                  </a:lnTo>
                  <a:lnTo>
                    <a:pt x="1351909" y="603249"/>
                  </a:lnTo>
                  <a:lnTo>
                    <a:pt x="1351909" y="604519"/>
                  </a:lnTo>
                  <a:lnTo>
                    <a:pt x="1429097" y="604519"/>
                  </a:lnTo>
                  <a:lnTo>
                    <a:pt x="1429097" y="601979"/>
                  </a:lnTo>
                  <a:close/>
                </a:path>
                <a:path w="3705225" h="1082039">
                  <a:moveTo>
                    <a:pt x="1428572" y="595629"/>
                  </a:moveTo>
                  <a:lnTo>
                    <a:pt x="1426577" y="595629"/>
                  </a:lnTo>
                  <a:lnTo>
                    <a:pt x="1426577" y="603249"/>
                  </a:lnTo>
                  <a:lnTo>
                    <a:pt x="1427837" y="601979"/>
                  </a:lnTo>
                  <a:lnTo>
                    <a:pt x="1429097" y="601979"/>
                  </a:lnTo>
                  <a:lnTo>
                    <a:pt x="1429097" y="598169"/>
                  </a:lnTo>
                  <a:lnTo>
                    <a:pt x="1427837" y="598169"/>
                  </a:lnTo>
                  <a:lnTo>
                    <a:pt x="1429097" y="596899"/>
                  </a:lnTo>
                  <a:lnTo>
                    <a:pt x="1428572" y="596899"/>
                  </a:lnTo>
                  <a:lnTo>
                    <a:pt x="1428572" y="595629"/>
                  </a:lnTo>
                  <a:close/>
                </a:path>
                <a:path w="3705225" h="1082039">
                  <a:moveTo>
                    <a:pt x="1429097" y="596899"/>
                  </a:moveTo>
                  <a:lnTo>
                    <a:pt x="1427837" y="598169"/>
                  </a:lnTo>
                  <a:lnTo>
                    <a:pt x="1429097" y="598169"/>
                  </a:lnTo>
                  <a:lnTo>
                    <a:pt x="1429097" y="596899"/>
                  </a:lnTo>
                  <a:close/>
                </a:path>
                <a:path w="3705225" h="1082039">
                  <a:moveTo>
                    <a:pt x="1431092" y="595629"/>
                  </a:moveTo>
                  <a:lnTo>
                    <a:pt x="1429832" y="595629"/>
                  </a:lnTo>
                  <a:lnTo>
                    <a:pt x="1428572" y="596899"/>
                  </a:lnTo>
                  <a:lnTo>
                    <a:pt x="1429097" y="596899"/>
                  </a:lnTo>
                  <a:lnTo>
                    <a:pt x="1429097" y="598169"/>
                  </a:lnTo>
                  <a:lnTo>
                    <a:pt x="1431092" y="598169"/>
                  </a:lnTo>
                  <a:lnTo>
                    <a:pt x="1431092" y="595629"/>
                  </a:lnTo>
                  <a:close/>
                </a:path>
                <a:path w="3705225" h="1082039">
                  <a:moveTo>
                    <a:pt x="1454931" y="589279"/>
                  </a:moveTo>
                  <a:lnTo>
                    <a:pt x="1428572" y="589279"/>
                  </a:lnTo>
                  <a:lnTo>
                    <a:pt x="1428572" y="596899"/>
                  </a:lnTo>
                  <a:lnTo>
                    <a:pt x="1429832" y="595629"/>
                  </a:lnTo>
                  <a:lnTo>
                    <a:pt x="1431092" y="595629"/>
                  </a:lnTo>
                  <a:lnTo>
                    <a:pt x="1431092" y="591819"/>
                  </a:lnTo>
                  <a:lnTo>
                    <a:pt x="1429832" y="591819"/>
                  </a:lnTo>
                  <a:lnTo>
                    <a:pt x="1431092" y="590549"/>
                  </a:lnTo>
                  <a:lnTo>
                    <a:pt x="1454931" y="590549"/>
                  </a:lnTo>
                  <a:lnTo>
                    <a:pt x="1454931" y="589279"/>
                  </a:lnTo>
                  <a:close/>
                </a:path>
                <a:path w="3705225" h="1082039">
                  <a:moveTo>
                    <a:pt x="1431092" y="590549"/>
                  </a:moveTo>
                  <a:lnTo>
                    <a:pt x="1429832" y="591819"/>
                  </a:lnTo>
                  <a:lnTo>
                    <a:pt x="1431092" y="591819"/>
                  </a:lnTo>
                  <a:lnTo>
                    <a:pt x="1431092" y="590549"/>
                  </a:lnTo>
                  <a:close/>
                </a:path>
                <a:path w="3705225" h="1082039">
                  <a:moveTo>
                    <a:pt x="1457452" y="589279"/>
                  </a:moveTo>
                  <a:lnTo>
                    <a:pt x="1456192" y="589279"/>
                  </a:lnTo>
                  <a:lnTo>
                    <a:pt x="1454931" y="590549"/>
                  </a:lnTo>
                  <a:lnTo>
                    <a:pt x="1431092" y="590549"/>
                  </a:lnTo>
                  <a:lnTo>
                    <a:pt x="1431092" y="591819"/>
                  </a:lnTo>
                  <a:lnTo>
                    <a:pt x="1457452" y="591819"/>
                  </a:lnTo>
                  <a:lnTo>
                    <a:pt x="1457452" y="589279"/>
                  </a:lnTo>
                  <a:close/>
                </a:path>
                <a:path w="3705225" h="1082039">
                  <a:moveTo>
                    <a:pt x="1475200" y="582929"/>
                  </a:moveTo>
                  <a:lnTo>
                    <a:pt x="1454931" y="582929"/>
                  </a:lnTo>
                  <a:lnTo>
                    <a:pt x="1454931" y="590549"/>
                  </a:lnTo>
                  <a:lnTo>
                    <a:pt x="1456192" y="589279"/>
                  </a:lnTo>
                  <a:lnTo>
                    <a:pt x="1457452" y="589279"/>
                  </a:lnTo>
                  <a:lnTo>
                    <a:pt x="1457452" y="585469"/>
                  </a:lnTo>
                  <a:lnTo>
                    <a:pt x="1456192" y="585469"/>
                  </a:lnTo>
                  <a:lnTo>
                    <a:pt x="1457452" y="584199"/>
                  </a:lnTo>
                  <a:lnTo>
                    <a:pt x="1475200" y="584199"/>
                  </a:lnTo>
                  <a:lnTo>
                    <a:pt x="1475200" y="582929"/>
                  </a:lnTo>
                  <a:close/>
                </a:path>
                <a:path w="3705225" h="1082039">
                  <a:moveTo>
                    <a:pt x="1457452" y="584199"/>
                  </a:moveTo>
                  <a:lnTo>
                    <a:pt x="1456192" y="585469"/>
                  </a:lnTo>
                  <a:lnTo>
                    <a:pt x="1457452" y="585469"/>
                  </a:lnTo>
                  <a:lnTo>
                    <a:pt x="1457452" y="584199"/>
                  </a:lnTo>
                  <a:close/>
                </a:path>
                <a:path w="3705225" h="1082039">
                  <a:moveTo>
                    <a:pt x="1477720" y="582929"/>
                  </a:moveTo>
                  <a:lnTo>
                    <a:pt x="1476460" y="582929"/>
                  </a:lnTo>
                  <a:lnTo>
                    <a:pt x="1475200" y="584199"/>
                  </a:lnTo>
                  <a:lnTo>
                    <a:pt x="1457452" y="584199"/>
                  </a:lnTo>
                  <a:lnTo>
                    <a:pt x="1457452" y="585469"/>
                  </a:lnTo>
                  <a:lnTo>
                    <a:pt x="1477720" y="585469"/>
                  </a:lnTo>
                  <a:lnTo>
                    <a:pt x="1477720" y="582929"/>
                  </a:lnTo>
                  <a:close/>
                </a:path>
                <a:path w="3705225" h="1082039">
                  <a:moveTo>
                    <a:pt x="1560474" y="576579"/>
                  </a:moveTo>
                  <a:lnTo>
                    <a:pt x="1475200" y="576579"/>
                  </a:lnTo>
                  <a:lnTo>
                    <a:pt x="1475200" y="584199"/>
                  </a:lnTo>
                  <a:lnTo>
                    <a:pt x="1476460" y="582929"/>
                  </a:lnTo>
                  <a:lnTo>
                    <a:pt x="1477720" y="582929"/>
                  </a:lnTo>
                  <a:lnTo>
                    <a:pt x="1477720" y="579119"/>
                  </a:lnTo>
                  <a:lnTo>
                    <a:pt x="1476460" y="579119"/>
                  </a:lnTo>
                  <a:lnTo>
                    <a:pt x="1477720" y="577849"/>
                  </a:lnTo>
                  <a:lnTo>
                    <a:pt x="1560474" y="577849"/>
                  </a:lnTo>
                  <a:lnTo>
                    <a:pt x="1560474" y="576579"/>
                  </a:lnTo>
                  <a:close/>
                </a:path>
                <a:path w="3705225" h="1082039">
                  <a:moveTo>
                    <a:pt x="1477720" y="577849"/>
                  </a:moveTo>
                  <a:lnTo>
                    <a:pt x="1476460" y="579119"/>
                  </a:lnTo>
                  <a:lnTo>
                    <a:pt x="1477720" y="579119"/>
                  </a:lnTo>
                  <a:lnTo>
                    <a:pt x="1477720" y="577849"/>
                  </a:lnTo>
                  <a:close/>
                </a:path>
                <a:path w="3705225" h="1082039">
                  <a:moveTo>
                    <a:pt x="1562994" y="576579"/>
                  </a:moveTo>
                  <a:lnTo>
                    <a:pt x="1561734" y="576579"/>
                  </a:lnTo>
                  <a:lnTo>
                    <a:pt x="1560474" y="577849"/>
                  </a:lnTo>
                  <a:lnTo>
                    <a:pt x="1477720" y="577849"/>
                  </a:lnTo>
                  <a:lnTo>
                    <a:pt x="1477720" y="579119"/>
                  </a:lnTo>
                  <a:lnTo>
                    <a:pt x="1562994" y="579119"/>
                  </a:lnTo>
                  <a:lnTo>
                    <a:pt x="1562994" y="576579"/>
                  </a:lnTo>
                  <a:close/>
                </a:path>
                <a:path w="3705225" h="1082039">
                  <a:moveTo>
                    <a:pt x="1586833" y="563879"/>
                  </a:moveTo>
                  <a:lnTo>
                    <a:pt x="1560474" y="563879"/>
                  </a:lnTo>
                  <a:lnTo>
                    <a:pt x="1560474" y="577849"/>
                  </a:lnTo>
                  <a:lnTo>
                    <a:pt x="1561734" y="576579"/>
                  </a:lnTo>
                  <a:lnTo>
                    <a:pt x="1562994" y="576579"/>
                  </a:lnTo>
                  <a:lnTo>
                    <a:pt x="1562994" y="566419"/>
                  </a:lnTo>
                  <a:lnTo>
                    <a:pt x="1561734" y="566419"/>
                  </a:lnTo>
                  <a:lnTo>
                    <a:pt x="1562994" y="565149"/>
                  </a:lnTo>
                  <a:lnTo>
                    <a:pt x="1586833" y="565149"/>
                  </a:lnTo>
                  <a:lnTo>
                    <a:pt x="1586833" y="563879"/>
                  </a:lnTo>
                  <a:close/>
                </a:path>
                <a:path w="3705225" h="1082039">
                  <a:moveTo>
                    <a:pt x="1562994" y="565149"/>
                  </a:moveTo>
                  <a:lnTo>
                    <a:pt x="1561734" y="566419"/>
                  </a:lnTo>
                  <a:lnTo>
                    <a:pt x="1562994" y="566419"/>
                  </a:lnTo>
                  <a:lnTo>
                    <a:pt x="1562994" y="565149"/>
                  </a:lnTo>
                  <a:close/>
                </a:path>
                <a:path w="3705225" h="1082039">
                  <a:moveTo>
                    <a:pt x="1589354" y="563879"/>
                  </a:moveTo>
                  <a:lnTo>
                    <a:pt x="1588093" y="563879"/>
                  </a:lnTo>
                  <a:lnTo>
                    <a:pt x="1586833" y="565149"/>
                  </a:lnTo>
                  <a:lnTo>
                    <a:pt x="1562994" y="565149"/>
                  </a:lnTo>
                  <a:lnTo>
                    <a:pt x="1562994" y="566419"/>
                  </a:lnTo>
                  <a:lnTo>
                    <a:pt x="1589354" y="566419"/>
                  </a:lnTo>
                  <a:lnTo>
                    <a:pt x="1589354" y="563879"/>
                  </a:lnTo>
                  <a:close/>
                </a:path>
                <a:path w="3705225" h="1082039">
                  <a:moveTo>
                    <a:pt x="1643648" y="557529"/>
                  </a:moveTo>
                  <a:lnTo>
                    <a:pt x="1586833" y="557529"/>
                  </a:lnTo>
                  <a:lnTo>
                    <a:pt x="1586833" y="565149"/>
                  </a:lnTo>
                  <a:lnTo>
                    <a:pt x="1588093" y="563879"/>
                  </a:lnTo>
                  <a:lnTo>
                    <a:pt x="1589354" y="563879"/>
                  </a:lnTo>
                  <a:lnTo>
                    <a:pt x="1589354" y="560069"/>
                  </a:lnTo>
                  <a:lnTo>
                    <a:pt x="1588093" y="560069"/>
                  </a:lnTo>
                  <a:lnTo>
                    <a:pt x="1589354" y="558799"/>
                  </a:lnTo>
                  <a:lnTo>
                    <a:pt x="1643648" y="558799"/>
                  </a:lnTo>
                  <a:lnTo>
                    <a:pt x="1643648" y="557529"/>
                  </a:lnTo>
                  <a:close/>
                </a:path>
                <a:path w="3705225" h="1082039">
                  <a:moveTo>
                    <a:pt x="1589354" y="558799"/>
                  </a:moveTo>
                  <a:lnTo>
                    <a:pt x="1588093" y="560069"/>
                  </a:lnTo>
                  <a:lnTo>
                    <a:pt x="1589354" y="560069"/>
                  </a:lnTo>
                  <a:lnTo>
                    <a:pt x="1589354" y="558799"/>
                  </a:lnTo>
                  <a:close/>
                </a:path>
                <a:path w="3705225" h="1082039">
                  <a:moveTo>
                    <a:pt x="1646168" y="557529"/>
                  </a:moveTo>
                  <a:lnTo>
                    <a:pt x="1644908" y="557529"/>
                  </a:lnTo>
                  <a:lnTo>
                    <a:pt x="1643648" y="558799"/>
                  </a:lnTo>
                  <a:lnTo>
                    <a:pt x="1589354" y="558799"/>
                  </a:lnTo>
                  <a:lnTo>
                    <a:pt x="1589354" y="560069"/>
                  </a:lnTo>
                  <a:lnTo>
                    <a:pt x="1646168" y="560069"/>
                  </a:lnTo>
                  <a:lnTo>
                    <a:pt x="1646168" y="557529"/>
                  </a:lnTo>
                  <a:close/>
                </a:path>
                <a:path w="3705225" h="1082039">
                  <a:moveTo>
                    <a:pt x="1666016" y="549909"/>
                  </a:moveTo>
                  <a:lnTo>
                    <a:pt x="1643648" y="549909"/>
                  </a:lnTo>
                  <a:lnTo>
                    <a:pt x="1643648" y="558799"/>
                  </a:lnTo>
                  <a:lnTo>
                    <a:pt x="1644908" y="557529"/>
                  </a:lnTo>
                  <a:lnTo>
                    <a:pt x="1646168" y="557529"/>
                  </a:lnTo>
                  <a:lnTo>
                    <a:pt x="1646168" y="552449"/>
                  </a:lnTo>
                  <a:lnTo>
                    <a:pt x="1644908" y="552449"/>
                  </a:lnTo>
                  <a:lnTo>
                    <a:pt x="1646168" y="551179"/>
                  </a:lnTo>
                  <a:lnTo>
                    <a:pt x="1666016" y="551179"/>
                  </a:lnTo>
                  <a:lnTo>
                    <a:pt x="1666016" y="549909"/>
                  </a:lnTo>
                  <a:close/>
                </a:path>
                <a:path w="3705225" h="1082039">
                  <a:moveTo>
                    <a:pt x="1646168" y="551179"/>
                  </a:moveTo>
                  <a:lnTo>
                    <a:pt x="1644908" y="552449"/>
                  </a:lnTo>
                  <a:lnTo>
                    <a:pt x="1646168" y="552449"/>
                  </a:lnTo>
                  <a:lnTo>
                    <a:pt x="1646168" y="551179"/>
                  </a:lnTo>
                  <a:close/>
                </a:path>
                <a:path w="3705225" h="1082039">
                  <a:moveTo>
                    <a:pt x="1668537" y="549909"/>
                  </a:moveTo>
                  <a:lnTo>
                    <a:pt x="1667277" y="549909"/>
                  </a:lnTo>
                  <a:lnTo>
                    <a:pt x="1666016" y="551179"/>
                  </a:lnTo>
                  <a:lnTo>
                    <a:pt x="1646168" y="551179"/>
                  </a:lnTo>
                  <a:lnTo>
                    <a:pt x="1646168" y="552449"/>
                  </a:lnTo>
                  <a:lnTo>
                    <a:pt x="1668537" y="552449"/>
                  </a:lnTo>
                  <a:lnTo>
                    <a:pt x="1668537" y="549909"/>
                  </a:lnTo>
                  <a:close/>
                </a:path>
                <a:path w="3705225" h="1082039">
                  <a:moveTo>
                    <a:pt x="1702457" y="543559"/>
                  </a:moveTo>
                  <a:lnTo>
                    <a:pt x="1666016" y="543559"/>
                  </a:lnTo>
                  <a:lnTo>
                    <a:pt x="1666016" y="551179"/>
                  </a:lnTo>
                  <a:lnTo>
                    <a:pt x="1667277" y="549909"/>
                  </a:lnTo>
                  <a:lnTo>
                    <a:pt x="1668537" y="549909"/>
                  </a:lnTo>
                  <a:lnTo>
                    <a:pt x="1668537" y="546099"/>
                  </a:lnTo>
                  <a:lnTo>
                    <a:pt x="1667277" y="546099"/>
                  </a:lnTo>
                  <a:lnTo>
                    <a:pt x="1668537" y="544829"/>
                  </a:lnTo>
                  <a:lnTo>
                    <a:pt x="1702457" y="544829"/>
                  </a:lnTo>
                  <a:lnTo>
                    <a:pt x="1702457" y="543559"/>
                  </a:lnTo>
                  <a:close/>
                </a:path>
                <a:path w="3705225" h="1082039">
                  <a:moveTo>
                    <a:pt x="1668537" y="544829"/>
                  </a:moveTo>
                  <a:lnTo>
                    <a:pt x="1667277" y="546099"/>
                  </a:lnTo>
                  <a:lnTo>
                    <a:pt x="1668537" y="546099"/>
                  </a:lnTo>
                  <a:lnTo>
                    <a:pt x="1668537" y="544829"/>
                  </a:lnTo>
                  <a:close/>
                </a:path>
                <a:path w="3705225" h="1082039">
                  <a:moveTo>
                    <a:pt x="1704978" y="543559"/>
                  </a:moveTo>
                  <a:lnTo>
                    <a:pt x="1703718" y="543559"/>
                  </a:lnTo>
                  <a:lnTo>
                    <a:pt x="1702457" y="544829"/>
                  </a:lnTo>
                  <a:lnTo>
                    <a:pt x="1668537" y="544829"/>
                  </a:lnTo>
                  <a:lnTo>
                    <a:pt x="1668537" y="546099"/>
                  </a:lnTo>
                  <a:lnTo>
                    <a:pt x="1704978" y="546099"/>
                  </a:lnTo>
                  <a:lnTo>
                    <a:pt x="1704978" y="543559"/>
                  </a:lnTo>
                  <a:close/>
                </a:path>
                <a:path w="3705225" h="1082039">
                  <a:moveTo>
                    <a:pt x="1751186" y="537209"/>
                  </a:moveTo>
                  <a:lnTo>
                    <a:pt x="1702457" y="537209"/>
                  </a:lnTo>
                  <a:lnTo>
                    <a:pt x="1702457" y="544829"/>
                  </a:lnTo>
                  <a:lnTo>
                    <a:pt x="1703718" y="543559"/>
                  </a:lnTo>
                  <a:lnTo>
                    <a:pt x="1704978" y="543559"/>
                  </a:lnTo>
                  <a:lnTo>
                    <a:pt x="1704978" y="539749"/>
                  </a:lnTo>
                  <a:lnTo>
                    <a:pt x="1703718" y="539749"/>
                  </a:lnTo>
                  <a:lnTo>
                    <a:pt x="1704978" y="538479"/>
                  </a:lnTo>
                  <a:lnTo>
                    <a:pt x="1751186" y="538479"/>
                  </a:lnTo>
                  <a:lnTo>
                    <a:pt x="1751186" y="537209"/>
                  </a:lnTo>
                  <a:close/>
                </a:path>
                <a:path w="3705225" h="1082039">
                  <a:moveTo>
                    <a:pt x="1704978" y="538479"/>
                  </a:moveTo>
                  <a:lnTo>
                    <a:pt x="1703718" y="539749"/>
                  </a:lnTo>
                  <a:lnTo>
                    <a:pt x="1704978" y="539749"/>
                  </a:lnTo>
                  <a:lnTo>
                    <a:pt x="1704978" y="538479"/>
                  </a:lnTo>
                  <a:close/>
                </a:path>
                <a:path w="3705225" h="1082039">
                  <a:moveTo>
                    <a:pt x="1753706" y="537209"/>
                  </a:moveTo>
                  <a:lnTo>
                    <a:pt x="1752446" y="537209"/>
                  </a:lnTo>
                  <a:lnTo>
                    <a:pt x="1751186" y="538479"/>
                  </a:lnTo>
                  <a:lnTo>
                    <a:pt x="1704978" y="538479"/>
                  </a:lnTo>
                  <a:lnTo>
                    <a:pt x="1704978" y="539749"/>
                  </a:lnTo>
                  <a:lnTo>
                    <a:pt x="1753706" y="539749"/>
                  </a:lnTo>
                  <a:lnTo>
                    <a:pt x="1753706" y="537209"/>
                  </a:lnTo>
                  <a:close/>
                </a:path>
                <a:path w="3705225" h="1082039">
                  <a:moveTo>
                    <a:pt x="1810100" y="530859"/>
                  </a:moveTo>
                  <a:lnTo>
                    <a:pt x="1751186" y="530859"/>
                  </a:lnTo>
                  <a:lnTo>
                    <a:pt x="1751186" y="538479"/>
                  </a:lnTo>
                  <a:lnTo>
                    <a:pt x="1752446" y="537209"/>
                  </a:lnTo>
                  <a:lnTo>
                    <a:pt x="1753706" y="537209"/>
                  </a:lnTo>
                  <a:lnTo>
                    <a:pt x="1753706" y="533399"/>
                  </a:lnTo>
                  <a:lnTo>
                    <a:pt x="1752446" y="533399"/>
                  </a:lnTo>
                  <a:lnTo>
                    <a:pt x="1753706" y="532129"/>
                  </a:lnTo>
                  <a:lnTo>
                    <a:pt x="1810100" y="532129"/>
                  </a:lnTo>
                  <a:lnTo>
                    <a:pt x="1810100" y="530859"/>
                  </a:lnTo>
                  <a:close/>
                </a:path>
                <a:path w="3705225" h="1082039">
                  <a:moveTo>
                    <a:pt x="1753706" y="532129"/>
                  </a:moveTo>
                  <a:lnTo>
                    <a:pt x="1752446" y="533399"/>
                  </a:lnTo>
                  <a:lnTo>
                    <a:pt x="1753706" y="533399"/>
                  </a:lnTo>
                  <a:lnTo>
                    <a:pt x="1753706" y="532129"/>
                  </a:lnTo>
                  <a:close/>
                </a:path>
                <a:path w="3705225" h="1082039">
                  <a:moveTo>
                    <a:pt x="1812621" y="530859"/>
                  </a:moveTo>
                  <a:lnTo>
                    <a:pt x="1811360" y="530859"/>
                  </a:lnTo>
                  <a:lnTo>
                    <a:pt x="1810100" y="532129"/>
                  </a:lnTo>
                  <a:lnTo>
                    <a:pt x="1753706" y="532129"/>
                  </a:lnTo>
                  <a:lnTo>
                    <a:pt x="1753706" y="533399"/>
                  </a:lnTo>
                  <a:lnTo>
                    <a:pt x="1812621" y="533399"/>
                  </a:lnTo>
                  <a:lnTo>
                    <a:pt x="1812621" y="530859"/>
                  </a:lnTo>
                  <a:close/>
                </a:path>
                <a:path w="3705225" h="1082039">
                  <a:moveTo>
                    <a:pt x="1824278" y="524509"/>
                  </a:moveTo>
                  <a:lnTo>
                    <a:pt x="1810100" y="524509"/>
                  </a:lnTo>
                  <a:lnTo>
                    <a:pt x="1810100" y="532129"/>
                  </a:lnTo>
                  <a:lnTo>
                    <a:pt x="1811360" y="530859"/>
                  </a:lnTo>
                  <a:lnTo>
                    <a:pt x="1812621" y="530859"/>
                  </a:lnTo>
                  <a:lnTo>
                    <a:pt x="1812621" y="527049"/>
                  </a:lnTo>
                  <a:lnTo>
                    <a:pt x="1811360" y="527049"/>
                  </a:lnTo>
                  <a:lnTo>
                    <a:pt x="1812621" y="525779"/>
                  </a:lnTo>
                  <a:lnTo>
                    <a:pt x="1824278" y="525779"/>
                  </a:lnTo>
                  <a:lnTo>
                    <a:pt x="1824278" y="524509"/>
                  </a:lnTo>
                  <a:close/>
                </a:path>
                <a:path w="3705225" h="1082039">
                  <a:moveTo>
                    <a:pt x="1812621" y="525779"/>
                  </a:moveTo>
                  <a:lnTo>
                    <a:pt x="1811360" y="527049"/>
                  </a:lnTo>
                  <a:lnTo>
                    <a:pt x="1812621" y="527049"/>
                  </a:lnTo>
                  <a:lnTo>
                    <a:pt x="1812621" y="525779"/>
                  </a:lnTo>
                  <a:close/>
                </a:path>
                <a:path w="3705225" h="1082039">
                  <a:moveTo>
                    <a:pt x="1826798" y="524509"/>
                  </a:moveTo>
                  <a:lnTo>
                    <a:pt x="1825538" y="524509"/>
                  </a:lnTo>
                  <a:lnTo>
                    <a:pt x="1824278" y="525779"/>
                  </a:lnTo>
                  <a:lnTo>
                    <a:pt x="1812621" y="525779"/>
                  </a:lnTo>
                  <a:lnTo>
                    <a:pt x="1812621" y="527049"/>
                  </a:lnTo>
                  <a:lnTo>
                    <a:pt x="1826798" y="527049"/>
                  </a:lnTo>
                  <a:lnTo>
                    <a:pt x="1826798" y="524509"/>
                  </a:lnTo>
                  <a:close/>
                </a:path>
                <a:path w="3705225" h="1082039">
                  <a:moveTo>
                    <a:pt x="1848642" y="516889"/>
                  </a:moveTo>
                  <a:lnTo>
                    <a:pt x="1824278" y="516889"/>
                  </a:lnTo>
                  <a:lnTo>
                    <a:pt x="1824278" y="525779"/>
                  </a:lnTo>
                  <a:lnTo>
                    <a:pt x="1825538" y="524509"/>
                  </a:lnTo>
                  <a:lnTo>
                    <a:pt x="1826798" y="524509"/>
                  </a:lnTo>
                  <a:lnTo>
                    <a:pt x="1826798" y="519429"/>
                  </a:lnTo>
                  <a:lnTo>
                    <a:pt x="1825538" y="519429"/>
                  </a:lnTo>
                  <a:lnTo>
                    <a:pt x="1826798" y="518159"/>
                  </a:lnTo>
                  <a:lnTo>
                    <a:pt x="1848642" y="518159"/>
                  </a:lnTo>
                  <a:lnTo>
                    <a:pt x="1848642" y="516889"/>
                  </a:lnTo>
                  <a:close/>
                </a:path>
                <a:path w="3705225" h="1082039">
                  <a:moveTo>
                    <a:pt x="1826798" y="518159"/>
                  </a:moveTo>
                  <a:lnTo>
                    <a:pt x="1825538" y="519429"/>
                  </a:lnTo>
                  <a:lnTo>
                    <a:pt x="1826798" y="519429"/>
                  </a:lnTo>
                  <a:lnTo>
                    <a:pt x="1826798" y="518159"/>
                  </a:lnTo>
                  <a:close/>
                </a:path>
                <a:path w="3705225" h="1082039">
                  <a:moveTo>
                    <a:pt x="1851162" y="516889"/>
                  </a:moveTo>
                  <a:lnTo>
                    <a:pt x="1849902" y="516889"/>
                  </a:lnTo>
                  <a:lnTo>
                    <a:pt x="1848642" y="518159"/>
                  </a:lnTo>
                  <a:lnTo>
                    <a:pt x="1826798" y="518159"/>
                  </a:lnTo>
                  <a:lnTo>
                    <a:pt x="1826798" y="519429"/>
                  </a:lnTo>
                  <a:lnTo>
                    <a:pt x="1851162" y="519429"/>
                  </a:lnTo>
                  <a:lnTo>
                    <a:pt x="1851162" y="516889"/>
                  </a:lnTo>
                  <a:close/>
                </a:path>
                <a:path w="3705225" h="1082039">
                  <a:moveTo>
                    <a:pt x="1856728" y="510539"/>
                  </a:moveTo>
                  <a:lnTo>
                    <a:pt x="1848642" y="510539"/>
                  </a:lnTo>
                  <a:lnTo>
                    <a:pt x="1848642" y="518159"/>
                  </a:lnTo>
                  <a:lnTo>
                    <a:pt x="1849902" y="516889"/>
                  </a:lnTo>
                  <a:lnTo>
                    <a:pt x="1851162" y="516889"/>
                  </a:lnTo>
                  <a:lnTo>
                    <a:pt x="1851162" y="513079"/>
                  </a:lnTo>
                  <a:lnTo>
                    <a:pt x="1849902" y="513079"/>
                  </a:lnTo>
                  <a:lnTo>
                    <a:pt x="1851162" y="511809"/>
                  </a:lnTo>
                  <a:lnTo>
                    <a:pt x="1856728" y="511809"/>
                  </a:lnTo>
                  <a:lnTo>
                    <a:pt x="1856728" y="510539"/>
                  </a:lnTo>
                  <a:close/>
                </a:path>
                <a:path w="3705225" h="1082039">
                  <a:moveTo>
                    <a:pt x="1851162" y="511809"/>
                  </a:moveTo>
                  <a:lnTo>
                    <a:pt x="1849902" y="513079"/>
                  </a:lnTo>
                  <a:lnTo>
                    <a:pt x="1851162" y="513079"/>
                  </a:lnTo>
                  <a:lnTo>
                    <a:pt x="1851162" y="511809"/>
                  </a:lnTo>
                  <a:close/>
                </a:path>
                <a:path w="3705225" h="1082039">
                  <a:moveTo>
                    <a:pt x="1859248" y="510539"/>
                  </a:moveTo>
                  <a:lnTo>
                    <a:pt x="1857988" y="510539"/>
                  </a:lnTo>
                  <a:lnTo>
                    <a:pt x="1856728" y="511809"/>
                  </a:lnTo>
                  <a:lnTo>
                    <a:pt x="1851162" y="511809"/>
                  </a:lnTo>
                  <a:lnTo>
                    <a:pt x="1851162" y="513079"/>
                  </a:lnTo>
                  <a:lnTo>
                    <a:pt x="1859248" y="513079"/>
                  </a:lnTo>
                  <a:lnTo>
                    <a:pt x="1859248" y="510539"/>
                  </a:lnTo>
                  <a:close/>
                </a:path>
                <a:path w="3705225" h="1082039">
                  <a:moveTo>
                    <a:pt x="1875001" y="504189"/>
                  </a:moveTo>
                  <a:lnTo>
                    <a:pt x="1856728" y="504189"/>
                  </a:lnTo>
                  <a:lnTo>
                    <a:pt x="1856728" y="511809"/>
                  </a:lnTo>
                  <a:lnTo>
                    <a:pt x="1857988" y="510539"/>
                  </a:lnTo>
                  <a:lnTo>
                    <a:pt x="1859248" y="510539"/>
                  </a:lnTo>
                  <a:lnTo>
                    <a:pt x="1859248" y="506729"/>
                  </a:lnTo>
                  <a:lnTo>
                    <a:pt x="1857988" y="506729"/>
                  </a:lnTo>
                  <a:lnTo>
                    <a:pt x="1859248" y="505459"/>
                  </a:lnTo>
                  <a:lnTo>
                    <a:pt x="1875001" y="505459"/>
                  </a:lnTo>
                  <a:lnTo>
                    <a:pt x="1875001" y="504189"/>
                  </a:lnTo>
                  <a:close/>
                </a:path>
                <a:path w="3705225" h="1082039">
                  <a:moveTo>
                    <a:pt x="1859248" y="505459"/>
                  </a:moveTo>
                  <a:lnTo>
                    <a:pt x="1857988" y="506729"/>
                  </a:lnTo>
                  <a:lnTo>
                    <a:pt x="1859248" y="506729"/>
                  </a:lnTo>
                  <a:lnTo>
                    <a:pt x="1859248" y="505459"/>
                  </a:lnTo>
                  <a:close/>
                </a:path>
                <a:path w="3705225" h="1082039">
                  <a:moveTo>
                    <a:pt x="1877521" y="504189"/>
                  </a:moveTo>
                  <a:lnTo>
                    <a:pt x="1876261" y="504189"/>
                  </a:lnTo>
                  <a:lnTo>
                    <a:pt x="1875001" y="505459"/>
                  </a:lnTo>
                  <a:lnTo>
                    <a:pt x="1859248" y="505459"/>
                  </a:lnTo>
                  <a:lnTo>
                    <a:pt x="1859248" y="506729"/>
                  </a:lnTo>
                  <a:lnTo>
                    <a:pt x="1877521" y="506729"/>
                  </a:lnTo>
                  <a:lnTo>
                    <a:pt x="1877521" y="504189"/>
                  </a:lnTo>
                  <a:close/>
                </a:path>
                <a:path w="3705225" h="1082039">
                  <a:moveTo>
                    <a:pt x="1899365" y="497839"/>
                  </a:moveTo>
                  <a:lnTo>
                    <a:pt x="1875001" y="497839"/>
                  </a:lnTo>
                  <a:lnTo>
                    <a:pt x="1875001" y="505459"/>
                  </a:lnTo>
                  <a:lnTo>
                    <a:pt x="1876261" y="504189"/>
                  </a:lnTo>
                  <a:lnTo>
                    <a:pt x="1877521" y="504189"/>
                  </a:lnTo>
                  <a:lnTo>
                    <a:pt x="1877521" y="500379"/>
                  </a:lnTo>
                  <a:lnTo>
                    <a:pt x="1876261" y="500379"/>
                  </a:lnTo>
                  <a:lnTo>
                    <a:pt x="1877521" y="499109"/>
                  </a:lnTo>
                  <a:lnTo>
                    <a:pt x="1899365" y="499109"/>
                  </a:lnTo>
                  <a:lnTo>
                    <a:pt x="1899365" y="497839"/>
                  </a:lnTo>
                  <a:close/>
                </a:path>
                <a:path w="3705225" h="1082039">
                  <a:moveTo>
                    <a:pt x="1877521" y="499109"/>
                  </a:moveTo>
                  <a:lnTo>
                    <a:pt x="1876261" y="500379"/>
                  </a:lnTo>
                  <a:lnTo>
                    <a:pt x="1877521" y="500379"/>
                  </a:lnTo>
                  <a:lnTo>
                    <a:pt x="1877521" y="499109"/>
                  </a:lnTo>
                  <a:close/>
                </a:path>
                <a:path w="3705225" h="1082039">
                  <a:moveTo>
                    <a:pt x="1901885" y="497839"/>
                  </a:moveTo>
                  <a:lnTo>
                    <a:pt x="1900625" y="497839"/>
                  </a:lnTo>
                  <a:lnTo>
                    <a:pt x="1899365" y="499109"/>
                  </a:lnTo>
                  <a:lnTo>
                    <a:pt x="1877521" y="499109"/>
                  </a:lnTo>
                  <a:lnTo>
                    <a:pt x="1877521" y="500379"/>
                  </a:lnTo>
                  <a:lnTo>
                    <a:pt x="1901885" y="500379"/>
                  </a:lnTo>
                  <a:lnTo>
                    <a:pt x="1901885" y="497839"/>
                  </a:lnTo>
                  <a:close/>
                </a:path>
                <a:path w="3705225" h="1082039">
                  <a:moveTo>
                    <a:pt x="1968361" y="491489"/>
                  </a:moveTo>
                  <a:lnTo>
                    <a:pt x="1899365" y="491489"/>
                  </a:lnTo>
                  <a:lnTo>
                    <a:pt x="1899365" y="499109"/>
                  </a:lnTo>
                  <a:lnTo>
                    <a:pt x="1900625" y="497839"/>
                  </a:lnTo>
                  <a:lnTo>
                    <a:pt x="1901885" y="497839"/>
                  </a:lnTo>
                  <a:lnTo>
                    <a:pt x="1901885" y="494029"/>
                  </a:lnTo>
                  <a:lnTo>
                    <a:pt x="1900625" y="494029"/>
                  </a:lnTo>
                  <a:lnTo>
                    <a:pt x="1901885" y="492759"/>
                  </a:lnTo>
                  <a:lnTo>
                    <a:pt x="1968361" y="492759"/>
                  </a:lnTo>
                  <a:lnTo>
                    <a:pt x="1968361" y="491489"/>
                  </a:lnTo>
                  <a:close/>
                </a:path>
                <a:path w="3705225" h="1082039">
                  <a:moveTo>
                    <a:pt x="1901885" y="492759"/>
                  </a:moveTo>
                  <a:lnTo>
                    <a:pt x="1900625" y="494029"/>
                  </a:lnTo>
                  <a:lnTo>
                    <a:pt x="1901885" y="494029"/>
                  </a:lnTo>
                  <a:lnTo>
                    <a:pt x="1901885" y="492759"/>
                  </a:lnTo>
                  <a:close/>
                </a:path>
                <a:path w="3705225" h="1082039">
                  <a:moveTo>
                    <a:pt x="1970882" y="491489"/>
                  </a:moveTo>
                  <a:lnTo>
                    <a:pt x="1969622" y="491489"/>
                  </a:lnTo>
                  <a:lnTo>
                    <a:pt x="1968361" y="492759"/>
                  </a:lnTo>
                  <a:lnTo>
                    <a:pt x="1901885" y="492759"/>
                  </a:lnTo>
                  <a:lnTo>
                    <a:pt x="1901885" y="494029"/>
                  </a:lnTo>
                  <a:lnTo>
                    <a:pt x="1970882" y="494029"/>
                  </a:lnTo>
                  <a:lnTo>
                    <a:pt x="1970882" y="491489"/>
                  </a:lnTo>
                  <a:close/>
                </a:path>
                <a:path w="3705225" h="1082039">
                  <a:moveTo>
                    <a:pt x="2006903" y="483869"/>
                  </a:moveTo>
                  <a:lnTo>
                    <a:pt x="1968361" y="483869"/>
                  </a:lnTo>
                  <a:lnTo>
                    <a:pt x="1968361" y="492759"/>
                  </a:lnTo>
                  <a:lnTo>
                    <a:pt x="1969622" y="491489"/>
                  </a:lnTo>
                  <a:lnTo>
                    <a:pt x="1970882" y="491489"/>
                  </a:lnTo>
                  <a:lnTo>
                    <a:pt x="1970882" y="486409"/>
                  </a:lnTo>
                  <a:lnTo>
                    <a:pt x="1969622" y="486409"/>
                  </a:lnTo>
                  <a:lnTo>
                    <a:pt x="1970882" y="485139"/>
                  </a:lnTo>
                  <a:lnTo>
                    <a:pt x="2006903" y="485139"/>
                  </a:lnTo>
                  <a:lnTo>
                    <a:pt x="2006903" y="483869"/>
                  </a:lnTo>
                  <a:close/>
                </a:path>
                <a:path w="3705225" h="1082039">
                  <a:moveTo>
                    <a:pt x="1970882" y="485139"/>
                  </a:moveTo>
                  <a:lnTo>
                    <a:pt x="1969622" y="486409"/>
                  </a:lnTo>
                  <a:lnTo>
                    <a:pt x="1970882" y="486409"/>
                  </a:lnTo>
                  <a:lnTo>
                    <a:pt x="1970882" y="485139"/>
                  </a:lnTo>
                  <a:close/>
                </a:path>
                <a:path w="3705225" h="1082039">
                  <a:moveTo>
                    <a:pt x="2009423" y="483869"/>
                  </a:moveTo>
                  <a:lnTo>
                    <a:pt x="2008163" y="483869"/>
                  </a:lnTo>
                  <a:lnTo>
                    <a:pt x="2006903" y="485139"/>
                  </a:lnTo>
                  <a:lnTo>
                    <a:pt x="1970882" y="485139"/>
                  </a:lnTo>
                  <a:lnTo>
                    <a:pt x="1970882" y="486409"/>
                  </a:lnTo>
                  <a:lnTo>
                    <a:pt x="2009423" y="486409"/>
                  </a:lnTo>
                  <a:lnTo>
                    <a:pt x="2009423" y="483869"/>
                  </a:lnTo>
                  <a:close/>
                </a:path>
                <a:path w="3705225" h="1082039">
                  <a:moveTo>
                    <a:pt x="2016985" y="477519"/>
                  </a:moveTo>
                  <a:lnTo>
                    <a:pt x="2006903" y="477519"/>
                  </a:lnTo>
                  <a:lnTo>
                    <a:pt x="2006903" y="485139"/>
                  </a:lnTo>
                  <a:lnTo>
                    <a:pt x="2008163" y="483869"/>
                  </a:lnTo>
                  <a:lnTo>
                    <a:pt x="2009423" y="483869"/>
                  </a:lnTo>
                  <a:lnTo>
                    <a:pt x="2009423" y="480059"/>
                  </a:lnTo>
                  <a:lnTo>
                    <a:pt x="2008163" y="480059"/>
                  </a:lnTo>
                  <a:lnTo>
                    <a:pt x="2009423" y="478789"/>
                  </a:lnTo>
                  <a:lnTo>
                    <a:pt x="2016985" y="478789"/>
                  </a:lnTo>
                  <a:lnTo>
                    <a:pt x="2016985" y="477519"/>
                  </a:lnTo>
                  <a:close/>
                </a:path>
                <a:path w="3705225" h="1082039">
                  <a:moveTo>
                    <a:pt x="2009423" y="478789"/>
                  </a:moveTo>
                  <a:lnTo>
                    <a:pt x="2008163" y="480059"/>
                  </a:lnTo>
                  <a:lnTo>
                    <a:pt x="2009423" y="480059"/>
                  </a:lnTo>
                  <a:lnTo>
                    <a:pt x="2009423" y="478789"/>
                  </a:lnTo>
                  <a:close/>
                </a:path>
                <a:path w="3705225" h="1082039">
                  <a:moveTo>
                    <a:pt x="2019505" y="477519"/>
                  </a:moveTo>
                  <a:lnTo>
                    <a:pt x="2018245" y="477519"/>
                  </a:lnTo>
                  <a:lnTo>
                    <a:pt x="2016985" y="478789"/>
                  </a:lnTo>
                  <a:lnTo>
                    <a:pt x="2009423" y="478789"/>
                  </a:lnTo>
                  <a:lnTo>
                    <a:pt x="2009423" y="480059"/>
                  </a:lnTo>
                  <a:lnTo>
                    <a:pt x="2019505" y="480059"/>
                  </a:lnTo>
                  <a:lnTo>
                    <a:pt x="2019505" y="477519"/>
                  </a:lnTo>
                  <a:close/>
                </a:path>
                <a:path w="3705225" h="1082039">
                  <a:moveTo>
                    <a:pt x="2031267" y="471169"/>
                  </a:moveTo>
                  <a:lnTo>
                    <a:pt x="2016985" y="471169"/>
                  </a:lnTo>
                  <a:lnTo>
                    <a:pt x="2016985" y="478789"/>
                  </a:lnTo>
                  <a:lnTo>
                    <a:pt x="2018245" y="477519"/>
                  </a:lnTo>
                  <a:lnTo>
                    <a:pt x="2019505" y="477519"/>
                  </a:lnTo>
                  <a:lnTo>
                    <a:pt x="2019505" y="473709"/>
                  </a:lnTo>
                  <a:lnTo>
                    <a:pt x="2018245" y="473709"/>
                  </a:lnTo>
                  <a:lnTo>
                    <a:pt x="2019505" y="472439"/>
                  </a:lnTo>
                  <a:lnTo>
                    <a:pt x="2031267" y="472439"/>
                  </a:lnTo>
                  <a:lnTo>
                    <a:pt x="2031267" y="471169"/>
                  </a:lnTo>
                  <a:close/>
                </a:path>
                <a:path w="3705225" h="1082039">
                  <a:moveTo>
                    <a:pt x="2019505" y="472439"/>
                  </a:moveTo>
                  <a:lnTo>
                    <a:pt x="2018245" y="473709"/>
                  </a:lnTo>
                  <a:lnTo>
                    <a:pt x="2019505" y="473709"/>
                  </a:lnTo>
                  <a:lnTo>
                    <a:pt x="2019505" y="472439"/>
                  </a:lnTo>
                  <a:close/>
                </a:path>
                <a:path w="3705225" h="1082039">
                  <a:moveTo>
                    <a:pt x="2033787" y="471169"/>
                  </a:moveTo>
                  <a:lnTo>
                    <a:pt x="2032527" y="471169"/>
                  </a:lnTo>
                  <a:lnTo>
                    <a:pt x="2031267" y="472439"/>
                  </a:lnTo>
                  <a:lnTo>
                    <a:pt x="2019505" y="472439"/>
                  </a:lnTo>
                  <a:lnTo>
                    <a:pt x="2019505" y="473709"/>
                  </a:lnTo>
                  <a:lnTo>
                    <a:pt x="2033787" y="473709"/>
                  </a:lnTo>
                  <a:lnTo>
                    <a:pt x="2033787" y="471169"/>
                  </a:lnTo>
                  <a:close/>
                </a:path>
                <a:path w="3705225" h="1082039">
                  <a:moveTo>
                    <a:pt x="2037358" y="464819"/>
                  </a:moveTo>
                  <a:lnTo>
                    <a:pt x="2031267" y="464819"/>
                  </a:lnTo>
                  <a:lnTo>
                    <a:pt x="2031267" y="472439"/>
                  </a:lnTo>
                  <a:lnTo>
                    <a:pt x="2032527" y="471169"/>
                  </a:lnTo>
                  <a:lnTo>
                    <a:pt x="2033787" y="471169"/>
                  </a:lnTo>
                  <a:lnTo>
                    <a:pt x="2033787" y="467359"/>
                  </a:lnTo>
                  <a:lnTo>
                    <a:pt x="2032527" y="467359"/>
                  </a:lnTo>
                  <a:lnTo>
                    <a:pt x="2033787" y="466089"/>
                  </a:lnTo>
                  <a:lnTo>
                    <a:pt x="2037358" y="466089"/>
                  </a:lnTo>
                  <a:lnTo>
                    <a:pt x="2037358" y="464819"/>
                  </a:lnTo>
                  <a:close/>
                </a:path>
                <a:path w="3705225" h="1082039">
                  <a:moveTo>
                    <a:pt x="2033787" y="466089"/>
                  </a:moveTo>
                  <a:lnTo>
                    <a:pt x="2032527" y="467359"/>
                  </a:lnTo>
                  <a:lnTo>
                    <a:pt x="2033787" y="467359"/>
                  </a:lnTo>
                  <a:lnTo>
                    <a:pt x="2033787" y="466089"/>
                  </a:lnTo>
                  <a:close/>
                </a:path>
                <a:path w="3705225" h="1082039">
                  <a:moveTo>
                    <a:pt x="2039878" y="464819"/>
                  </a:moveTo>
                  <a:lnTo>
                    <a:pt x="2038618" y="464819"/>
                  </a:lnTo>
                  <a:lnTo>
                    <a:pt x="2037358" y="466089"/>
                  </a:lnTo>
                  <a:lnTo>
                    <a:pt x="2033787" y="466089"/>
                  </a:lnTo>
                  <a:lnTo>
                    <a:pt x="2033787" y="467359"/>
                  </a:lnTo>
                  <a:lnTo>
                    <a:pt x="2039878" y="467359"/>
                  </a:lnTo>
                  <a:lnTo>
                    <a:pt x="2039878" y="464819"/>
                  </a:lnTo>
                  <a:close/>
                </a:path>
                <a:path w="3705225" h="1082039">
                  <a:moveTo>
                    <a:pt x="2041349" y="457199"/>
                  </a:moveTo>
                  <a:lnTo>
                    <a:pt x="2037358" y="457199"/>
                  </a:lnTo>
                  <a:lnTo>
                    <a:pt x="2037358" y="466089"/>
                  </a:lnTo>
                  <a:lnTo>
                    <a:pt x="2038618" y="464819"/>
                  </a:lnTo>
                  <a:lnTo>
                    <a:pt x="2039878" y="464819"/>
                  </a:lnTo>
                  <a:lnTo>
                    <a:pt x="2039878" y="459739"/>
                  </a:lnTo>
                  <a:lnTo>
                    <a:pt x="2038618" y="459739"/>
                  </a:lnTo>
                  <a:lnTo>
                    <a:pt x="2039878" y="458469"/>
                  </a:lnTo>
                  <a:lnTo>
                    <a:pt x="2041349" y="458469"/>
                  </a:lnTo>
                  <a:lnTo>
                    <a:pt x="2041349" y="457199"/>
                  </a:lnTo>
                  <a:close/>
                </a:path>
                <a:path w="3705225" h="1082039">
                  <a:moveTo>
                    <a:pt x="2039878" y="458469"/>
                  </a:moveTo>
                  <a:lnTo>
                    <a:pt x="2038618" y="459739"/>
                  </a:lnTo>
                  <a:lnTo>
                    <a:pt x="2039878" y="459739"/>
                  </a:lnTo>
                  <a:lnTo>
                    <a:pt x="2039878" y="458469"/>
                  </a:lnTo>
                  <a:close/>
                </a:path>
                <a:path w="3705225" h="1082039">
                  <a:moveTo>
                    <a:pt x="2043869" y="457199"/>
                  </a:moveTo>
                  <a:lnTo>
                    <a:pt x="2042609" y="457199"/>
                  </a:lnTo>
                  <a:lnTo>
                    <a:pt x="2041349" y="458469"/>
                  </a:lnTo>
                  <a:lnTo>
                    <a:pt x="2039878" y="458469"/>
                  </a:lnTo>
                  <a:lnTo>
                    <a:pt x="2039878" y="459739"/>
                  </a:lnTo>
                  <a:lnTo>
                    <a:pt x="2043869" y="459739"/>
                  </a:lnTo>
                  <a:lnTo>
                    <a:pt x="2043869" y="457199"/>
                  </a:lnTo>
                  <a:close/>
                </a:path>
                <a:path w="3705225" h="1082039">
                  <a:moveTo>
                    <a:pt x="2055631" y="450849"/>
                  </a:moveTo>
                  <a:lnTo>
                    <a:pt x="2041349" y="450849"/>
                  </a:lnTo>
                  <a:lnTo>
                    <a:pt x="2041349" y="458469"/>
                  </a:lnTo>
                  <a:lnTo>
                    <a:pt x="2042609" y="457199"/>
                  </a:lnTo>
                  <a:lnTo>
                    <a:pt x="2043869" y="457199"/>
                  </a:lnTo>
                  <a:lnTo>
                    <a:pt x="2043869" y="453389"/>
                  </a:lnTo>
                  <a:lnTo>
                    <a:pt x="2042609" y="453389"/>
                  </a:lnTo>
                  <a:lnTo>
                    <a:pt x="2043869" y="452119"/>
                  </a:lnTo>
                  <a:lnTo>
                    <a:pt x="2055631" y="452119"/>
                  </a:lnTo>
                  <a:lnTo>
                    <a:pt x="2055631" y="450849"/>
                  </a:lnTo>
                  <a:close/>
                </a:path>
                <a:path w="3705225" h="1082039">
                  <a:moveTo>
                    <a:pt x="2043869" y="452119"/>
                  </a:moveTo>
                  <a:lnTo>
                    <a:pt x="2042609" y="453389"/>
                  </a:lnTo>
                  <a:lnTo>
                    <a:pt x="2043869" y="453389"/>
                  </a:lnTo>
                  <a:lnTo>
                    <a:pt x="2043869" y="452119"/>
                  </a:lnTo>
                  <a:close/>
                </a:path>
                <a:path w="3705225" h="1082039">
                  <a:moveTo>
                    <a:pt x="2058151" y="450849"/>
                  </a:moveTo>
                  <a:lnTo>
                    <a:pt x="2056891" y="450849"/>
                  </a:lnTo>
                  <a:lnTo>
                    <a:pt x="2055631" y="452119"/>
                  </a:lnTo>
                  <a:lnTo>
                    <a:pt x="2043869" y="452119"/>
                  </a:lnTo>
                  <a:lnTo>
                    <a:pt x="2043869" y="453389"/>
                  </a:lnTo>
                  <a:lnTo>
                    <a:pt x="2058151" y="453389"/>
                  </a:lnTo>
                  <a:lnTo>
                    <a:pt x="2058151" y="450849"/>
                  </a:lnTo>
                  <a:close/>
                </a:path>
                <a:path w="3705225" h="1082039">
                  <a:moveTo>
                    <a:pt x="2071804" y="444499"/>
                  </a:moveTo>
                  <a:lnTo>
                    <a:pt x="2055631" y="444499"/>
                  </a:lnTo>
                  <a:lnTo>
                    <a:pt x="2055631" y="452119"/>
                  </a:lnTo>
                  <a:lnTo>
                    <a:pt x="2056891" y="450849"/>
                  </a:lnTo>
                  <a:lnTo>
                    <a:pt x="2058151" y="450849"/>
                  </a:lnTo>
                  <a:lnTo>
                    <a:pt x="2058151" y="447039"/>
                  </a:lnTo>
                  <a:lnTo>
                    <a:pt x="2056891" y="447039"/>
                  </a:lnTo>
                  <a:lnTo>
                    <a:pt x="2058151" y="445769"/>
                  </a:lnTo>
                  <a:lnTo>
                    <a:pt x="2071804" y="445769"/>
                  </a:lnTo>
                  <a:lnTo>
                    <a:pt x="2071804" y="444499"/>
                  </a:lnTo>
                  <a:close/>
                </a:path>
                <a:path w="3705225" h="1082039">
                  <a:moveTo>
                    <a:pt x="2058151" y="445769"/>
                  </a:moveTo>
                  <a:lnTo>
                    <a:pt x="2056891" y="447039"/>
                  </a:lnTo>
                  <a:lnTo>
                    <a:pt x="2058151" y="447039"/>
                  </a:lnTo>
                  <a:lnTo>
                    <a:pt x="2058151" y="445769"/>
                  </a:lnTo>
                  <a:close/>
                </a:path>
                <a:path w="3705225" h="1082039">
                  <a:moveTo>
                    <a:pt x="2074324" y="444499"/>
                  </a:moveTo>
                  <a:lnTo>
                    <a:pt x="2073064" y="444499"/>
                  </a:lnTo>
                  <a:lnTo>
                    <a:pt x="2071804" y="445769"/>
                  </a:lnTo>
                  <a:lnTo>
                    <a:pt x="2058151" y="445769"/>
                  </a:lnTo>
                  <a:lnTo>
                    <a:pt x="2058151" y="447039"/>
                  </a:lnTo>
                  <a:lnTo>
                    <a:pt x="2074324" y="447039"/>
                  </a:lnTo>
                  <a:lnTo>
                    <a:pt x="2074324" y="444499"/>
                  </a:lnTo>
                  <a:close/>
                </a:path>
                <a:path w="3705225" h="1082039">
                  <a:moveTo>
                    <a:pt x="2077895" y="438149"/>
                  </a:moveTo>
                  <a:lnTo>
                    <a:pt x="2071804" y="438149"/>
                  </a:lnTo>
                  <a:lnTo>
                    <a:pt x="2071804" y="445769"/>
                  </a:lnTo>
                  <a:lnTo>
                    <a:pt x="2073064" y="444499"/>
                  </a:lnTo>
                  <a:lnTo>
                    <a:pt x="2074324" y="444499"/>
                  </a:lnTo>
                  <a:lnTo>
                    <a:pt x="2074324" y="440689"/>
                  </a:lnTo>
                  <a:lnTo>
                    <a:pt x="2073064" y="440689"/>
                  </a:lnTo>
                  <a:lnTo>
                    <a:pt x="2074324" y="439419"/>
                  </a:lnTo>
                  <a:lnTo>
                    <a:pt x="2077895" y="439419"/>
                  </a:lnTo>
                  <a:lnTo>
                    <a:pt x="2077895" y="438149"/>
                  </a:lnTo>
                  <a:close/>
                </a:path>
                <a:path w="3705225" h="1082039">
                  <a:moveTo>
                    <a:pt x="2074324" y="439419"/>
                  </a:moveTo>
                  <a:lnTo>
                    <a:pt x="2073064" y="440689"/>
                  </a:lnTo>
                  <a:lnTo>
                    <a:pt x="2074324" y="440689"/>
                  </a:lnTo>
                  <a:lnTo>
                    <a:pt x="2074324" y="439419"/>
                  </a:lnTo>
                  <a:close/>
                </a:path>
                <a:path w="3705225" h="1082039">
                  <a:moveTo>
                    <a:pt x="2080415" y="438149"/>
                  </a:moveTo>
                  <a:lnTo>
                    <a:pt x="2079155" y="438149"/>
                  </a:lnTo>
                  <a:lnTo>
                    <a:pt x="2077895" y="439419"/>
                  </a:lnTo>
                  <a:lnTo>
                    <a:pt x="2074324" y="439419"/>
                  </a:lnTo>
                  <a:lnTo>
                    <a:pt x="2074324" y="440689"/>
                  </a:lnTo>
                  <a:lnTo>
                    <a:pt x="2080415" y="440689"/>
                  </a:lnTo>
                  <a:lnTo>
                    <a:pt x="2080415" y="438149"/>
                  </a:lnTo>
                  <a:close/>
                </a:path>
                <a:path w="3705225" h="1082039">
                  <a:moveTo>
                    <a:pt x="2083986" y="431799"/>
                  </a:moveTo>
                  <a:lnTo>
                    <a:pt x="2077895" y="431799"/>
                  </a:lnTo>
                  <a:lnTo>
                    <a:pt x="2077895" y="439419"/>
                  </a:lnTo>
                  <a:lnTo>
                    <a:pt x="2079155" y="438149"/>
                  </a:lnTo>
                  <a:lnTo>
                    <a:pt x="2080415" y="438149"/>
                  </a:lnTo>
                  <a:lnTo>
                    <a:pt x="2080415" y="434339"/>
                  </a:lnTo>
                  <a:lnTo>
                    <a:pt x="2079155" y="434339"/>
                  </a:lnTo>
                  <a:lnTo>
                    <a:pt x="2080415" y="433069"/>
                  </a:lnTo>
                  <a:lnTo>
                    <a:pt x="2083986" y="433069"/>
                  </a:lnTo>
                  <a:lnTo>
                    <a:pt x="2083986" y="431799"/>
                  </a:lnTo>
                  <a:close/>
                </a:path>
                <a:path w="3705225" h="1082039">
                  <a:moveTo>
                    <a:pt x="2080415" y="433069"/>
                  </a:moveTo>
                  <a:lnTo>
                    <a:pt x="2079155" y="434339"/>
                  </a:lnTo>
                  <a:lnTo>
                    <a:pt x="2080415" y="434339"/>
                  </a:lnTo>
                  <a:lnTo>
                    <a:pt x="2080415" y="433069"/>
                  </a:lnTo>
                  <a:close/>
                </a:path>
                <a:path w="3705225" h="1082039">
                  <a:moveTo>
                    <a:pt x="2086506" y="431799"/>
                  </a:moveTo>
                  <a:lnTo>
                    <a:pt x="2085246" y="431799"/>
                  </a:lnTo>
                  <a:lnTo>
                    <a:pt x="2083986" y="433069"/>
                  </a:lnTo>
                  <a:lnTo>
                    <a:pt x="2080415" y="433069"/>
                  </a:lnTo>
                  <a:lnTo>
                    <a:pt x="2080415" y="434339"/>
                  </a:lnTo>
                  <a:lnTo>
                    <a:pt x="2086506" y="434339"/>
                  </a:lnTo>
                  <a:lnTo>
                    <a:pt x="2086506" y="431799"/>
                  </a:lnTo>
                  <a:close/>
                </a:path>
                <a:path w="3705225" h="1082039">
                  <a:moveTo>
                    <a:pt x="2120532" y="424179"/>
                  </a:moveTo>
                  <a:lnTo>
                    <a:pt x="2083986" y="424179"/>
                  </a:lnTo>
                  <a:lnTo>
                    <a:pt x="2083986" y="433069"/>
                  </a:lnTo>
                  <a:lnTo>
                    <a:pt x="2085246" y="431799"/>
                  </a:lnTo>
                  <a:lnTo>
                    <a:pt x="2086506" y="431799"/>
                  </a:lnTo>
                  <a:lnTo>
                    <a:pt x="2086506" y="426719"/>
                  </a:lnTo>
                  <a:lnTo>
                    <a:pt x="2085246" y="426719"/>
                  </a:lnTo>
                  <a:lnTo>
                    <a:pt x="2086506" y="425449"/>
                  </a:lnTo>
                  <a:lnTo>
                    <a:pt x="2120532" y="425449"/>
                  </a:lnTo>
                  <a:lnTo>
                    <a:pt x="2120532" y="424179"/>
                  </a:lnTo>
                  <a:close/>
                </a:path>
                <a:path w="3705225" h="1082039">
                  <a:moveTo>
                    <a:pt x="2086506" y="425449"/>
                  </a:moveTo>
                  <a:lnTo>
                    <a:pt x="2085246" y="426719"/>
                  </a:lnTo>
                  <a:lnTo>
                    <a:pt x="2086506" y="426719"/>
                  </a:lnTo>
                  <a:lnTo>
                    <a:pt x="2086506" y="425449"/>
                  </a:lnTo>
                  <a:close/>
                </a:path>
                <a:path w="3705225" h="1082039">
                  <a:moveTo>
                    <a:pt x="2123052" y="424179"/>
                  </a:moveTo>
                  <a:lnTo>
                    <a:pt x="2121792" y="424179"/>
                  </a:lnTo>
                  <a:lnTo>
                    <a:pt x="2120532" y="425449"/>
                  </a:lnTo>
                  <a:lnTo>
                    <a:pt x="2086506" y="425449"/>
                  </a:lnTo>
                  <a:lnTo>
                    <a:pt x="2086506" y="426719"/>
                  </a:lnTo>
                  <a:lnTo>
                    <a:pt x="2123052" y="426719"/>
                  </a:lnTo>
                  <a:lnTo>
                    <a:pt x="2123052" y="424179"/>
                  </a:lnTo>
                  <a:close/>
                </a:path>
                <a:path w="3705225" h="1082039">
                  <a:moveTo>
                    <a:pt x="2136809" y="417829"/>
                  </a:moveTo>
                  <a:lnTo>
                    <a:pt x="2120532" y="417829"/>
                  </a:lnTo>
                  <a:lnTo>
                    <a:pt x="2120532" y="425449"/>
                  </a:lnTo>
                  <a:lnTo>
                    <a:pt x="2121792" y="424179"/>
                  </a:lnTo>
                  <a:lnTo>
                    <a:pt x="2123052" y="424179"/>
                  </a:lnTo>
                  <a:lnTo>
                    <a:pt x="2123052" y="420369"/>
                  </a:lnTo>
                  <a:lnTo>
                    <a:pt x="2121792" y="420369"/>
                  </a:lnTo>
                  <a:lnTo>
                    <a:pt x="2123052" y="419099"/>
                  </a:lnTo>
                  <a:lnTo>
                    <a:pt x="2136809" y="419099"/>
                  </a:lnTo>
                  <a:lnTo>
                    <a:pt x="2136809" y="417829"/>
                  </a:lnTo>
                  <a:close/>
                </a:path>
                <a:path w="3705225" h="1082039">
                  <a:moveTo>
                    <a:pt x="2123052" y="419099"/>
                  </a:moveTo>
                  <a:lnTo>
                    <a:pt x="2121792" y="420369"/>
                  </a:lnTo>
                  <a:lnTo>
                    <a:pt x="2123052" y="420369"/>
                  </a:lnTo>
                  <a:lnTo>
                    <a:pt x="2123052" y="419099"/>
                  </a:lnTo>
                  <a:close/>
                </a:path>
                <a:path w="3705225" h="1082039">
                  <a:moveTo>
                    <a:pt x="2139330" y="417829"/>
                  </a:moveTo>
                  <a:lnTo>
                    <a:pt x="2138070" y="417829"/>
                  </a:lnTo>
                  <a:lnTo>
                    <a:pt x="2136809" y="419099"/>
                  </a:lnTo>
                  <a:lnTo>
                    <a:pt x="2123052" y="419099"/>
                  </a:lnTo>
                  <a:lnTo>
                    <a:pt x="2123052" y="420369"/>
                  </a:lnTo>
                  <a:lnTo>
                    <a:pt x="2139330" y="420369"/>
                  </a:lnTo>
                  <a:lnTo>
                    <a:pt x="2139330" y="417829"/>
                  </a:lnTo>
                  <a:close/>
                </a:path>
                <a:path w="3705225" h="1082039">
                  <a:moveTo>
                    <a:pt x="2144896" y="411479"/>
                  </a:moveTo>
                  <a:lnTo>
                    <a:pt x="2136809" y="411479"/>
                  </a:lnTo>
                  <a:lnTo>
                    <a:pt x="2136809" y="419099"/>
                  </a:lnTo>
                  <a:lnTo>
                    <a:pt x="2138070" y="417829"/>
                  </a:lnTo>
                  <a:lnTo>
                    <a:pt x="2139330" y="417829"/>
                  </a:lnTo>
                  <a:lnTo>
                    <a:pt x="2139330" y="414019"/>
                  </a:lnTo>
                  <a:lnTo>
                    <a:pt x="2138070" y="414019"/>
                  </a:lnTo>
                  <a:lnTo>
                    <a:pt x="2139330" y="412749"/>
                  </a:lnTo>
                  <a:lnTo>
                    <a:pt x="2144896" y="412749"/>
                  </a:lnTo>
                  <a:lnTo>
                    <a:pt x="2144896" y="411479"/>
                  </a:lnTo>
                  <a:close/>
                </a:path>
                <a:path w="3705225" h="1082039">
                  <a:moveTo>
                    <a:pt x="2139330" y="412749"/>
                  </a:moveTo>
                  <a:lnTo>
                    <a:pt x="2138070" y="414019"/>
                  </a:lnTo>
                  <a:lnTo>
                    <a:pt x="2139330" y="414019"/>
                  </a:lnTo>
                  <a:lnTo>
                    <a:pt x="2139330" y="412749"/>
                  </a:lnTo>
                  <a:close/>
                </a:path>
                <a:path w="3705225" h="1082039">
                  <a:moveTo>
                    <a:pt x="2147416" y="411479"/>
                  </a:moveTo>
                  <a:lnTo>
                    <a:pt x="2146156" y="411479"/>
                  </a:lnTo>
                  <a:lnTo>
                    <a:pt x="2144896" y="412749"/>
                  </a:lnTo>
                  <a:lnTo>
                    <a:pt x="2139330" y="412749"/>
                  </a:lnTo>
                  <a:lnTo>
                    <a:pt x="2139330" y="414019"/>
                  </a:lnTo>
                  <a:lnTo>
                    <a:pt x="2147416" y="414019"/>
                  </a:lnTo>
                  <a:lnTo>
                    <a:pt x="2147416" y="411479"/>
                  </a:lnTo>
                  <a:close/>
                </a:path>
                <a:path w="3705225" h="1082039">
                  <a:moveTo>
                    <a:pt x="2169260" y="405129"/>
                  </a:moveTo>
                  <a:lnTo>
                    <a:pt x="2144896" y="405129"/>
                  </a:lnTo>
                  <a:lnTo>
                    <a:pt x="2144896" y="412749"/>
                  </a:lnTo>
                  <a:lnTo>
                    <a:pt x="2146156" y="411479"/>
                  </a:lnTo>
                  <a:lnTo>
                    <a:pt x="2147416" y="411479"/>
                  </a:lnTo>
                  <a:lnTo>
                    <a:pt x="2147416" y="407669"/>
                  </a:lnTo>
                  <a:lnTo>
                    <a:pt x="2146156" y="407669"/>
                  </a:lnTo>
                  <a:lnTo>
                    <a:pt x="2147416" y="406399"/>
                  </a:lnTo>
                  <a:lnTo>
                    <a:pt x="2169260" y="406399"/>
                  </a:lnTo>
                  <a:lnTo>
                    <a:pt x="2169260" y="405129"/>
                  </a:lnTo>
                  <a:close/>
                </a:path>
                <a:path w="3705225" h="1082039">
                  <a:moveTo>
                    <a:pt x="2147416" y="406399"/>
                  </a:moveTo>
                  <a:lnTo>
                    <a:pt x="2146156" y="407669"/>
                  </a:lnTo>
                  <a:lnTo>
                    <a:pt x="2147416" y="407669"/>
                  </a:lnTo>
                  <a:lnTo>
                    <a:pt x="2147416" y="406399"/>
                  </a:lnTo>
                  <a:close/>
                </a:path>
                <a:path w="3705225" h="1082039">
                  <a:moveTo>
                    <a:pt x="2171780" y="405129"/>
                  </a:moveTo>
                  <a:lnTo>
                    <a:pt x="2170520" y="405129"/>
                  </a:lnTo>
                  <a:lnTo>
                    <a:pt x="2169260" y="406399"/>
                  </a:lnTo>
                  <a:lnTo>
                    <a:pt x="2147416" y="406399"/>
                  </a:lnTo>
                  <a:lnTo>
                    <a:pt x="2147416" y="407669"/>
                  </a:lnTo>
                  <a:lnTo>
                    <a:pt x="2171780" y="407669"/>
                  </a:lnTo>
                  <a:lnTo>
                    <a:pt x="2171780" y="405129"/>
                  </a:lnTo>
                  <a:close/>
                </a:path>
                <a:path w="3705225" h="1082039">
                  <a:moveTo>
                    <a:pt x="2189528" y="397509"/>
                  </a:moveTo>
                  <a:lnTo>
                    <a:pt x="2169260" y="397509"/>
                  </a:lnTo>
                  <a:lnTo>
                    <a:pt x="2169260" y="406399"/>
                  </a:lnTo>
                  <a:lnTo>
                    <a:pt x="2170520" y="405129"/>
                  </a:lnTo>
                  <a:lnTo>
                    <a:pt x="2171780" y="405129"/>
                  </a:lnTo>
                  <a:lnTo>
                    <a:pt x="2171780" y="400049"/>
                  </a:lnTo>
                  <a:lnTo>
                    <a:pt x="2170520" y="400049"/>
                  </a:lnTo>
                  <a:lnTo>
                    <a:pt x="2171780" y="398779"/>
                  </a:lnTo>
                  <a:lnTo>
                    <a:pt x="2189528" y="398779"/>
                  </a:lnTo>
                  <a:lnTo>
                    <a:pt x="2189528" y="397509"/>
                  </a:lnTo>
                  <a:close/>
                </a:path>
                <a:path w="3705225" h="1082039">
                  <a:moveTo>
                    <a:pt x="2171780" y="398779"/>
                  </a:moveTo>
                  <a:lnTo>
                    <a:pt x="2170520" y="400049"/>
                  </a:lnTo>
                  <a:lnTo>
                    <a:pt x="2171780" y="400049"/>
                  </a:lnTo>
                  <a:lnTo>
                    <a:pt x="2171780" y="398779"/>
                  </a:lnTo>
                  <a:close/>
                </a:path>
                <a:path w="3705225" h="1082039">
                  <a:moveTo>
                    <a:pt x="2192049" y="397509"/>
                  </a:moveTo>
                  <a:lnTo>
                    <a:pt x="2190788" y="397509"/>
                  </a:lnTo>
                  <a:lnTo>
                    <a:pt x="2189528" y="398779"/>
                  </a:lnTo>
                  <a:lnTo>
                    <a:pt x="2171780" y="398779"/>
                  </a:lnTo>
                  <a:lnTo>
                    <a:pt x="2171780" y="400049"/>
                  </a:lnTo>
                  <a:lnTo>
                    <a:pt x="2192049" y="400049"/>
                  </a:lnTo>
                  <a:lnTo>
                    <a:pt x="2192049" y="397509"/>
                  </a:lnTo>
                  <a:close/>
                </a:path>
                <a:path w="3705225" h="1082039">
                  <a:moveTo>
                    <a:pt x="2193624" y="391159"/>
                  </a:moveTo>
                  <a:lnTo>
                    <a:pt x="2189528" y="391159"/>
                  </a:lnTo>
                  <a:lnTo>
                    <a:pt x="2189528" y="398779"/>
                  </a:lnTo>
                  <a:lnTo>
                    <a:pt x="2190788" y="397509"/>
                  </a:lnTo>
                  <a:lnTo>
                    <a:pt x="2192049" y="397509"/>
                  </a:lnTo>
                  <a:lnTo>
                    <a:pt x="2192049" y="393699"/>
                  </a:lnTo>
                  <a:lnTo>
                    <a:pt x="2190788" y="393699"/>
                  </a:lnTo>
                  <a:lnTo>
                    <a:pt x="2192049" y="392429"/>
                  </a:lnTo>
                  <a:lnTo>
                    <a:pt x="2193624" y="392429"/>
                  </a:lnTo>
                  <a:lnTo>
                    <a:pt x="2193624" y="391159"/>
                  </a:lnTo>
                  <a:close/>
                </a:path>
                <a:path w="3705225" h="1082039">
                  <a:moveTo>
                    <a:pt x="2192049" y="392429"/>
                  </a:moveTo>
                  <a:lnTo>
                    <a:pt x="2190788" y="393699"/>
                  </a:lnTo>
                  <a:lnTo>
                    <a:pt x="2192049" y="393699"/>
                  </a:lnTo>
                  <a:lnTo>
                    <a:pt x="2192049" y="392429"/>
                  </a:lnTo>
                  <a:close/>
                </a:path>
                <a:path w="3705225" h="1082039">
                  <a:moveTo>
                    <a:pt x="2196144" y="391159"/>
                  </a:moveTo>
                  <a:lnTo>
                    <a:pt x="2194884" y="391159"/>
                  </a:lnTo>
                  <a:lnTo>
                    <a:pt x="2193624" y="392429"/>
                  </a:lnTo>
                  <a:lnTo>
                    <a:pt x="2192049" y="392429"/>
                  </a:lnTo>
                  <a:lnTo>
                    <a:pt x="2192049" y="393699"/>
                  </a:lnTo>
                  <a:lnTo>
                    <a:pt x="2196144" y="393699"/>
                  </a:lnTo>
                  <a:lnTo>
                    <a:pt x="2196144" y="391159"/>
                  </a:lnTo>
                  <a:close/>
                </a:path>
                <a:path w="3705225" h="1082039">
                  <a:moveTo>
                    <a:pt x="2211792" y="384809"/>
                  </a:moveTo>
                  <a:lnTo>
                    <a:pt x="2193624" y="384809"/>
                  </a:lnTo>
                  <a:lnTo>
                    <a:pt x="2193624" y="392429"/>
                  </a:lnTo>
                  <a:lnTo>
                    <a:pt x="2194884" y="391159"/>
                  </a:lnTo>
                  <a:lnTo>
                    <a:pt x="2196144" y="391159"/>
                  </a:lnTo>
                  <a:lnTo>
                    <a:pt x="2196144" y="387349"/>
                  </a:lnTo>
                  <a:lnTo>
                    <a:pt x="2194884" y="387349"/>
                  </a:lnTo>
                  <a:lnTo>
                    <a:pt x="2196144" y="386079"/>
                  </a:lnTo>
                  <a:lnTo>
                    <a:pt x="2211792" y="386079"/>
                  </a:lnTo>
                  <a:lnTo>
                    <a:pt x="2211792" y="384809"/>
                  </a:lnTo>
                  <a:close/>
                </a:path>
                <a:path w="3705225" h="1082039">
                  <a:moveTo>
                    <a:pt x="2196144" y="386079"/>
                  </a:moveTo>
                  <a:lnTo>
                    <a:pt x="2194884" y="387349"/>
                  </a:lnTo>
                  <a:lnTo>
                    <a:pt x="2196144" y="387349"/>
                  </a:lnTo>
                  <a:lnTo>
                    <a:pt x="2196144" y="386079"/>
                  </a:lnTo>
                  <a:close/>
                </a:path>
                <a:path w="3705225" h="1082039">
                  <a:moveTo>
                    <a:pt x="2214312" y="384809"/>
                  </a:moveTo>
                  <a:lnTo>
                    <a:pt x="2213052" y="384809"/>
                  </a:lnTo>
                  <a:lnTo>
                    <a:pt x="2211792" y="386079"/>
                  </a:lnTo>
                  <a:lnTo>
                    <a:pt x="2196144" y="386079"/>
                  </a:lnTo>
                  <a:lnTo>
                    <a:pt x="2196144" y="387349"/>
                  </a:lnTo>
                  <a:lnTo>
                    <a:pt x="2214312" y="387349"/>
                  </a:lnTo>
                  <a:lnTo>
                    <a:pt x="2214312" y="384809"/>
                  </a:lnTo>
                  <a:close/>
                </a:path>
                <a:path w="3705225" h="1082039">
                  <a:moveTo>
                    <a:pt x="2232165" y="377189"/>
                  </a:moveTo>
                  <a:lnTo>
                    <a:pt x="2211792" y="377189"/>
                  </a:lnTo>
                  <a:lnTo>
                    <a:pt x="2211792" y="386079"/>
                  </a:lnTo>
                  <a:lnTo>
                    <a:pt x="2213052" y="384809"/>
                  </a:lnTo>
                  <a:lnTo>
                    <a:pt x="2214312" y="384809"/>
                  </a:lnTo>
                  <a:lnTo>
                    <a:pt x="2214312" y="379729"/>
                  </a:lnTo>
                  <a:lnTo>
                    <a:pt x="2213052" y="379729"/>
                  </a:lnTo>
                  <a:lnTo>
                    <a:pt x="2214312" y="378459"/>
                  </a:lnTo>
                  <a:lnTo>
                    <a:pt x="2232165" y="378459"/>
                  </a:lnTo>
                  <a:lnTo>
                    <a:pt x="2232165" y="377189"/>
                  </a:lnTo>
                  <a:close/>
                </a:path>
                <a:path w="3705225" h="1082039">
                  <a:moveTo>
                    <a:pt x="2214312" y="378459"/>
                  </a:moveTo>
                  <a:lnTo>
                    <a:pt x="2213052" y="379729"/>
                  </a:lnTo>
                  <a:lnTo>
                    <a:pt x="2214312" y="379729"/>
                  </a:lnTo>
                  <a:lnTo>
                    <a:pt x="2214312" y="378459"/>
                  </a:lnTo>
                  <a:close/>
                </a:path>
                <a:path w="3705225" h="1082039">
                  <a:moveTo>
                    <a:pt x="2234686" y="377189"/>
                  </a:moveTo>
                  <a:lnTo>
                    <a:pt x="2233425" y="377189"/>
                  </a:lnTo>
                  <a:lnTo>
                    <a:pt x="2232165" y="378459"/>
                  </a:lnTo>
                  <a:lnTo>
                    <a:pt x="2214312" y="378459"/>
                  </a:lnTo>
                  <a:lnTo>
                    <a:pt x="2214312" y="379729"/>
                  </a:lnTo>
                  <a:lnTo>
                    <a:pt x="2234686" y="379729"/>
                  </a:lnTo>
                  <a:lnTo>
                    <a:pt x="2234686" y="377189"/>
                  </a:lnTo>
                  <a:close/>
                </a:path>
                <a:path w="3705225" h="1082039">
                  <a:moveTo>
                    <a:pt x="2272702" y="370839"/>
                  </a:moveTo>
                  <a:lnTo>
                    <a:pt x="2232165" y="370839"/>
                  </a:lnTo>
                  <a:lnTo>
                    <a:pt x="2232165" y="378459"/>
                  </a:lnTo>
                  <a:lnTo>
                    <a:pt x="2233425" y="377189"/>
                  </a:lnTo>
                  <a:lnTo>
                    <a:pt x="2234686" y="377189"/>
                  </a:lnTo>
                  <a:lnTo>
                    <a:pt x="2234686" y="373379"/>
                  </a:lnTo>
                  <a:lnTo>
                    <a:pt x="2233425" y="373379"/>
                  </a:lnTo>
                  <a:lnTo>
                    <a:pt x="2234686" y="372109"/>
                  </a:lnTo>
                  <a:lnTo>
                    <a:pt x="2272702" y="372109"/>
                  </a:lnTo>
                  <a:lnTo>
                    <a:pt x="2272702" y="370839"/>
                  </a:lnTo>
                  <a:close/>
                </a:path>
                <a:path w="3705225" h="1082039">
                  <a:moveTo>
                    <a:pt x="2234686" y="372109"/>
                  </a:moveTo>
                  <a:lnTo>
                    <a:pt x="2233425" y="373379"/>
                  </a:lnTo>
                  <a:lnTo>
                    <a:pt x="2234686" y="373379"/>
                  </a:lnTo>
                  <a:lnTo>
                    <a:pt x="2234686" y="372109"/>
                  </a:lnTo>
                  <a:close/>
                </a:path>
                <a:path w="3705225" h="1082039">
                  <a:moveTo>
                    <a:pt x="2275222" y="370839"/>
                  </a:moveTo>
                  <a:lnTo>
                    <a:pt x="2273962" y="370839"/>
                  </a:lnTo>
                  <a:lnTo>
                    <a:pt x="2272702" y="372109"/>
                  </a:lnTo>
                  <a:lnTo>
                    <a:pt x="2234686" y="372109"/>
                  </a:lnTo>
                  <a:lnTo>
                    <a:pt x="2234686" y="373379"/>
                  </a:lnTo>
                  <a:lnTo>
                    <a:pt x="2275222" y="373379"/>
                  </a:lnTo>
                  <a:lnTo>
                    <a:pt x="2275222" y="370839"/>
                  </a:lnTo>
                  <a:close/>
                </a:path>
                <a:path w="3705225" h="1082039">
                  <a:moveTo>
                    <a:pt x="2288980" y="364489"/>
                  </a:moveTo>
                  <a:lnTo>
                    <a:pt x="2272702" y="364489"/>
                  </a:lnTo>
                  <a:lnTo>
                    <a:pt x="2272702" y="372109"/>
                  </a:lnTo>
                  <a:lnTo>
                    <a:pt x="2273962" y="370839"/>
                  </a:lnTo>
                  <a:lnTo>
                    <a:pt x="2275222" y="370839"/>
                  </a:lnTo>
                  <a:lnTo>
                    <a:pt x="2275222" y="367029"/>
                  </a:lnTo>
                  <a:lnTo>
                    <a:pt x="2273962" y="367029"/>
                  </a:lnTo>
                  <a:lnTo>
                    <a:pt x="2275222" y="365759"/>
                  </a:lnTo>
                  <a:lnTo>
                    <a:pt x="2288980" y="365759"/>
                  </a:lnTo>
                  <a:lnTo>
                    <a:pt x="2288980" y="364489"/>
                  </a:lnTo>
                  <a:close/>
                </a:path>
                <a:path w="3705225" h="1082039">
                  <a:moveTo>
                    <a:pt x="2275222" y="365759"/>
                  </a:moveTo>
                  <a:lnTo>
                    <a:pt x="2273962" y="367029"/>
                  </a:lnTo>
                  <a:lnTo>
                    <a:pt x="2275222" y="367029"/>
                  </a:lnTo>
                  <a:lnTo>
                    <a:pt x="2275222" y="365759"/>
                  </a:lnTo>
                  <a:close/>
                </a:path>
                <a:path w="3705225" h="1082039">
                  <a:moveTo>
                    <a:pt x="2291500" y="364489"/>
                  </a:moveTo>
                  <a:lnTo>
                    <a:pt x="2290240" y="364489"/>
                  </a:lnTo>
                  <a:lnTo>
                    <a:pt x="2288980" y="365759"/>
                  </a:lnTo>
                  <a:lnTo>
                    <a:pt x="2275222" y="365759"/>
                  </a:lnTo>
                  <a:lnTo>
                    <a:pt x="2275222" y="367029"/>
                  </a:lnTo>
                  <a:lnTo>
                    <a:pt x="2291500" y="367029"/>
                  </a:lnTo>
                  <a:lnTo>
                    <a:pt x="2291500" y="364489"/>
                  </a:lnTo>
                  <a:close/>
                </a:path>
                <a:path w="3705225" h="1082039">
                  <a:moveTo>
                    <a:pt x="2309248" y="356869"/>
                  </a:moveTo>
                  <a:lnTo>
                    <a:pt x="2288980" y="356869"/>
                  </a:lnTo>
                  <a:lnTo>
                    <a:pt x="2288980" y="365759"/>
                  </a:lnTo>
                  <a:lnTo>
                    <a:pt x="2290240" y="364489"/>
                  </a:lnTo>
                  <a:lnTo>
                    <a:pt x="2291500" y="364489"/>
                  </a:lnTo>
                  <a:lnTo>
                    <a:pt x="2291500" y="359409"/>
                  </a:lnTo>
                  <a:lnTo>
                    <a:pt x="2290240" y="359409"/>
                  </a:lnTo>
                  <a:lnTo>
                    <a:pt x="2291500" y="358139"/>
                  </a:lnTo>
                  <a:lnTo>
                    <a:pt x="2309248" y="358139"/>
                  </a:lnTo>
                  <a:lnTo>
                    <a:pt x="2309248" y="356869"/>
                  </a:lnTo>
                  <a:close/>
                </a:path>
                <a:path w="3705225" h="1082039">
                  <a:moveTo>
                    <a:pt x="2291500" y="358139"/>
                  </a:moveTo>
                  <a:lnTo>
                    <a:pt x="2290240" y="359409"/>
                  </a:lnTo>
                  <a:lnTo>
                    <a:pt x="2291500" y="359409"/>
                  </a:lnTo>
                  <a:lnTo>
                    <a:pt x="2291500" y="358139"/>
                  </a:lnTo>
                  <a:close/>
                </a:path>
                <a:path w="3705225" h="1082039">
                  <a:moveTo>
                    <a:pt x="2311768" y="356869"/>
                  </a:moveTo>
                  <a:lnTo>
                    <a:pt x="2310508" y="356869"/>
                  </a:lnTo>
                  <a:lnTo>
                    <a:pt x="2309248" y="358139"/>
                  </a:lnTo>
                  <a:lnTo>
                    <a:pt x="2291500" y="358139"/>
                  </a:lnTo>
                  <a:lnTo>
                    <a:pt x="2291500" y="359409"/>
                  </a:lnTo>
                  <a:lnTo>
                    <a:pt x="2311768" y="359409"/>
                  </a:lnTo>
                  <a:lnTo>
                    <a:pt x="2311768" y="356869"/>
                  </a:lnTo>
                  <a:close/>
                </a:path>
                <a:path w="3705225" h="1082039">
                  <a:moveTo>
                    <a:pt x="2388431" y="350519"/>
                  </a:moveTo>
                  <a:lnTo>
                    <a:pt x="2309248" y="350519"/>
                  </a:lnTo>
                  <a:lnTo>
                    <a:pt x="2309248" y="358139"/>
                  </a:lnTo>
                  <a:lnTo>
                    <a:pt x="2310508" y="356869"/>
                  </a:lnTo>
                  <a:lnTo>
                    <a:pt x="2311768" y="356869"/>
                  </a:lnTo>
                  <a:lnTo>
                    <a:pt x="2311768" y="353059"/>
                  </a:lnTo>
                  <a:lnTo>
                    <a:pt x="2310508" y="353059"/>
                  </a:lnTo>
                  <a:lnTo>
                    <a:pt x="2311768" y="351789"/>
                  </a:lnTo>
                  <a:lnTo>
                    <a:pt x="2388431" y="351789"/>
                  </a:lnTo>
                  <a:lnTo>
                    <a:pt x="2388431" y="350519"/>
                  </a:lnTo>
                  <a:close/>
                </a:path>
                <a:path w="3705225" h="1082039">
                  <a:moveTo>
                    <a:pt x="2311768" y="351789"/>
                  </a:moveTo>
                  <a:lnTo>
                    <a:pt x="2310508" y="353059"/>
                  </a:lnTo>
                  <a:lnTo>
                    <a:pt x="2311768" y="353059"/>
                  </a:lnTo>
                  <a:lnTo>
                    <a:pt x="2311768" y="351789"/>
                  </a:lnTo>
                  <a:close/>
                </a:path>
                <a:path w="3705225" h="1082039">
                  <a:moveTo>
                    <a:pt x="2390951" y="350519"/>
                  </a:moveTo>
                  <a:lnTo>
                    <a:pt x="2389691" y="350519"/>
                  </a:lnTo>
                  <a:lnTo>
                    <a:pt x="2388431" y="351789"/>
                  </a:lnTo>
                  <a:lnTo>
                    <a:pt x="2311768" y="351789"/>
                  </a:lnTo>
                  <a:lnTo>
                    <a:pt x="2311768" y="353059"/>
                  </a:lnTo>
                  <a:lnTo>
                    <a:pt x="2390951" y="353059"/>
                  </a:lnTo>
                  <a:lnTo>
                    <a:pt x="2390951" y="350519"/>
                  </a:lnTo>
                  <a:close/>
                </a:path>
                <a:path w="3705225" h="1082039">
                  <a:moveTo>
                    <a:pt x="2437054" y="342899"/>
                  </a:moveTo>
                  <a:lnTo>
                    <a:pt x="2388431" y="342899"/>
                  </a:lnTo>
                  <a:lnTo>
                    <a:pt x="2388431" y="351789"/>
                  </a:lnTo>
                  <a:lnTo>
                    <a:pt x="2389691" y="350519"/>
                  </a:lnTo>
                  <a:lnTo>
                    <a:pt x="2390951" y="350519"/>
                  </a:lnTo>
                  <a:lnTo>
                    <a:pt x="2390951" y="345439"/>
                  </a:lnTo>
                  <a:lnTo>
                    <a:pt x="2389691" y="345439"/>
                  </a:lnTo>
                  <a:lnTo>
                    <a:pt x="2390951" y="344169"/>
                  </a:lnTo>
                  <a:lnTo>
                    <a:pt x="2437054" y="344169"/>
                  </a:lnTo>
                  <a:lnTo>
                    <a:pt x="2437054" y="342899"/>
                  </a:lnTo>
                  <a:close/>
                </a:path>
                <a:path w="3705225" h="1082039">
                  <a:moveTo>
                    <a:pt x="2390951" y="344169"/>
                  </a:moveTo>
                  <a:lnTo>
                    <a:pt x="2389691" y="345439"/>
                  </a:lnTo>
                  <a:lnTo>
                    <a:pt x="2390951" y="345439"/>
                  </a:lnTo>
                  <a:lnTo>
                    <a:pt x="2390951" y="344169"/>
                  </a:lnTo>
                  <a:close/>
                </a:path>
                <a:path w="3705225" h="1082039">
                  <a:moveTo>
                    <a:pt x="2439575" y="342899"/>
                  </a:moveTo>
                  <a:lnTo>
                    <a:pt x="2438314" y="342899"/>
                  </a:lnTo>
                  <a:lnTo>
                    <a:pt x="2437054" y="344169"/>
                  </a:lnTo>
                  <a:lnTo>
                    <a:pt x="2390951" y="344169"/>
                  </a:lnTo>
                  <a:lnTo>
                    <a:pt x="2390951" y="345439"/>
                  </a:lnTo>
                  <a:lnTo>
                    <a:pt x="2439575" y="345439"/>
                  </a:lnTo>
                  <a:lnTo>
                    <a:pt x="2439575" y="342899"/>
                  </a:lnTo>
                  <a:close/>
                </a:path>
                <a:path w="3705225" h="1082039">
                  <a:moveTo>
                    <a:pt x="2439154" y="336549"/>
                  </a:moveTo>
                  <a:lnTo>
                    <a:pt x="2437054" y="336549"/>
                  </a:lnTo>
                  <a:lnTo>
                    <a:pt x="2437054" y="344169"/>
                  </a:lnTo>
                  <a:lnTo>
                    <a:pt x="2438314" y="342899"/>
                  </a:lnTo>
                  <a:lnTo>
                    <a:pt x="2439575" y="342899"/>
                  </a:lnTo>
                  <a:lnTo>
                    <a:pt x="2439575" y="339089"/>
                  </a:lnTo>
                  <a:lnTo>
                    <a:pt x="2438314" y="339089"/>
                  </a:lnTo>
                  <a:lnTo>
                    <a:pt x="2439575" y="337819"/>
                  </a:lnTo>
                  <a:lnTo>
                    <a:pt x="2439154" y="337819"/>
                  </a:lnTo>
                  <a:lnTo>
                    <a:pt x="2439154" y="336549"/>
                  </a:lnTo>
                  <a:close/>
                </a:path>
                <a:path w="3705225" h="1082039">
                  <a:moveTo>
                    <a:pt x="2439575" y="337819"/>
                  </a:moveTo>
                  <a:lnTo>
                    <a:pt x="2438314" y="339089"/>
                  </a:lnTo>
                  <a:lnTo>
                    <a:pt x="2439575" y="339089"/>
                  </a:lnTo>
                  <a:lnTo>
                    <a:pt x="2439575" y="337819"/>
                  </a:lnTo>
                  <a:close/>
                </a:path>
                <a:path w="3705225" h="1082039">
                  <a:moveTo>
                    <a:pt x="2441675" y="336549"/>
                  </a:moveTo>
                  <a:lnTo>
                    <a:pt x="2440415" y="336549"/>
                  </a:lnTo>
                  <a:lnTo>
                    <a:pt x="2439154" y="337819"/>
                  </a:lnTo>
                  <a:lnTo>
                    <a:pt x="2439575" y="337819"/>
                  </a:lnTo>
                  <a:lnTo>
                    <a:pt x="2439575" y="339089"/>
                  </a:lnTo>
                  <a:lnTo>
                    <a:pt x="2441675" y="339089"/>
                  </a:lnTo>
                  <a:lnTo>
                    <a:pt x="2441675" y="336549"/>
                  </a:lnTo>
                  <a:close/>
                </a:path>
                <a:path w="3705225" h="1082039">
                  <a:moveTo>
                    <a:pt x="2477696" y="328929"/>
                  </a:moveTo>
                  <a:lnTo>
                    <a:pt x="2439154" y="328929"/>
                  </a:lnTo>
                  <a:lnTo>
                    <a:pt x="2439154" y="337819"/>
                  </a:lnTo>
                  <a:lnTo>
                    <a:pt x="2440415" y="336549"/>
                  </a:lnTo>
                  <a:lnTo>
                    <a:pt x="2441675" y="336549"/>
                  </a:lnTo>
                  <a:lnTo>
                    <a:pt x="2441675" y="331469"/>
                  </a:lnTo>
                  <a:lnTo>
                    <a:pt x="2440415" y="331469"/>
                  </a:lnTo>
                  <a:lnTo>
                    <a:pt x="2441675" y="330199"/>
                  </a:lnTo>
                  <a:lnTo>
                    <a:pt x="2477696" y="330199"/>
                  </a:lnTo>
                  <a:lnTo>
                    <a:pt x="2477696" y="328929"/>
                  </a:lnTo>
                  <a:close/>
                </a:path>
                <a:path w="3705225" h="1082039">
                  <a:moveTo>
                    <a:pt x="2441675" y="330199"/>
                  </a:moveTo>
                  <a:lnTo>
                    <a:pt x="2440415" y="331469"/>
                  </a:lnTo>
                  <a:lnTo>
                    <a:pt x="2441675" y="331469"/>
                  </a:lnTo>
                  <a:lnTo>
                    <a:pt x="2441675" y="330199"/>
                  </a:lnTo>
                  <a:close/>
                </a:path>
                <a:path w="3705225" h="1082039">
                  <a:moveTo>
                    <a:pt x="2480216" y="328929"/>
                  </a:moveTo>
                  <a:lnTo>
                    <a:pt x="2478956" y="328929"/>
                  </a:lnTo>
                  <a:lnTo>
                    <a:pt x="2477696" y="330199"/>
                  </a:lnTo>
                  <a:lnTo>
                    <a:pt x="2441675" y="330199"/>
                  </a:lnTo>
                  <a:lnTo>
                    <a:pt x="2441675" y="331469"/>
                  </a:lnTo>
                  <a:lnTo>
                    <a:pt x="2480216" y="331469"/>
                  </a:lnTo>
                  <a:lnTo>
                    <a:pt x="2480216" y="328929"/>
                  </a:lnTo>
                  <a:close/>
                </a:path>
                <a:path w="3705225" h="1082039">
                  <a:moveTo>
                    <a:pt x="2550683" y="321309"/>
                  </a:moveTo>
                  <a:lnTo>
                    <a:pt x="2477696" y="321309"/>
                  </a:lnTo>
                  <a:lnTo>
                    <a:pt x="2477696" y="330199"/>
                  </a:lnTo>
                  <a:lnTo>
                    <a:pt x="2478956" y="328929"/>
                  </a:lnTo>
                  <a:lnTo>
                    <a:pt x="2480216" y="328929"/>
                  </a:lnTo>
                  <a:lnTo>
                    <a:pt x="2480216" y="323849"/>
                  </a:lnTo>
                  <a:lnTo>
                    <a:pt x="2478956" y="323849"/>
                  </a:lnTo>
                  <a:lnTo>
                    <a:pt x="2480216" y="322579"/>
                  </a:lnTo>
                  <a:lnTo>
                    <a:pt x="2550683" y="322579"/>
                  </a:lnTo>
                  <a:lnTo>
                    <a:pt x="2550683" y="321309"/>
                  </a:lnTo>
                  <a:close/>
                </a:path>
                <a:path w="3705225" h="1082039">
                  <a:moveTo>
                    <a:pt x="2480216" y="322579"/>
                  </a:moveTo>
                  <a:lnTo>
                    <a:pt x="2478956" y="323849"/>
                  </a:lnTo>
                  <a:lnTo>
                    <a:pt x="2480216" y="323849"/>
                  </a:lnTo>
                  <a:lnTo>
                    <a:pt x="2480216" y="322579"/>
                  </a:lnTo>
                  <a:close/>
                </a:path>
                <a:path w="3705225" h="1082039">
                  <a:moveTo>
                    <a:pt x="2553203" y="321309"/>
                  </a:moveTo>
                  <a:lnTo>
                    <a:pt x="2551943" y="321309"/>
                  </a:lnTo>
                  <a:lnTo>
                    <a:pt x="2550683" y="322579"/>
                  </a:lnTo>
                  <a:lnTo>
                    <a:pt x="2480216" y="322579"/>
                  </a:lnTo>
                  <a:lnTo>
                    <a:pt x="2480216" y="323849"/>
                  </a:lnTo>
                  <a:lnTo>
                    <a:pt x="2553203" y="323849"/>
                  </a:lnTo>
                  <a:lnTo>
                    <a:pt x="2553203" y="321309"/>
                  </a:lnTo>
                  <a:close/>
                </a:path>
                <a:path w="3705225" h="1082039">
                  <a:moveTo>
                    <a:pt x="2593320" y="314959"/>
                  </a:moveTo>
                  <a:lnTo>
                    <a:pt x="2550683" y="314959"/>
                  </a:lnTo>
                  <a:lnTo>
                    <a:pt x="2550683" y="322579"/>
                  </a:lnTo>
                  <a:lnTo>
                    <a:pt x="2551943" y="321309"/>
                  </a:lnTo>
                  <a:lnTo>
                    <a:pt x="2553203" y="321309"/>
                  </a:lnTo>
                  <a:lnTo>
                    <a:pt x="2553203" y="317499"/>
                  </a:lnTo>
                  <a:lnTo>
                    <a:pt x="2551943" y="317499"/>
                  </a:lnTo>
                  <a:lnTo>
                    <a:pt x="2553203" y="316229"/>
                  </a:lnTo>
                  <a:lnTo>
                    <a:pt x="2593320" y="316229"/>
                  </a:lnTo>
                  <a:lnTo>
                    <a:pt x="2593320" y="314959"/>
                  </a:lnTo>
                  <a:close/>
                </a:path>
                <a:path w="3705225" h="1082039">
                  <a:moveTo>
                    <a:pt x="2553203" y="316229"/>
                  </a:moveTo>
                  <a:lnTo>
                    <a:pt x="2551943" y="317499"/>
                  </a:lnTo>
                  <a:lnTo>
                    <a:pt x="2553203" y="317499"/>
                  </a:lnTo>
                  <a:lnTo>
                    <a:pt x="2553203" y="316229"/>
                  </a:lnTo>
                  <a:close/>
                </a:path>
                <a:path w="3705225" h="1082039">
                  <a:moveTo>
                    <a:pt x="2595840" y="314959"/>
                  </a:moveTo>
                  <a:lnTo>
                    <a:pt x="2594580" y="314959"/>
                  </a:lnTo>
                  <a:lnTo>
                    <a:pt x="2593320" y="316229"/>
                  </a:lnTo>
                  <a:lnTo>
                    <a:pt x="2553203" y="316229"/>
                  </a:lnTo>
                  <a:lnTo>
                    <a:pt x="2553203" y="317499"/>
                  </a:lnTo>
                  <a:lnTo>
                    <a:pt x="2595840" y="317499"/>
                  </a:lnTo>
                  <a:lnTo>
                    <a:pt x="2595840" y="314959"/>
                  </a:lnTo>
                  <a:close/>
                </a:path>
                <a:path w="3705225" h="1082039">
                  <a:moveTo>
                    <a:pt x="2603507" y="307339"/>
                  </a:moveTo>
                  <a:lnTo>
                    <a:pt x="2593320" y="307339"/>
                  </a:lnTo>
                  <a:lnTo>
                    <a:pt x="2593320" y="316229"/>
                  </a:lnTo>
                  <a:lnTo>
                    <a:pt x="2594580" y="314959"/>
                  </a:lnTo>
                  <a:lnTo>
                    <a:pt x="2595840" y="314959"/>
                  </a:lnTo>
                  <a:lnTo>
                    <a:pt x="2595840" y="309879"/>
                  </a:lnTo>
                  <a:lnTo>
                    <a:pt x="2594580" y="309879"/>
                  </a:lnTo>
                  <a:lnTo>
                    <a:pt x="2595840" y="308609"/>
                  </a:lnTo>
                  <a:lnTo>
                    <a:pt x="2603507" y="308609"/>
                  </a:lnTo>
                  <a:lnTo>
                    <a:pt x="2603507" y="307339"/>
                  </a:lnTo>
                  <a:close/>
                </a:path>
                <a:path w="3705225" h="1082039">
                  <a:moveTo>
                    <a:pt x="2595840" y="308609"/>
                  </a:moveTo>
                  <a:lnTo>
                    <a:pt x="2594580" y="309879"/>
                  </a:lnTo>
                  <a:lnTo>
                    <a:pt x="2595840" y="309879"/>
                  </a:lnTo>
                  <a:lnTo>
                    <a:pt x="2595840" y="308609"/>
                  </a:lnTo>
                  <a:close/>
                </a:path>
                <a:path w="3705225" h="1082039">
                  <a:moveTo>
                    <a:pt x="2606027" y="307339"/>
                  </a:moveTo>
                  <a:lnTo>
                    <a:pt x="2604767" y="307339"/>
                  </a:lnTo>
                  <a:lnTo>
                    <a:pt x="2603507" y="308609"/>
                  </a:lnTo>
                  <a:lnTo>
                    <a:pt x="2595840" y="308609"/>
                  </a:lnTo>
                  <a:lnTo>
                    <a:pt x="2595840" y="309879"/>
                  </a:lnTo>
                  <a:lnTo>
                    <a:pt x="2606027" y="309879"/>
                  </a:lnTo>
                  <a:lnTo>
                    <a:pt x="2606027" y="307339"/>
                  </a:lnTo>
                  <a:close/>
                </a:path>
                <a:path w="3705225" h="1082039">
                  <a:moveTo>
                    <a:pt x="2702958" y="300989"/>
                  </a:moveTo>
                  <a:lnTo>
                    <a:pt x="2603507" y="300989"/>
                  </a:lnTo>
                  <a:lnTo>
                    <a:pt x="2603507" y="308609"/>
                  </a:lnTo>
                  <a:lnTo>
                    <a:pt x="2604767" y="307339"/>
                  </a:lnTo>
                  <a:lnTo>
                    <a:pt x="2606027" y="307339"/>
                  </a:lnTo>
                  <a:lnTo>
                    <a:pt x="2606027" y="303529"/>
                  </a:lnTo>
                  <a:lnTo>
                    <a:pt x="2604767" y="303529"/>
                  </a:lnTo>
                  <a:lnTo>
                    <a:pt x="2606027" y="302259"/>
                  </a:lnTo>
                  <a:lnTo>
                    <a:pt x="2702958" y="302259"/>
                  </a:lnTo>
                  <a:lnTo>
                    <a:pt x="2702958" y="300989"/>
                  </a:lnTo>
                  <a:close/>
                </a:path>
                <a:path w="3705225" h="1082039">
                  <a:moveTo>
                    <a:pt x="2606027" y="302259"/>
                  </a:moveTo>
                  <a:lnTo>
                    <a:pt x="2604767" y="303529"/>
                  </a:lnTo>
                  <a:lnTo>
                    <a:pt x="2606027" y="303529"/>
                  </a:lnTo>
                  <a:lnTo>
                    <a:pt x="2606027" y="302259"/>
                  </a:lnTo>
                  <a:close/>
                </a:path>
                <a:path w="3705225" h="1082039">
                  <a:moveTo>
                    <a:pt x="2705479" y="300989"/>
                  </a:moveTo>
                  <a:lnTo>
                    <a:pt x="2704218" y="300989"/>
                  </a:lnTo>
                  <a:lnTo>
                    <a:pt x="2702958" y="302259"/>
                  </a:lnTo>
                  <a:lnTo>
                    <a:pt x="2606027" y="302259"/>
                  </a:lnTo>
                  <a:lnTo>
                    <a:pt x="2606027" y="303529"/>
                  </a:lnTo>
                  <a:lnTo>
                    <a:pt x="2705479" y="303529"/>
                  </a:lnTo>
                  <a:lnTo>
                    <a:pt x="2705479" y="300989"/>
                  </a:lnTo>
                  <a:close/>
                </a:path>
                <a:path w="3705225" h="1082039">
                  <a:moveTo>
                    <a:pt x="2721126" y="293369"/>
                  </a:moveTo>
                  <a:lnTo>
                    <a:pt x="2702958" y="293369"/>
                  </a:lnTo>
                  <a:lnTo>
                    <a:pt x="2702958" y="302259"/>
                  </a:lnTo>
                  <a:lnTo>
                    <a:pt x="2704218" y="300989"/>
                  </a:lnTo>
                  <a:lnTo>
                    <a:pt x="2705479" y="300989"/>
                  </a:lnTo>
                  <a:lnTo>
                    <a:pt x="2705479" y="295909"/>
                  </a:lnTo>
                  <a:lnTo>
                    <a:pt x="2704218" y="295909"/>
                  </a:lnTo>
                  <a:lnTo>
                    <a:pt x="2705479" y="294639"/>
                  </a:lnTo>
                  <a:lnTo>
                    <a:pt x="2721126" y="294639"/>
                  </a:lnTo>
                  <a:lnTo>
                    <a:pt x="2721126" y="293369"/>
                  </a:lnTo>
                  <a:close/>
                </a:path>
                <a:path w="3705225" h="1082039">
                  <a:moveTo>
                    <a:pt x="2705479" y="294639"/>
                  </a:moveTo>
                  <a:lnTo>
                    <a:pt x="2704218" y="295909"/>
                  </a:lnTo>
                  <a:lnTo>
                    <a:pt x="2705479" y="295909"/>
                  </a:lnTo>
                  <a:lnTo>
                    <a:pt x="2705479" y="294639"/>
                  </a:lnTo>
                  <a:close/>
                </a:path>
                <a:path w="3705225" h="1082039">
                  <a:moveTo>
                    <a:pt x="2723647" y="293369"/>
                  </a:moveTo>
                  <a:lnTo>
                    <a:pt x="2722386" y="293369"/>
                  </a:lnTo>
                  <a:lnTo>
                    <a:pt x="2721126" y="294639"/>
                  </a:lnTo>
                  <a:lnTo>
                    <a:pt x="2705479" y="294639"/>
                  </a:lnTo>
                  <a:lnTo>
                    <a:pt x="2705479" y="295909"/>
                  </a:lnTo>
                  <a:lnTo>
                    <a:pt x="2723647" y="295909"/>
                  </a:lnTo>
                  <a:lnTo>
                    <a:pt x="2723647" y="293369"/>
                  </a:lnTo>
                  <a:close/>
                </a:path>
                <a:path w="3705225" h="1082039">
                  <a:moveTo>
                    <a:pt x="2723226" y="285749"/>
                  </a:moveTo>
                  <a:lnTo>
                    <a:pt x="2721126" y="285749"/>
                  </a:lnTo>
                  <a:lnTo>
                    <a:pt x="2721126" y="294639"/>
                  </a:lnTo>
                  <a:lnTo>
                    <a:pt x="2722386" y="293369"/>
                  </a:lnTo>
                  <a:lnTo>
                    <a:pt x="2723647" y="293369"/>
                  </a:lnTo>
                  <a:lnTo>
                    <a:pt x="2723647" y="288289"/>
                  </a:lnTo>
                  <a:lnTo>
                    <a:pt x="2722386" y="288289"/>
                  </a:lnTo>
                  <a:lnTo>
                    <a:pt x="2723647" y="287019"/>
                  </a:lnTo>
                  <a:lnTo>
                    <a:pt x="2723226" y="287019"/>
                  </a:lnTo>
                  <a:lnTo>
                    <a:pt x="2723226" y="285749"/>
                  </a:lnTo>
                  <a:close/>
                </a:path>
                <a:path w="3705225" h="1082039">
                  <a:moveTo>
                    <a:pt x="2723647" y="287019"/>
                  </a:moveTo>
                  <a:lnTo>
                    <a:pt x="2722386" y="288289"/>
                  </a:lnTo>
                  <a:lnTo>
                    <a:pt x="2723647" y="288289"/>
                  </a:lnTo>
                  <a:lnTo>
                    <a:pt x="2723647" y="287019"/>
                  </a:lnTo>
                  <a:close/>
                </a:path>
                <a:path w="3705225" h="1082039">
                  <a:moveTo>
                    <a:pt x="2725747" y="285749"/>
                  </a:moveTo>
                  <a:lnTo>
                    <a:pt x="2724487" y="285749"/>
                  </a:lnTo>
                  <a:lnTo>
                    <a:pt x="2723226" y="287019"/>
                  </a:lnTo>
                  <a:lnTo>
                    <a:pt x="2723647" y="287019"/>
                  </a:lnTo>
                  <a:lnTo>
                    <a:pt x="2723647" y="288289"/>
                  </a:lnTo>
                  <a:lnTo>
                    <a:pt x="2725747" y="288289"/>
                  </a:lnTo>
                  <a:lnTo>
                    <a:pt x="2725747" y="285749"/>
                  </a:lnTo>
                  <a:close/>
                </a:path>
                <a:path w="3705225" h="1082039">
                  <a:moveTo>
                    <a:pt x="2749586" y="279399"/>
                  </a:moveTo>
                  <a:lnTo>
                    <a:pt x="2723226" y="279399"/>
                  </a:lnTo>
                  <a:lnTo>
                    <a:pt x="2723226" y="287019"/>
                  </a:lnTo>
                  <a:lnTo>
                    <a:pt x="2724487" y="285749"/>
                  </a:lnTo>
                  <a:lnTo>
                    <a:pt x="2725747" y="285749"/>
                  </a:lnTo>
                  <a:lnTo>
                    <a:pt x="2725747" y="281939"/>
                  </a:lnTo>
                  <a:lnTo>
                    <a:pt x="2724487" y="281939"/>
                  </a:lnTo>
                  <a:lnTo>
                    <a:pt x="2725747" y="280669"/>
                  </a:lnTo>
                  <a:lnTo>
                    <a:pt x="2749586" y="280669"/>
                  </a:lnTo>
                  <a:lnTo>
                    <a:pt x="2749586" y="279399"/>
                  </a:lnTo>
                  <a:close/>
                </a:path>
                <a:path w="3705225" h="1082039">
                  <a:moveTo>
                    <a:pt x="2725747" y="280669"/>
                  </a:moveTo>
                  <a:lnTo>
                    <a:pt x="2724487" y="281939"/>
                  </a:lnTo>
                  <a:lnTo>
                    <a:pt x="2725747" y="281939"/>
                  </a:lnTo>
                  <a:lnTo>
                    <a:pt x="2725747" y="280669"/>
                  </a:lnTo>
                  <a:close/>
                </a:path>
                <a:path w="3705225" h="1082039">
                  <a:moveTo>
                    <a:pt x="2752106" y="279399"/>
                  </a:moveTo>
                  <a:lnTo>
                    <a:pt x="2750846" y="279399"/>
                  </a:lnTo>
                  <a:lnTo>
                    <a:pt x="2749586" y="280669"/>
                  </a:lnTo>
                  <a:lnTo>
                    <a:pt x="2725747" y="280669"/>
                  </a:lnTo>
                  <a:lnTo>
                    <a:pt x="2725747" y="281939"/>
                  </a:lnTo>
                  <a:lnTo>
                    <a:pt x="2752106" y="281939"/>
                  </a:lnTo>
                  <a:lnTo>
                    <a:pt x="2752106" y="279399"/>
                  </a:lnTo>
                  <a:close/>
                </a:path>
                <a:path w="3705225" h="1082039">
                  <a:moveTo>
                    <a:pt x="2753682" y="271779"/>
                  </a:moveTo>
                  <a:lnTo>
                    <a:pt x="2749586" y="271779"/>
                  </a:lnTo>
                  <a:lnTo>
                    <a:pt x="2749586" y="280669"/>
                  </a:lnTo>
                  <a:lnTo>
                    <a:pt x="2750846" y="279399"/>
                  </a:lnTo>
                  <a:lnTo>
                    <a:pt x="2752106" y="279399"/>
                  </a:lnTo>
                  <a:lnTo>
                    <a:pt x="2752106" y="274319"/>
                  </a:lnTo>
                  <a:lnTo>
                    <a:pt x="2750846" y="274319"/>
                  </a:lnTo>
                  <a:lnTo>
                    <a:pt x="2752106" y="273049"/>
                  </a:lnTo>
                  <a:lnTo>
                    <a:pt x="2753682" y="273049"/>
                  </a:lnTo>
                  <a:lnTo>
                    <a:pt x="2753682" y="271779"/>
                  </a:lnTo>
                  <a:close/>
                </a:path>
                <a:path w="3705225" h="1082039">
                  <a:moveTo>
                    <a:pt x="2752106" y="273049"/>
                  </a:moveTo>
                  <a:lnTo>
                    <a:pt x="2750846" y="274319"/>
                  </a:lnTo>
                  <a:lnTo>
                    <a:pt x="2752106" y="274319"/>
                  </a:lnTo>
                  <a:lnTo>
                    <a:pt x="2752106" y="273049"/>
                  </a:lnTo>
                  <a:close/>
                </a:path>
                <a:path w="3705225" h="1082039">
                  <a:moveTo>
                    <a:pt x="2756202" y="271779"/>
                  </a:moveTo>
                  <a:lnTo>
                    <a:pt x="2754942" y="271779"/>
                  </a:lnTo>
                  <a:lnTo>
                    <a:pt x="2753682" y="273049"/>
                  </a:lnTo>
                  <a:lnTo>
                    <a:pt x="2752106" y="273049"/>
                  </a:lnTo>
                  <a:lnTo>
                    <a:pt x="2752106" y="274319"/>
                  </a:lnTo>
                  <a:lnTo>
                    <a:pt x="2756202" y="274319"/>
                  </a:lnTo>
                  <a:lnTo>
                    <a:pt x="2756202" y="271779"/>
                  </a:lnTo>
                  <a:close/>
                </a:path>
                <a:path w="3705225" h="1082039">
                  <a:moveTo>
                    <a:pt x="2757672" y="265429"/>
                  </a:moveTo>
                  <a:lnTo>
                    <a:pt x="2753682" y="265429"/>
                  </a:lnTo>
                  <a:lnTo>
                    <a:pt x="2753682" y="273049"/>
                  </a:lnTo>
                  <a:lnTo>
                    <a:pt x="2754942" y="271779"/>
                  </a:lnTo>
                  <a:lnTo>
                    <a:pt x="2756202" y="271779"/>
                  </a:lnTo>
                  <a:lnTo>
                    <a:pt x="2756202" y="267969"/>
                  </a:lnTo>
                  <a:lnTo>
                    <a:pt x="2754942" y="267969"/>
                  </a:lnTo>
                  <a:lnTo>
                    <a:pt x="2756202" y="266699"/>
                  </a:lnTo>
                  <a:lnTo>
                    <a:pt x="2757672" y="266699"/>
                  </a:lnTo>
                  <a:lnTo>
                    <a:pt x="2757672" y="265429"/>
                  </a:lnTo>
                  <a:close/>
                </a:path>
                <a:path w="3705225" h="1082039">
                  <a:moveTo>
                    <a:pt x="2756202" y="266699"/>
                  </a:moveTo>
                  <a:lnTo>
                    <a:pt x="2754942" y="267969"/>
                  </a:lnTo>
                  <a:lnTo>
                    <a:pt x="2756202" y="267969"/>
                  </a:lnTo>
                  <a:lnTo>
                    <a:pt x="2756202" y="266699"/>
                  </a:lnTo>
                  <a:close/>
                </a:path>
                <a:path w="3705225" h="1082039">
                  <a:moveTo>
                    <a:pt x="2760193" y="265429"/>
                  </a:moveTo>
                  <a:lnTo>
                    <a:pt x="2758932" y="265429"/>
                  </a:lnTo>
                  <a:lnTo>
                    <a:pt x="2757672" y="266699"/>
                  </a:lnTo>
                  <a:lnTo>
                    <a:pt x="2756202" y="266699"/>
                  </a:lnTo>
                  <a:lnTo>
                    <a:pt x="2756202" y="267969"/>
                  </a:lnTo>
                  <a:lnTo>
                    <a:pt x="2760193" y="267969"/>
                  </a:lnTo>
                  <a:lnTo>
                    <a:pt x="2760193" y="265429"/>
                  </a:lnTo>
                  <a:close/>
                </a:path>
                <a:path w="3705225" h="1082039">
                  <a:moveTo>
                    <a:pt x="2759773" y="257809"/>
                  </a:moveTo>
                  <a:lnTo>
                    <a:pt x="2757672" y="257809"/>
                  </a:lnTo>
                  <a:lnTo>
                    <a:pt x="2757672" y="266699"/>
                  </a:lnTo>
                  <a:lnTo>
                    <a:pt x="2758932" y="265429"/>
                  </a:lnTo>
                  <a:lnTo>
                    <a:pt x="2760193" y="265429"/>
                  </a:lnTo>
                  <a:lnTo>
                    <a:pt x="2760193" y="260349"/>
                  </a:lnTo>
                  <a:lnTo>
                    <a:pt x="2758932" y="260349"/>
                  </a:lnTo>
                  <a:lnTo>
                    <a:pt x="2760193" y="259079"/>
                  </a:lnTo>
                  <a:lnTo>
                    <a:pt x="2759773" y="259079"/>
                  </a:lnTo>
                  <a:lnTo>
                    <a:pt x="2759773" y="257809"/>
                  </a:lnTo>
                  <a:close/>
                </a:path>
                <a:path w="3705225" h="1082039">
                  <a:moveTo>
                    <a:pt x="2760193" y="259079"/>
                  </a:moveTo>
                  <a:lnTo>
                    <a:pt x="2758932" y="260349"/>
                  </a:lnTo>
                  <a:lnTo>
                    <a:pt x="2760193" y="260349"/>
                  </a:lnTo>
                  <a:lnTo>
                    <a:pt x="2760193" y="259079"/>
                  </a:lnTo>
                  <a:close/>
                </a:path>
                <a:path w="3705225" h="1082039">
                  <a:moveTo>
                    <a:pt x="2762293" y="257809"/>
                  </a:moveTo>
                  <a:lnTo>
                    <a:pt x="2761033" y="257809"/>
                  </a:lnTo>
                  <a:lnTo>
                    <a:pt x="2759773" y="259079"/>
                  </a:lnTo>
                  <a:lnTo>
                    <a:pt x="2760193" y="259079"/>
                  </a:lnTo>
                  <a:lnTo>
                    <a:pt x="2760193" y="260349"/>
                  </a:lnTo>
                  <a:lnTo>
                    <a:pt x="2762293" y="260349"/>
                  </a:lnTo>
                  <a:lnTo>
                    <a:pt x="2762293" y="257809"/>
                  </a:lnTo>
                  <a:close/>
                </a:path>
                <a:path w="3705225" h="1082039">
                  <a:moveTo>
                    <a:pt x="2771955" y="251459"/>
                  </a:moveTo>
                  <a:lnTo>
                    <a:pt x="2759773" y="251459"/>
                  </a:lnTo>
                  <a:lnTo>
                    <a:pt x="2759773" y="259079"/>
                  </a:lnTo>
                  <a:lnTo>
                    <a:pt x="2761033" y="257809"/>
                  </a:lnTo>
                  <a:lnTo>
                    <a:pt x="2762293" y="257809"/>
                  </a:lnTo>
                  <a:lnTo>
                    <a:pt x="2762293" y="252729"/>
                  </a:lnTo>
                  <a:lnTo>
                    <a:pt x="2771955" y="252729"/>
                  </a:lnTo>
                  <a:lnTo>
                    <a:pt x="2771955" y="251459"/>
                  </a:lnTo>
                  <a:close/>
                </a:path>
                <a:path w="3705225" h="1082039">
                  <a:moveTo>
                    <a:pt x="2786132" y="243839"/>
                  </a:moveTo>
                  <a:lnTo>
                    <a:pt x="2771955" y="243839"/>
                  </a:lnTo>
                  <a:lnTo>
                    <a:pt x="2771955" y="252729"/>
                  </a:lnTo>
                  <a:lnTo>
                    <a:pt x="2773215" y="251459"/>
                  </a:lnTo>
                  <a:lnTo>
                    <a:pt x="2774475" y="251459"/>
                  </a:lnTo>
                  <a:lnTo>
                    <a:pt x="2774475" y="246379"/>
                  </a:lnTo>
                  <a:lnTo>
                    <a:pt x="2773215" y="246379"/>
                  </a:lnTo>
                  <a:lnTo>
                    <a:pt x="2774475" y="245109"/>
                  </a:lnTo>
                  <a:lnTo>
                    <a:pt x="2786132" y="245109"/>
                  </a:lnTo>
                  <a:lnTo>
                    <a:pt x="2786132" y="243839"/>
                  </a:lnTo>
                  <a:close/>
                </a:path>
                <a:path w="3705225" h="1082039">
                  <a:moveTo>
                    <a:pt x="2774475" y="251459"/>
                  </a:moveTo>
                  <a:lnTo>
                    <a:pt x="2773215" y="251459"/>
                  </a:lnTo>
                  <a:lnTo>
                    <a:pt x="2771955" y="252729"/>
                  </a:lnTo>
                  <a:lnTo>
                    <a:pt x="2774475" y="252729"/>
                  </a:lnTo>
                  <a:lnTo>
                    <a:pt x="2774475" y="251459"/>
                  </a:lnTo>
                  <a:close/>
                </a:path>
                <a:path w="3705225" h="1082039">
                  <a:moveTo>
                    <a:pt x="2774475" y="245109"/>
                  </a:moveTo>
                  <a:lnTo>
                    <a:pt x="2773215" y="246379"/>
                  </a:lnTo>
                  <a:lnTo>
                    <a:pt x="2774475" y="246379"/>
                  </a:lnTo>
                  <a:lnTo>
                    <a:pt x="2774475" y="245109"/>
                  </a:lnTo>
                  <a:close/>
                </a:path>
                <a:path w="3705225" h="1082039">
                  <a:moveTo>
                    <a:pt x="2788652" y="243839"/>
                  </a:moveTo>
                  <a:lnTo>
                    <a:pt x="2787392" y="243839"/>
                  </a:lnTo>
                  <a:lnTo>
                    <a:pt x="2786132" y="245109"/>
                  </a:lnTo>
                  <a:lnTo>
                    <a:pt x="2774475" y="245109"/>
                  </a:lnTo>
                  <a:lnTo>
                    <a:pt x="2774475" y="246379"/>
                  </a:lnTo>
                  <a:lnTo>
                    <a:pt x="2788652" y="246379"/>
                  </a:lnTo>
                  <a:lnTo>
                    <a:pt x="2788652" y="243839"/>
                  </a:lnTo>
                  <a:close/>
                </a:path>
                <a:path w="3705225" h="1082039">
                  <a:moveTo>
                    <a:pt x="2788127" y="236219"/>
                  </a:moveTo>
                  <a:lnTo>
                    <a:pt x="2786132" y="236219"/>
                  </a:lnTo>
                  <a:lnTo>
                    <a:pt x="2786132" y="245109"/>
                  </a:lnTo>
                  <a:lnTo>
                    <a:pt x="2787392" y="243839"/>
                  </a:lnTo>
                  <a:lnTo>
                    <a:pt x="2788652" y="243839"/>
                  </a:lnTo>
                  <a:lnTo>
                    <a:pt x="2788652" y="238759"/>
                  </a:lnTo>
                  <a:lnTo>
                    <a:pt x="2787392" y="238759"/>
                  </a:lnTo>
                  <a:lnTo>
                    <a:pt x="2788652" y="237489"/>
                  </a:lnTo>
                  <a:lnTo>
                    <a:pt x="2788127" y="237489"/>
                  </a:lnTo>
                  <a:lnTo>
                    <a:pt x="2788127" y="236219"/>
                  </a:lnTo>
                  <a:close/>
                </a:path>
                <a:path w="3705225" h="1082039">
                  <a:moveTo>
                    <a:pt x="2788652" y="237489"/>
                  </a:moveTo>
                  <a:lnTo>
                    <a:pt x="2787392" y="238759"/>
                  </a:lnTo>
                  <a:lnTo>
                    <a:pt x="2788652" y="238759"/>
                  </a:lnTo>
                  <a:lnTo>
                    <a:pt x="2788652" y="237489"/>
                  </a:lnTo>
                  <a:close/>
                </a:path>
                <a:path w="3705225" h="1082039">
                  <a:moveTo>
                    <a:pt x="2790648" y="236219"/>
                  </a:moveTo>
                  <a:lnTo>
                    <a:pt x="2789387" y="236219"/>
                  </a:lnTo>
                  <a:lnTo>
                    <a:pt x="2788127" y="237489"/>
                  </a:lnTo>
                  <a:lnTo>
                    <a:pt x="2788652" y="237489"/>
                  </a:lnTo>
                  <a:lnTo>
                    <a:pt x="2788652" y="238759"/>
                  </a:lnTo>
                  <a:lnTo>
                    <a:pt x="2790648" y="238759"/>
                  </a:lnTo>
                  <a:lnTo>
                    <a:pt x="2790648" y="236219"/>
                  </a:lnTo>
                  <a:close/>
                </a:path>
                <a:path w="3705225" h="1082039">
                  <a:moveTo>
                    <a:pt x="2830764" y="229869"/>
                  </a:moveTo>
                  <a:lnTo>
                    <a:pt x="2788127" y="229869"/>
                  </a:lnTo>
                  <a:lnTo>
                    <a:pt x="2788127" y="237489"/>
                  </a:lnTo>
                  <a:lnTo>
                    <a:pt x="2789387" y="236219"/>
                  </a:lnTo>
                  <a:lnTo>
                    <a:pt x="2790648" y="236219"/>
                  </a:lnTo>
                  <a:lnTo>
                    <a:pt x="2790648" y="232409"/>
                  </a:lnTo>
                  <a:lnTo>
                    <a:pt x="2789387" y="232409"/>
                  </a:lnTo>
                  <a:lnTo>
                    <a:pt x="2790648" y="231139"/>
                  </a:lnTo>
                  <a:lnTo>
                    <a:pt x="2830764" y="231139"/>
                  </a:lnTo>
                  <a:lnTo>
                    <a:pt x="2830764" y="229869"/>
                  </a:lnTo>
                  <a:close/>
                </a:path>
                <a:path w="3705225" h="1082039">
                  <a:moveTo>
                    <a:pt x="2790648" y="231139"/>
                  </a:moveTo>
                  <a:lnTo>
                    <a:pt x="2789387" y="232409"/>
                  </a:lnTo>
                  <a:lnTo>
                    <a:pt x="2790648" y="232409"/>
                  </a:lnTo>
                  <a:lnTo>
                    <a:pt x="2790648" y="231139"/>
                  </a:lnTo>
                  <a:close/>
                </a:path>
                <a:path w="3705225" h="1082039">
                  <a:moveTo>
                    <a:pt x="2833285" y="229869"/>
                  </a:moveTo>
                  <a:lnTo>
                    <a:pt x="2832024" y="229869"/>
                  </a:lnTo>
                  <a:lnTo>
                    <a:pt x="2830764" y="231139"/>
                  </a:lnTo>
                  <a:lnTo>
                    <a:pt x="2790648" y="231139"/>
                  </a:lnTo>
                  <a:lnTo>
                    <a:pt x="2790648" y="232409"/>
                  </a:lnTo>
                  <a:lnTo>
                    <a:pt x="2833285" y="232409"/>
                  </a:lnTo>
                  <a:lnTo>
                    <a:pt x="2833285" y="229869"/>
                  </a:lnTo>
                  <a:close/>
                </a:path>
                <a:path w="3705225" h="1082039">
                  <a:moveTo>
                    <a:pt x="2861219" y="222249"/>
                  </a:moveTo>
                  <a:lnTo>
                    <a:pt x="2830764" y="222249"/>
                  </a:lnTo>
                  <a:lnTo>
                    <a:pt x="2830764" y="231139"/>
                  </a:lnTo>
                  <a:lnTo>
                    <a:pt x="2832024" y="229869"/>
                  </a:lnTo>
                  <a:lnTo>
                    <a:pt x="2833285" y="229869"/>
                  </a:lnTo>
                  <a:lnTo>
                    <a:pt x="2833285" y="224789"/>
                  </a:lnTo>
                  <a:lnTo>
                    <a:pt x="2832024" y="224789"/>
                  </a:lnTo>
                  <a:lnTo>
                    <a:pt x="2833285" y="223519"/>
                  </a:lnTo>
                  <a:lnTo>
                    <a:pt x="2861219" y="223519"/>
                  </a:lnTo>
                  <a:lnTo>
                    <a:pt x="2861219" y="222249"/>
                  </a:lnTo>
                  <a:close/>
                </a:path>
                <a:path w="3705225" h="1082039">
                  <a:moveTo>
                    <a:pt x="2833285" y="223519"/>
                  </a:moveTo>
                  <a:lnTo>
                    <a:pt x="2832024" y="224789"/>
                  </a:lnTo>
                  <a:lnTo>
                    <a:pt x="2833285" y="224789"/>
                  </a:lnTo>
                  <a:lnTo>
                    <a:pt x="2833285" y="223519"/>
                  </a:lnTo>
                  <a:close/>
                </a:path>
                <a:path w="3705225" h="1082039">
                  <a:moveTo>
                    <a:pt x="2863740" y="222249"/>
                  </a:moveTo>
                  <a:lnTo>
                    <a:pt x="2862480" y="222249"/>
                  </a:lnTo>
                  <a:lnTo>
                    <a:pt x="2861219" y="223519"/>
                  </a:lnTo>
                  <a:lnTo>
                    <a:pt x="2833285" y="223519"/>
                  </a:lnTo>
                  <a:lnTo>
                    <a:pt x="2833285" y="224789"/>
                  </a:lnTo>
                  <a:lnTo>
                    <a:pt x="2863740" y="224789"/>
                  </a:lnTo>
                  <a:lnTo>
                    <a:pt x="2863740" y="222249"/>
                  </a:lnTo>
                  <a:close/>
                </a:path>
                <a:path w="3705225" h="1082039">
                  <a:moveTo>
                    <a:pt x="2875397" y="215899"/>
                  </a:moveTo>
                  <a:lnTo>
                    <a:pt x="2861219" y="215899"/>
                  </a:lnTo>
                  <a:lnTo>
                    <a:pt x="2861219" y="223519"/>
                  </a:lnTo>
                  <a:lnTo>
                    <a:pt x="2862480" y="222249"/>
                  </a:lnTo>
                  <a:lnTo>
                    <a:pt x="2863740" y="222249"/>
                  </a:lnTo>
                  <a:lnTo>
                    <a:pt x="2863740" y="218439"/>
                  </a:lnTo>
                  <a:lnTo>
                    <a:pt x="2862480" y="218439"/>
                  </a:lnTo>
                  <a:lnTo>
                    <a:pt x="2863740" y="217169"/>
                  </a:lnTo>
                  <a:lnTo>
                    <a:pt x="2875397" y="217169"/>
                  </a:lnTo>
                  <a:lnTo>
                    <a:pt x="2875397" y="215899"/>
                  </a:lnTo>
                  <a:close/>
                </a:path>
                <a:path w="3705225" h="1082039">
                  <a:moveTo>
                    <a:pt x="2863740" y="217169"/>
                  </a:moveTo>
                  <a:lnTo>
                    <a:pt x="2862480" y="218439"/>
                  </a:lnTo>
                  <a:lnTo>
                    <a:pt x="2863740" y="218439"/>
                  </a:lnTo>
                  <a:lnTo>
                    <a:pt x="2863740" y="217169"/>
                  </a:lnTo>
                  <a:close/>
                </a:path>
                <a:path w="3705225" h="1082039">
                  <a:moveTo>
                    <a:pt x="2877917" y="215899"/>
                  </a:moveTo>
                  <a:lnTo>
                    <a:pt x="2876657" y="215899"/>
                  </a:lnTo>
                  <a:lnTo>
                    <a:pt x="2875397" y="217169"/>
                  </a:lnTo>
                  <a:lnTo>
                    <a:pt x="2863740" y="217169"/>
                  </a:lnTo>
                  <a:lnTo>
                    <a:pt x="2863740" y="218439"/>
                  </a:lnTo>
                  <a:lnTo>
                    <a:pt x="2877917" y="218439"/>
                  </a:lnTo>
                  <a:lnTo>
                    <a:pt x="2877917" y="215899"/>
                  </a:lnTo>
                  <a:close/>
                </a:path>
                <a:path w="3705225" h="1082039">
                  <a:moveTo>
                    <a:pt x="2891674" y="208279"/>
                  </a:moveTo>
                  <a:lnTo>
                    <a:pt x="2875397" y="208279"/>
                  </a:lnTo>
                  <a:lnTo>
                    <a:pt x="2875397" y="217169"/>
                  </a:lnTo>
                  <a:lnTo>
                    <a:pt x="2876657" y="215899"/>
                  </a:lnTo>
                  <a:lnTo>
                    <a:pt x="2877917" y="215899"/>
                  </a:lnTo>
                  <a:lnTo>
                    <a:pt x="2877917" y="210819"/>
                  </a:lnTo>
                  <a:lnTo>
                    <a:pt x="2876657" y="210819"/>
                  </a:lnTo>
                  <a:lnTo>
                    <a:pt x="2877917" y="209549"/>
                  </a:lnTo>
                  <a:lnTo>
                    <a:pt x="2891674" y="209549"/>
                  </a:lnTo>
                  <a:lnTo>
                    <a:pt x="2891674" y="208279"/>
                  </a:lnTo>
                  <a:close/>
                </a:path>
                <a:path w="3705225" h="1082039">
                  <a:moveTo>
                    <a:pt x="2877917" y="209549"/>
                  </a:moveTo>
                  <a:lnTo>
                    <a:pt x="2876657" y="210819"/>
                  </a:lnTo>
                  <a:lnTo>
                    <a:pt x="2877917" y="210819"/>
                  </a:lnTo>
                  <a:lnTo>
                    <a:pt x="2877917" y="209549"/>
                  </a:lnTo>
                  <a:close/>
                </a:path>
                <a:path w="3705225" h="1082039">
                  <a:moveTo>
                    <a:pt x="2894195" y="208279"/>
                  </a:moveTo>
                  <a:lnTo>
                    <a:pt x="2892935" y="208279"/>
                  </a:lnTo>
                  <a:lnTo>
                    <a:pt x="2891674" y="209549"/>
                  </a:lnTo>
                  <a:lnTo>
                    <a:pt x="2877917" y="209549"/>
                  </a:lnTo>
                  <a:lnTo>
                    <a:pt x="2877917" y="210819"/>
                  </a:lnTo>
                  <a:lnTo>
                    <a:pt x="2894195" y="210819"/>
                  </a:lnTo>
                  <a:lnTo>
                    <a:pt x="2894195" y="208279"/>
                  </a:lnTo>
                  <a:close/>
                </a:path>
                <a:path w="3705225" h="1082039">
                  <a:moveTo>
                    <a:pt x="2895665" y="200659"/>
                  </a:moveTo>
                  <a:lnTo>
                    <a:pt x="2891674" y="200659"/>
                  </a:lnTo>
                  <a:lnTo>
                    <a:pt x="2891674" y="209549"/>
                  </a:lnTo>
                  <a:lnTo>
                    <a:pt x="2892935" y="208279"/>
                  </a:lnTo>
                  <a:lnTo>
                    <a:pt x="2894195" y="208279"/>
                  </a:lnTo>
                  <a:lnTo>
                    <a:pt x="2894195" y="203199"/>
                  </a:lnTo>
                  <a:lnTo>
                    <a:pt x="2892935" y="203199"/>
                  </a:lnTo>
                  <a:lnTo>
                    <a:pt x="2894195" y="201929"/>
                  </a:lnTo>
                  <a:lnTo>
                    <a:pt x="2895665" y="201929"/>
                  </a:lnTo>
                  <a:lnTo>
                    <a:pt x="2895665" y="200659"/>
                  </a:lnTo>
                  <a:close/>
                </a:path>
                <a:path w="3705225" h="1082039">
                  <a:moveTo>
                    <a:pt x="2894195" y="201929"/>
                  </a:moveTo>
                  <a:lnTo>
                    <a:pt x="2892935" y="203199"/>
                  </a:lnTo>
                  <a:lnTo>
                    <a:pt x="2894195" y="203199"/>
                  </a:lnTo>
                  <a:lnTo>
                    <a:pt x="2894195" y="201929"/>
                  </a:lnTo>
                  <a:close/>
                </a:path>
                <a:path w="3705225" h="1082039">
                  <a:moveTo>
                    <a:pt x="2898185" y="200659"/>
                  </a:moveTo>
                  <a:lnTo>
                    <a:pt x="2896925" y="200659"/>
                  </a:lnTo>
                  <a:lnTo>
                    <a:pt x="2895665" y="201929"/>
                  </a:lnTo>
                  <a:lnTo>
                    <a:pt x="2894195" y="201929"/>
                  </a:lnTo>
                  <a:lnTo>
                    <a:pt x="2894195" y="203199"/>
                  </a:lnTo>
                  <a:lnTo>
                    <a:pt x="2898185" y="203199"/>
                  </a:lnTo>
                  <a:lnTo>
                    <a:pt x="2898185" y="200659"/>
                  </a:lnTo>
                  <a:close/>
                </a:path>
                <a:path w="3705225" h="1082039">
                  <a:moveTo>
                    <a:pt x="2897765" y="194309"/>
                  </a:moveTo>
                  <a:lnTo>
                    <a:pt x="2895665" y="194309"/>
                  </a:lnTo>
                  <a:lnTo>
                    <a:pt x="2895665" y="201929"/>
                  </a:lnTo>
                  <a:lnTo>
                    <a:pt x="2896925" y="200659"/>
                  </a:lnTo>
                  <a:lnTo>
                    <a:pt x="2898185" y="200659"/>
                  </a:lnTo>
                  <a:lnTo>
                    <a:pt x="2898185" y="196849"/>
                  </a:lnTo>
                  <a:lnTo>
                    <a:pt x="2896925" y="196849"/>
                  </a:lnTo>
                  <a:lnTo>
                    <a:pt x="2898185" y="195579"/>
                  </a:lnTo>
                  <a:lnTo>
                    <a:pt x="2897765" y="195579"/>
                  </a:lnTo>
                  <a:lnTo>
                    <a:pt x="2897765" y="194309"/>
                  </a:lnTo>
                  <a:close/>
                </a:path>
                <a:path w="3705225" h="1082039">
                  <a:moveTo>
                    <a:pt x="2898185" y="195579"/>
                  </a:moveTo>
                  <a:lnTo>
                    <a:pt x="2896925" y="196849"/>
                  </a:lnTo>
                  <a:lnTo>
                    <a:pt x="2898185" y="196849"/>
                  </a:lnTo>
                  <a:lnTo>
                    <a:pt x="2898185" y="195579"/>
                  </a:lnTo>
                  <a:close/>
                </a:path>
                <a:path w="3705225" h="1082039">
                  <a:moveTo>
                    <a:pt x="2900286" y="194309"/>
                  </a:moveTo>
                  <a:lnTo>
                    <a:pt x="2899026" y="194309"/>
                  </a:lnTo>
                  <a:lnTo>
                    <a:pt x="2897765" y="195579"/>
                  </a:lnTo>
                  <a:lnTo>
                    <a:pt x="2898185" y="195579"/>
                  </a:lnTo>
                  <a:lnTo>
                    <a:pt x="2898185" y="196849"/>
                  </a:lnTo>
                  <a:lnTo>
                    <a:pt x="2900286" y="196849"/>
                  </a:lnTo>
                  <a:lnTo>
                    <a:pt x="2900286" y="194309"/>
                  </a:lnTo>
                  <a:close/>
                </a:path>
                <a:path w="3705225" h="1082039">
                  <a:moveTo>
                    <a:pt x="2901756" y="186689"/>
                  </a:moveTo>
                  <a:lnTo>
                    <a:pt x="2897765" y="186689"/>
                  </a:lnTo>
                  <a:lnTo>
                    <a:pt x="2897765" y="195579"/>
                  </a:lnTo>
                  <a:lnTo>
                    <a:pt x="2899026" y="194309"/>
                  </a:lnTo>
                  <a:lnTo>
                    <a:pt x="2900286" y="194309"/>
                  </a:lnTo>
                  <a:lnTo>
                    <a:pt x="2900286" y="189229"/>
                  </a:lnTo>
                  <a:lnTo>
                    <a:pt x="2899026" y="189229"/>
                  </a:lnTo>
                  <a:lnTo>
                    <a:pt x="2900286" y="187959"/>
                  </a:lnTo>
                  <a:lnTo>
                    <a:pt x="2901756" y="187959"/>
                  </a:lnTo>
                  <a:lnTo>
                    <a:pt x="2901756" y="186689"/>
                  </a:lnTo>
                  <a:close/>
                </a:path>
                <a:path w="3705225" h="1082039">
                  <a:moveTo>
                    <a:pt x="2900286" y="187959"/>
                  </a:moveTo>
                  <a:lnTo>
                    <a:pt x="2899026" y="189229"/>
                  </a:lnTo>
                  <a:lnTo>
                    <a:pt x="2900286" y="189229"/>
                  </a:lnTo>
                  <a:lnTo>
                    <a:pt x="2900286" y="187959"/>
                  </a:lnTo>
                  <a:close/>
                </a:path>
                <a:path w="3705225" h="1082039">
                  <a:moveTo>
                    <a:pt x="2904276" y="186689"/>
                  </a:moveTo>
                  <a:lnTo>
                    <a:pt x="2903016" y="186689"/>
                  </a:lnTo>
                  <a:lnTo>
                    <a:pt x="2901756" y="187959"/>
                  </a:lnTo>
                  <a:lnTo>
                    <a:pt x="2900286" y="187959"/>
                  </a:lnTo>
                  <a:lnTo>
                    <a:pt x="2900286" y="189229"/>
                  </a:lnTo>
                  <a:lnTo>
                    <a:pt x="2904276" y="189229"/>
                  </a:lnTo>
                  <a:lnTo>
                    <a:pt x="2904276" y="186689"/>
                  </a:lnTo>
                  <a:close/>
                </a:path>
                <a:path w="3705225" h="1082039">
                  <a:moveTo>
                    <a:pt x="2928115" y="179069"/>
                  </a:moveTo>
                  <a:lnTo>
                    <a:pt x="2901756" y="179069"/>
                  </a:lnTo>
                  <a:lnTo>
                    <a:pt x="2901756" y="187959"/>
                  </a:lnTo>
                  <a:lnTo>
                    <a:pt x="2903016" y="186689"/>
                  </a:lnTo>
                  <a:lnTo>
                    <a:pt x="2904276" y="186689"/>
                  </a:lnTo>
                  <a:lnTo>
                    <a:pt x="2904276" y="181609"/>
                  </a:lnTo>
                  <a:lnTo>
                    <a:pt x="2903016" y="181609"/>
                  </a:lnTo>
                  <a:lnTo>
                    <a:pt x="2904276" y="180339"/>
                  </a:lnTo>
                  <a:lnTo>
                    <a:pt x="2928115" y="180339"/>
                  </a:lnTo>
                  <a:lnTo>
                    <a:pt x="2928115" y="179069"/>
                  </a:lnTo>
                  <a:close/>
                </a:path>
                <a:path w="3705225" h="1082039">
                  <a:moveTo>
                    <a:pt x="2904276" y="180339"/>
                  </a:moveTo>
                  <a:lnTo>
                    <a:pt x="2903016" y="181609"/>
                  </a:lnTo>
                  <a:lnTo>
                    <a:pt x="2904276" y="181609"/>
                  </a:lnTo>
                  <a:lnTo>
                    <a:pt x="2904276" y="180339"/>
                  </a:lnTo>
                  <a:close/>
                </a:path>
                <a:path w="3705225" h="1082039">
                  <a:moveTo>
                    <a:pt x="2930636" y="179069"/>
                  </a:moveTo>
                  <a:lnTo>
                    <a:pt x="2929376" y="179069"/>
                  </a:lnTo>
                  <a:lnTo>
                    <a:pt x="2928115" y="180339"/>
                  </a:lnTo>
                  <a:lnTo>
                    <a:pt x="2904276" y="180339"/>
                  </a:lnTo>
                  <a:lnTo>
                    <a:pt x="2904276" y="181609"/>
                  </a:lnTo>
                  <a:lnTo>
                    <a:pt x="2930636" y="181609"/>
                  </a:lnTo>
                  <a:lnTo>
                    <a:pt x="2930636" y="179069"/>
                  </a:lnTo>
                  <a:close/>
                </a:path>
                <a:path w="3705225" h="1082039">
                  <a:moveTo>
                    <a:pt x="2946388" y="172719"/>
                  </a:moveTo>
                  <a:lnTo>
                    <a:pt x="2928115" y="172719"/>
                  </a:lnTo>
                  <a:lnTo>
                    <a:pt x="2928115" y="180339"/>
                  </a:lnTo>
                  <a:lnTo>
                    <a:pt x="2929376" y="179069"/>
                  </a:lnTo>
                  <a:lnTo>
                    <a:pt x="2930636" y="179069"/>
                  </a:lnTo>
                  <a:lnTo>
                    <a:pt x="2930636" y="175259"/>
                  </a:lnTo>
                  <a:lnTo>
                    <a:pt x="2929376" y="175259"/>
                  </a:lnTo>
                  <a:lnTo>
                    <a:pt x="2930636" y="173989"/>
                  </a:lnTo>
                  <a:lnTo>
                    <a:pt x="2946388" y="173989"/>
                  </a:lnTo>
                  <a:lnTo>
                    <a:pt x="2946388" y="172719"/>
                  </a:lnTo>
                  <a:close/>
                </a:path>
                <a:path w="3705225" h="1082039">
                  <a:moveTo>
                    <a:pt x="2930636" y="173989"/>
                  </a:moveTo>
                  <a:lnTo>
                    <a:pt x="2929376" y="175259"/>
                  </a:lnTo>
                  <a:lnTo>
                    <a:pt x="2930636" y="175259"/>
                  </a:lnTo>
                  <a:lnTo>
                    <a:pt x="2930636" y="173989"/>
                  </a:lnTo>
                  <a:close/>
                </a:path>
                <a:path w="3705225" h="1082039">
                  <a:moveTo>
                    <a:pt x="2948909" y="172719"/>
                  </a:moveTo>
                  <a:lnTo>
                    <a:pt x="2947649" y="172719"/>
                  </a:lnTo>
                  <a:lnTo>
                    <a:pt x="2946388" y="173989"/>
                  </a:lnTo>
                  <a:lnTo>
                    <a:pt x="2930636" y="173989"/>
                  </a:lnTo>
                  <a:lnTo>
                    <a:pt x="2930636" y="175259"/>
                  </a:lnTo>
                  <a:lnTo>
                    <a:pt x="2948909" y="175259"/>
                  </a:lnTo>
                  <a:lnTo>
                    <a:pt x="2948909" y="172719"/>
                  </a:lnTo>
                  <a:close/>
                </a:path>
                <a:path w="3705225" h="1082039">
                  <a:moveTo>
                    <a:pt x="2972748" y="165099"/>
                  </a:moveTo>
                  <a:lnTo>
                    <a:pt x="2946388" y="165099"/>
                  </a:lnTo>
                  <a:lnTo>
                    <a:pt x="2946388" y="173989"/>
                  </a:lnTo>
                  <a:lnTo>
                    <a:pt x="2947649" y="172719"/>
                  </a:lnTo>
                  <a:lnTo>
                    <a:pt x="2948909" y="172719"/>
                  </a:lnTo>
                  <a:lnTo>
                    <a:pt x="2948909" y="167639"/>
                  </a:lnTo>
                  <a:lnTo>
                    <a:pt x="2947649" y="167639"/>
                  </a:lnTo>
                  <a:lnTo>
                    <a:pt x="2948909" y="166369"/>
                  </a:lnTo>
                  <a:lnTo>
                    <a:pt x="2972748" y="166369"/>
                  </a:lnTo>
                  <a:lnTo>
                    <a:pt x="2972748" y="165099"/>
                  </a:lnTo>
                  <a:close/>
                </a:path>
                <a:path w="3705225" h="1082039">
                  <a:moveTo>
                    <a:pt x="2948909" y="166369"/>
                  </a:moveTo>
                  <a:lnTo>
                    <a:pt x="2947649" y="167639"/>
                  </a:lnTo>
                  <a:lnTo>
                    <a:pt x="2948909" y="167639"/>
                  </a:lnTo>
                  <a:lnTo>
                    <a:pt x="2948909" y="166369"/>
                  </a:lnTo>
                  <a:close/>
                </a:path>
                <a:path w="3705225" h="1082039">
                  <a:moveTo>
                    <a:pt x="2975268" y="165099"/>
                  </a:moveTo>
                  <a:lnTo>
                    <a:pt x="2974008" y="165099"/>
                  </a:lnTo>
                  <a:lnTo>
                    <a:pt x="2972748" y="166369"/>
                  </a:lnTo>
                  <a:lnTo>
                    <a:pt x="2948909" y="166369"/>
                  </a:lnTo>
                  <a:lnTo>
                    <a:pt x="2948909" y="167639"/>
                  </a:lnTo>
                  <a:lnTo>
                    <a:pt x="2975268" y="167639"/>
                  </a:lnTo>
                  <a:lnTo>
                    <a:pt x="2975268" y="165099"/>
                  </a:lnTo>
                  <a:close/>
                </a:path>
                <a:path w="3705225" h="1082039">
                  <a:moveTo>
                    <a:pt x="2987030" y="157479"/>
                  </a:moveTo>
                  <a:lnTo>
                    <a:pt x="2972748" y="157479"/>
                  </a:lnTo>
                  <a:lnTo>
                    <a:pt x="2972748" y="166369"/>
                  </a:lnTo>
                  <a:lnTo>
                    <a:pt x="2974008" y="165099"/>
                  </a:lnTo>
                  <a:lnTo>
                    <a:pt x="2975268" y="165099"/>
                  </a:lnTo>
                  <a:lnTo>
                    <a:pt x="2975268" y="160019"/>
                  </a:lnTo>
                  <a:lnTo>
                    <a:pt x="2974008" y="160019"/>
                  </a:lnTo>
                  <a:lnTo>
                    <a:pt x="2975268" y="158749"/>
                  </a:lnTo>
                  <a:lnTo>
                    <a:pt x="2987030" y="158749"/>
                  </a:lnTo>
                  <a:lnTo>
                    <a:pt x="2987030" y="157479"/>
                  </a:lnTo>
                  <a:close/>
                </a:path>
                <a:path w="3705225" h="1082039">
                  <a:moveTo>
                    <a:pt x="2975268" y="158749"/>
                  </a:moveTo>
                  <a:lnTo>
                    <a:pt x="2974008" y="160019"/>
                  </a:lnTo>
                  <a:lnTo>
                    <a:pt x="2975268" y="160019"/>
                  </a:lnTo>
                  <a:lnTo>
                    <a:pt x="2975268" y="158749"/>
                  </a:lnTo>
                  <a:close/>
                </a:path>
                <a:path w="3705225" h="1082039">
                  <a:moveTo>
                    <a:pt x="2989551" y="157479"/>
                  </a:moveTo>
                  <a:lnTo>
                    <a:pt x="2988290" y="157479"/>
                  </a:lnTo>
                  <a:lnTo>
                    <a:pt x="2987030" y="158749"/>
                  </a:lnTo>
                  <a:lnTo>
                    <a:pt x="2975268" y="158749"/>
                  </a:lnTo>
                  <a:lnTo>
                    <a:pt x="2975268" y="160019"/>
                  </a:lnTo>
                  <a:lnTo>
                    <a:pt x="2989551" y="160019"/>
                  </a:lnTo>
                  <a:lnTo>
                    <a:pt x="2989551" y="157479"/>
                  </a:lnTo>
                  <a:close/>
                </a:path>
                <a:path w="3705225" h="1082039">
                  <a:moveTo>
                    <a:pt x="2989025" y="151129"/>
                  </a:moveTo>
                  <a:lnTo>
                    <a:pt x="2987030" y="151129"/>
                  </a:lnTo>
                  <a:lnTo>
                    <a:pt x="2987030" y="158749"/>
                  </a:lnTo>
                  <a:lnTo>
                    <a:pt x="2988290" y="157479"/>
                  </a:lnTo>
                  <a:lnTo>
                    <a:pt x="2989551" y="157479"/>
                  </a:lnTo>
                  <a:lnTo>
                    <a:pt x="2989551" y="153669"/>
                  </a:lnTo>
                  <a:lnTo>
                    <a:pt x="2988290" y="153669"/>
                  </a:lnTo>
                  <a:lnTo>
                    <a:pt x="2989551" y="152399"/>
                  </a:lnTo>
                  <a:lnTo>
                    <a:pt x="2989025" y="152399"/>
                  </a:lnTo>
                  <a:lnTo>
                    <a:pt x="2989025" y="151129"/>
                  </a:lnTo>
                  <a:close/>
                </a:path>
                <a:path w="3705225" h="1082039">
                  <a:moveTo>
                    <a:pt x="2989551" y="152399"/>
                  </a:moveTo>
                  <a:lnTo>
                    <a:pt x="2988290" y="153669"/>
                  </a:lnTo>
                  <a:lnTo>
                    <a:pt x="2989551" y="153669"/>
                  </a:lnTo>
                  <a:lnTo>
                    <a:pt x="2989551" y="152399"/>
                  </a:lnTo>
                  <a:close/>
                </a:path>
                <a:path w="3705225" h="1082039">
                  <a:moveTo>
                    <a:pt x="2991546" y="151129"/>
                  </a:moveTo>
                  <a:lnTo>
                    <a:pt x="2990286" y="151129"/>
                  </a:lnTo>
                  <a:lnTo>
                    <a:pt x="2989025" y="152399"/>
                  </a:lnTo>
                  <a:lnTo>
                    <a:pt x="2989551" y="152399"/>
                  </a:lnTo>
                  <a:lnTo>
                    <a:pt x="2989551" y="153669"/>
                  </a:lnTo>
                  <a:lnTo>
                    <a:pt x="2991546" y="153669"/>
                  </a:lnTo>
                  <a:lnTo>
                    <a:pt x="2991546" y="151129"/>
                  </a:lnTo>
                  <a:close/>
                </a:path>
                <a:path w="3705225" h="1082039">
                  <a:moveTo>
                    <a:pt x="3015385" y="143509"/>
                  </a:moveTo>
                  <a:lnTo>
                    <a:pt x="2989025" y="143509"/>
                  </a:lnTo>
                  <a:lnTo>
                    <a:pt x="2989025" y="152399"/>
                  </a:lnTo>
                  <a:lnTo>
                    <a:pt x="2990286" y="151129"/>
                  </a:lnTo>
                  <a:lnTo>
                    <a:pt x="2991546" y="151129"/>
                  </a:lnTo>
                  <a:lnTo>
                    <a:pt x="2991546" y="146049"/>
                  </a:lnTo>
                  <a:lnTo>
                    <a:pt x="2990286" y="146049"/>
                  </a:lnTo>
                  <a:lnTo>
                    <a:pt x="2991546" y="144779"/>
                  </a:lnTo>
                  <a:lnTo>
                    <a:pt x="3015385" y="144779"/>
                  </a:lnTo>
                  <a:lnTo>
                    <a:pt x="3015385" y="143509"/>
                  </a:lnTo>
                  <a:close/>
                </a:path>
                <a:path w="3705225" h="1082039">
                  <a:moveTo>
                    <a:pt x="2991546" y="144779"/>
                  </a:moveTo>
                  <a:lnTo>
                    <a:pt x="2990286" y="146049"/>
                  </a:lnTo>
                  <a:lnTo>
                    <a:pt x="2991546" y="146049"/>
                  </a:lnTo>
                  <a:lnTo>
                    <a:pt x="2991546" y="144779"/>
                  </a:lnTo>
                  <a:close/>
                </a:path>
                <a:path w="3705225" h="1082039">
                  <a:moveTo>
                    <a:pt x="3017905" y="143509"/>
                  </a:moveTo>
                  <a:lnTo>
                    <a:pt x="3016645" y="143509"/>
                  </a:lnTo>
                  <a:lnTo>
                    <a:pt x="3015385" y="144779"/>
                  </a:lnTo>
                  <a:lnTo>
                    <a:pt x="2991546" y="144779"/>
                  </a:lnTo>
                  <a:lnTo>
                    <a:pt x="2991546" y="146049"/>
                  </a:lnTo>
                  <a:lnTo>
                    <a:pt x="3017905" y="146049"/>
                  </a:lnTo>
                  <a:lnTo>
                    <a:pt x="3017905" y="143509"/>
                  </a:lnTo>
                  <a:close/>
                </a:path>
                <a:path w="3705225" h="1082039">
                  <a:moveTo>
                    <a:pt x="3049936" y="135889"/>
                  </a:moveTo>
                  <a:lnTo>
                    <a:pt x="3015385" y="135889"/>
                  </a:lnTo>
                  <a:lnTo>
                    <a:pt x="3015385" y="144779"/>
                  </a:lnTo>
                  <a:lnTo>
                    <a:pt x="3016645" y="143509"/>
                  </a:lnTo>
                  <a:lnTo>
                    <a:pt x="3017905" y="143509"/>
                  </a:lnTo>
                  <a:lnTo>
                    <a:pt x="3017905" y="138429"/>
                  </a:lnTo>
                  <a:lnTo>
                    <a:pt x="3016645" y="138429"/>
                  </a:lnTo>
                  <a:lnTo>
                    <a:pt x="3017905" y="137159"/>
                  </a:lnTo>
                  <a:lnTo>
                    <a:pt x="3049936" y="137159"/>
                  </a:lnTo>
                  <a:lnTo>
                    <a:pt x="3049936" y="135889"/>
                  </a:lnTo>
                  <a:close/>
                </a:path>
                <a:path w="3705225" h="1082039">
                  <a:moveTo>
                    <a:pt x="3017905" y="137159"/>
                  </a:moveTo>
                  <a:lnTo>
                    <a:pt x="3016645" y="138429"/>
                  </a:lnTo>
                  <a:lnTo>
                    <a:pt x="3017905" y="138429"/>
                  </a:lnTo>
                  <a:lnTo>
                    <a:pt x="3017905" y="137159"/>
                  </a:lnTo>
                  <a:close/>
                </a:path>
                <a:path w="3705225" h="1082039">
                  <a:moveTo>
                    <a:pt x="3052456" y="135889"/>
                  </a:moveTo>
                  <a:lnTo>
                    <a:pt x="3051196" y="135889"/>
                  </a:lnTo>
                  <a:lnTo>
                    <a:pt x="3049936" y="137159"/>
                  </a:lnTo>
                  <a:lnTo>
                    <a:pt x="3017905" y="137159"/>
                  </a:lnTo>
                  <a:lnTo>
                    <a:pt x="3017905" y="138429"/>
                  </a:lnTo>
                  <a:lnTo>
                    <a:pt x="3052456" y="138429"/>
                  </a:lnTo>
                  <a:lnTo>
                    <a:pt x="3052456" y="135889"/>
                  </a:lnTo>
                  <a:close/>
                </a:path>
                <a:path w="3705225" h="1082039">
                  <a:moveTo>
                    <a:pt x="3051931" y="128269"/>
                  </a:moveTo>
                  <a:lnTo>
                    <a:pt x="3049936" y="128269"/>
                  </a:lnTo>
                  <a:lnTo>
                    <a:pt x="3049936" y="137159"/>
                  </a:lnTo>
                  <a:lnTo>
                    <a:pt x="3051196" y="135889"/>
                  </a:lnTo>
                  <a:lnTo>
                    <a:pt x="3052456" y="135889"/>
                  </a:lnTo>
                  <a:lnTo>
                    <a:pt x="3052456" y="130809"/>
                  </a:lnTo>
                  <a:lnTo>
                    <a:pt x="3051196" y="130809"/>
                  </a:lnTo>
                  <a:lnTo>
                    <a:pt x="3052456" y="129539"/>
                  </a:lnTo>
                  <a:lnTo>
                    <a:pt x="3051931" y="129539"/>
                  </a:lnTo>
                  <a:lnTo>
                    <a:pt x="3051931" y="128269"/>
                  </a:lnTo>
                  <a:close/>
                </a:path>
                <a:path w="3705225" h="1082039">
                  <a:moveTo>
                    <a:pt x="3052456" y="129539"/>
                  </a:moveTo>
                  <a:lnTo>
                    <a:pt x="3051196" y="130809"/>
                  </a:lnTo>
                  <a:lnTo>
                    <a:pt x="3052456" y="130809"/>
                  </a:lnTo>
                  <a:lnTo>
                    <a:pt x="3052456" y="129539"/>
                  </a:lnTo>
                  <a:close/>
                </a:path>
                <a:path w="3705225" h="1082039">
                  <a:moveTo>
                    <a:pt x="3054451" y="128269"/>
                  </a:moveTo>
                  <a:lnTo>
                    <a:pt x="3053191" y="128269"/>
                  </a:lnTo>
                  <a:lnTo>
                    <a:pt x="3051931" y="129539"/>
                  </a:lnTo>
                  <a:lnTo>
                    <a:pt x="3052456" y="129539"/>
                  </a:lnTo>
                  <a:lnTo>
                    <a:pt x="3052456" y="130809"/>
                  </a:lnTo>
                  <a:lnTo>
                    <a:pt x="3054451" y="130809"/>
                  </a:lnTo>
                  <a:lnTo>
                    <a:pt x="3054451" y="128269"/>
                  </a:lnTo>
                  <a:close/>
                </a:path>
                <a:path w="3705225" h="1082039">
                  <a:moveTo>
                    <a:pt x="3194019" y="120649"/>
                  </a:moveTo>
                  <a:lnTo>
                    <a:pt x="3051931" y="120649"/>
                  </a:lnTo>
                  <a:lnTo>
                    <a:pt x="3051931" y="129539"/>
                  </a:lnTo>
                  <a:lnTo>
                    <a:pt x="3053191" y="128269"/>
                  </a:lnTo>
                  <a:lnTo>
                    <a:pt x="3054451" y="128269"/>
                  </a:lnTo>
                  <a:lnTo>
                    <a:pt x="3054451" y="123189"/>
                  </a:lnTo>
                  <a:lnTo>
                    <a:pt x="3053191" y="123189"/>
                  </a:lnTo>
                  <a:lnTo>
                    <a:pt x="3054451" y="121919"/>
                  </a:lnTo>
                  <a:lnTo>
                    <a:pt x="3194019" y="121919"/>
                  </a:lnTo>
                  <a:lnTo>
                    <a:pt x="3194019" y="120649"/>
                  </a:lnTo>
                  <a:close/>
                </a:path>
                <a:path w="3705225" h="1082039">
                  <a:moveTo>
                    <a:pt x="3054451" y="121919"/>
                  </a:moveTo>
                  <a:lnTo>
                    <a:pt x="3053191" y="123189"/>
                  </a:lnTo>
                  <a:lnTo>
                    <a:pt x="3054451" y="123189"/>
                  </a:lnTo>
                  <a:lnTo>
                    <a:pt x="3054451" y="121919"/>
                  </a:lnTo>
                  <a:close/>
                </a:path>
                <a:path w="3705225" h="1082039">
                  <a:moveTo>
                    <a:pt x="3196540" y="120649"/>
                  </a:moveTo>
                  <a:lnTo>
                    <a:pt x="3195280" y="120649"/>
                  </a:lnTo>
                  <a:lnTo>
                    <a:pt x="3194019" y="121919"/>
                  </a:lnTo>
                  <a:lnTo>
                    <a:pt x="3054451" y="121919"/>
                  </a:lnTo>
                  <a:lnTo>
                    <a:pt x="3054451" y="123189"/>
                  </a:lnTo>
                  <a:lnTo>
                    <a:pt x="3196540" y="123189"/>
                  </a:lnTo>
                  <a:lnTo>
                    <a:pt x="3196540" y="120649"/>
                  </a:lnTo>
                  <a:close/>
                </a:path>
                <a:path w="3705225" h="1082039">
                  <a:moveTo>
                    <a:pt x="3216283" y="113029"/>
                  </a:moveTo>
                  <a:lnTo>
                    <a:pt x="3194019" y="113029"/>
                  </a:lnTo>
                  <a:lnTo>
                    <a:pt x="3194019" y="121919"/>
                  </a:lnTo>
                  <a:lnTo>
                    <a:pt x="3195280" y="120649"/>
                  </a:lnTo>
                  <a:lnTo>
                    <a:pt x="3196540" y="120649"/>
                  </a:lnTo>
                  <a:lnTo>
                    <a:pt x="3196540" y="115569"/>
                  </a:lnTo>
                  <a:lnTo>
                    <a:pt x="3195280" y="115569"/>
                  </a:lnTo>
                  <a:lnTo>
                    <a:pt x="3196540" y="114299"/>
                  </a:lnTo>
                  <a:lnTo>
                    <a:pt x="3216283" y="114299"/>
                  </a:lnTo>
                  <a:lnTo>
                    <a:pt x="3216283" y="113029"/>
                  </a:lnTo>
                  <a:close/>
                </a:path>
                <a:path w="3705225" h="1082039">
                  <a:moveTo>
                    <a:pt x="3196540" y="114299"/>
                  </a:moveTo>
                  <a:lnTo>
                    <a:pt x="3195280" y="115569"/>
                  </a:lnTo>
                  <a:lnTo>
                    <a:pt x="3196540" y="115569"/>
                  </a:lnTo>
                  <a:lnTo>
                    <a:pt x="3196540" y="114299"/>
                  </a:lnTo>
                  <a:close/>
                </a:path>
                <a:path w="3705225" h="1082039">
                  <a:moveTo>
                    <a:pt x="3218804" y="113029"/>
                  </a:moveTo>
                  <a:lnTo>
                    <a:pt x="3217543" y="113029"/>
                  </a:lnTo>
                  <a:lnTo>
                    <a:pt x="3216283" y="114299"/>
                  </a:lnTo>
                  <a:lnTo>
                    <a:pt x="3196540" y="114299"/>
                  </a:lnTo>
                  <a:lnTo>
                    <a:pt x="3196540" y="115569"/>
                  </a:lnTo>
                  <a:lnTo>
                    <a:pt x="3218804" y="115569"/>
                  </a:lnTo>
                  <a:lnTo>
                    <a:pt x="3218804" y="113029"/>
                  </a:lnTo>
                  <a:close/>
                </a:path>
                <a:path w="3705225" h="1082039">
                  <a:moveTo>
                    <a:pt x="3248734" y="105409"/>
                  </a:moveTo>
                  <a:lnTo>
                    <a:pt x="3216283" y="105409"/>
                  </a:lnTo>
                  <a:lnTo>
                    <a:pt x="3216283" y="114299"/>
                  </a:lnTo>
                  <a:lnTo>
                    <a:pt x="3217543" y="113029"/>
                  </a:lnTo>
                  <a:lnTo>
                    <a:pt x="3218804" y="113029"/>
                  </a:lnTo>
                  <a:lnTo>
                    <a:pt x="3218804" y="107949"/>
                  </a:lnTo>
                  <a:lnTo>
                    <a:pt x="3217543" y="107949"/>
                  </a:lnTo>
                  <a:lnTo>
                    <a:pt x="3218804" y="106679"/>
                  </a:lnTo>
                  <a:lnTo>
                    <a:pt x="3248734" y="106679"/>
                  </a:lnTo>
                  <a:lnTo>
                    <a:pt x="3248734" y="105409"/>
                  </a:lnTo>
                  <a:close/>
                </a:path>
                <a:path w="3705225" h="1082039">
                  <a:moveTo>
                    <a:pt x="3218804" y="106679"/>
                  </a:moveTo>
                  <a:lnTo>
                    <a:pt x="3217543" y="107949"/>
                  </a:lnTo>
                  <a:lnTo>
                    <a:pt x="3218804" y="107949"/>
                  </a:lnTo>
                  <a:lnTo>
                    <a:pt x="3218804" y="106679"/>
                  </a:lnTo>
                  <a:close/>
                </a:path>
                <a:path w="3705225" h="1082039">
                  <a:moveTo>
                    <a:pt x="3251254" y="105409"/>
                  </a:moveTo>
                  <a:lnTo>
                    <a:pt x="3249994" y="105409"/>
                  </a:lnTo>
                  <a:lnTo>
                    <a:pt x="3248734" y="106679"/>
                  </a:lnTo>
                  <a:lnTo>
                    <a:pt x="3218804" y="106679"/>
                  </a:lnTo>
                  <a:lnTo>
                    <a:pt x="3218804" y="107949"/>
                  </a:lnTo>
                  <a:lnTo>
                    <a:pt x="3251254" y="107949"/>
                  </a:lnTo>
                  <a:lnTo>
                    <a:pt x="3251254" y="105409"/>
                  </a:lnTo>
                  <a:close/>
                </a:path>
                <a:path w="3705225" h="1082039">
                  <a:moveTo>
                    <a:pt x="3254825" y="96519"/>
                  </a:moveTo>
                  <a:lnTo>
                    <a:pt x="3248734" y="96519"/>
                  </a:lnTo>
                  <a:lnTo>
                    <a:pt x="3248734" y="106679"/>
                  </a:lnTo>
                  <a:lnTo>
                    <a:pt x="3249994" y="105409"/>
                  </a:lnTo>
                  <a:lnTo>
                    <a:pt x="3251254" y="105409"/>
                  </a:lnTo>
                  <a:lnTo>
                    <a:pt x="3251254" y="99059"/>
                  </a:lnTo>
                  <a:lnTo>
                    <a:pt x="3249994" y="99059"/>
                  </a:lnTo>
                  <a:lnTo>
                    <a:pt x="3251254" y="97789"/>
                  </a:lnTo>
                  <a:lnTo>
                    <a:pt x="3254825" y="97789"/>
                  </a:lnTo>
                  <a:lnTo>
                    <a:pt x="3254825" y="96519"/>
                  </a:lnTo>
                  <a:close/>
                </a:path>
                <a:path w="3705225" h="1082039">
                  <a:moveTo>
                    <a:pt x="3251254" y="97789"/>
                  </a:moveTo>
                  <a:lnTo>
                    <a:pt x="3249994" y="99059"/>
                  </a:lnTo>
                  <a:lnTo>
                    <a:pt x="3251254" y="99059"/>
                  </a:lnTo>
                  <a:lnTo>
                    <a:pt x="3251254" y="97789"/>
                  </a:lnTo>
                  <a:close/>
                </a:path>
                <a:path w="3705225" h="1082039">
                  <a:moveTo>
                    <a:pt x="3257345" y="96519"/>
                  </a:moveTo>
                  <a:lnTo>
                    <a:pt x="3256085" y="96519"/>
                  </a:lnTo>
                  <a:lnTo>
                    <a:pt x="3254825" y="97789"/>
                  </a:lnTo>
                  <a:lnTo>
                    <a:pt x="3251254" y="97789"/>
                  </a:lnTo>
                  <a:lnTo>
                    <a:pt x="3251254" y="99059"/>
                  </a:lnTo>
                  <a:lnTo>
                    <a:pt x="3257345" y="99059"/>
                  </a:lnTo>
                  <a:lnTo>
                    <a:pt x="3257345" y="96519"/>
                  </a:lnTo>
                  <a:close/>
                </a:path>
                <a:path w="3705225" h="1082039">
                  <a:moveTo>
                    <a:pt x="3271102" y="88899"/>
                  </a:moveTo>
                  <a:lnTo>
                    <a:pt x="3254825" y="88899"/>
                  </a:lnTo>
                  <a:lnTo>
                    <a:pt x="3254825" y="97789"/>
                  </a:lnTo>
                  <a:lnTo>
                    <a:pt x="3256085" y="96519"/>
                  </a:lnTo>
                  <a:lnTo>
                    <a:pt x="3257345" y="96519"/>
                  </a:lnTo>
                  <a:lnTo>
                    <a:pt x="3257345" y="91439"/>
                  </a:lnTo>
                  <a:lnTo>
                    <a:pt x="3256085" y="91439"/>
                  </a:lnTo>
                  <a:lnTo>
                    <a:pt x="3257345" y="90169"/>
                  </a:lnTo>
                  <a:lnTo>
                    <a:pt x="3271102" y="90169"/>
                  </a:lnTo>
                  <a:lnTo>
                    <a:pt x="3271102" y="88899"/>
                  </a:lnTo>
                  <a:close/>
                </a:path>
                <a:path w="3705225" h="1082039">
                  <a:moveTo>
                    <a:pt x="3257345" y="90169"/>
                  </a:moveTo>
                  <a:lnTo>
                    <a:pt x="3256085" y="91439"/>
                  </a:lnTo>
                  <a:lnTo>
                    <a:pt x="3257345" y="91439"/>
                  </a:lnTo>
                  <a:lnTo>
                    <a:pt x="3257345" y="90169"/>
                  </a:lnTo>
                  <a:close/>
                </a:path>
                <a:path w="3705225" h="1082039">
                  <a:moveTo>
                    <a:pt x="3273623" y="88899"/>
                  </a:moveTo>
                  <a:lnTo>
                    <a:pt x="3272362" y="88899"/>
                  </a:lnTo>
                  <a:lnTo>
                    <a:pt x="3271102" y="90169"/>
                  </a:lnTo>
                  <a:lnTo>
                    <a:pt x="3257345" y="90169"/>
                  </a:lnTo>
                  <a:lnTo>
                    <a:pt x="3257345" y="91439"/>
                  </a:lnTo>
                  <a:lnTo>
                    <a:pt x="3273623" y="91439"/>
                  </a:lnTo>
                  <a:lnTo>
                    <a:pt x="3273623" y="88899"/>
                  </a:lnTo>
                  <a:close/>
                </a:path>
                <a:path w="3705225" h="1082039">
                  <a:moveTo>
                    <a:pt x="3327917" y="81279"/>
                  </a:moveTo>
                  <a:lnTo>
                    <a:pt x="3271102" y="81279"/>
                  </a:lnTo>
                  <a:lnTo>
                    <a:pt x="3271102" y="90169"/>
                  </a:lnTo>
                  <a:lnTo>
                    <a:pt x="3272362" y="88899"/>
                  </a:lnTo>
                  <a:lnTo>
                    <a:pt x="3273623" y="88899"/>
                  </a:lnTo>
                  <a:lnTo>
                    <a:pt x="3273623" y="83819"/>
                  </a:lnTo>
                  <a:lnTo>
                    <a:pt x="3272362" y="83819"/>
                  </a:lnTo>
                  <a:lnTo>
                    <a:pt x="3273623" y="82549"/>
                  </a:lnTo>
                  <a:lnTo>
                    <a:pt x="3327917" y="82549"/>
                  </a:lnTo>
                  <a:lnTo>
                    <a:pt x="3327917" y="81279"/>
                  </a:lnTo>
                  <a:close/>
                </a:path>
                <a:path w="3705225" h="1082039">
                  <a:moveTo>
                    <a:pt x="3273623" y="82549"/>
                  </a:moveTo>
                  <a:lnTo>
                    <a:pt x="3272362" y="83819"/>
                  </a:lnTo>
                  <a:lnTo>
                    <a:pt x="3273623" y="83819"/>
                  </a:lnTo>
                  <a:lnTo>
                    <a:pt x="3273623" y="82549"/>
                  </a:lnTo>
                  <a:close/>
                </a:path>
                <a:path w="3705225" h="1082039">
                  <a:moveTo>
                    <a:pt x="3330437" y="81279"/>
                  </a:moveTo>
                  <a:lnTo>
                    <a:pt x="3329177" y="81279"/>
                  </a:lnTo>
                  <a:lnTo>
                    <a:pt x="3327917" y="82549"/>
                  </a:lnTo>
                  <a:lnTo>
                    <a:pt x="3273623" y="82549"/>
                  </a:lnTo>
                  <a:lnTo>
                    <a:pt x="3273623" y="83819"/>
                  </a:lnTo>
                  <a:lnTo>
                    <a:pt x="3330437" y="83819"/>
                  </a:lnTo>
                  <a:lnTo>
                    <a:pt x="3330437" y="81279"/>
                  </a:lnTo>
                  <a:close/>
                </a:path>
                <a:path w="3705225" h="1082039">
                  <a:moveTo>
                    <a:pt x="3356271" y="73659"/>
                  </a:moveTo>
                  <a:lnTo>
                    <a:pt x="3327917" y="73659"/>
                  </a:lnTo>
                  <a:lnTo>
                    <a:pt x="3327917" y="82549"/>
                  </a:lnTo>
                  <a:lnTo>
                    <a:pt x="3329177" y="81279"/>
                  </a:lnTo>
                  <a:lnTo>
                    <a:pt x="3330437" y="81279"/>
                  </a:lnTo>
                  <a:lnTo>
                    <a:pt x="3330437" y="76199"/>
                  </a:lnTo>
                  <a:lnTo>
                    <a:pt x="3329177" y="76199"/>
                  </a:lnTo>
                  <a:lnTo>
                    <a:pt x="3330437" y="74929"/>
                  </a:lnTo>
                  <a:lnTo>
                    <a:pt x="3356271" y="74929"/>
                  </a:lnTo>
                  <a:lnTo>
                    <a:pt x="3356271" y="73659"/>
                  </a:lnTo>
                  <a:close/>
                </a:path>
                <a:path w="3705225" h="1082039">
                  <a:moveTo>
                    <a:pt x="3330437" y="74929"/>
                  </a:moveTo>
                  <a:lnTo>
                    <a:pt x="3329177" y="76199"/>
                  </a:lnTo>
                  <a:lnTo>
                    <a:pt x="3330437" y="76199"/>
                  </a:lnTo>
                  <a:lnTo>
                    <a:pt x="3330437" y="74929"/>
                  </a:lnTo>
                  <a:close/>
                </a:path>
                <a:path w="3705225" h="1082039">
                  <a:moveTo>
                    <a:pt x="3358792" y="73659"/>
                  </a:moveTo>
                  <a:lnTo>
                    <a:pt x="3357532" y="73659"/>
                  </a:lnTo>
                  <a:lnTo>
                    <a:pt x="3356271" y="74929"/>
                  </a:lnTo>
                  <a:lnTo>
                    <a:pt x="3330437" y="74929"/>
                  </a:lnTo>
                  <a:lnTo>
                    <a:pt x="3330437" y="76199"/>
                  </a:lnTo>
                  <a:lnTo>
                    <a:pt x="3358792" y="76199"/>
                  </a:lnTo>
                  <a:lnTo>
                    <a:pt x="3358792" y="73659"/>
                  </a:lnTo>
                  <a:close/>
                </a:path>
                <a:path w="3705225" h="1082039">
                  <a:moveTo>
                    <a:pt x="3401009" y="64769"/>
                  </a:moveTo>
                  <a:lnTo>
                    <a:pt x="3356271" y="64769"/>
                  </a:lnTo>
                  <a:lnTo>
                    <a:pt x="3356271" y="74929"/>
                  </a:lnTo>
                  <a:lnTo>
                    <a:pt x="3357532" y="73659"/>
                  </a:lnTo>
                  <a:lnTo>
                    <a:pt x="3358792" y="73659"/>
                  </a:lnTo>
                  <a:lnTo>
                    <a:pt x="3358792" y="67309"/>
                  </a:lnTo>
                  <a:lnTo>
                    <a:pt x="3357532" y="67309"/>
                  </a:lnTo>
                  <a:lnTo>
                    <a:pt x="3358792" y="66039"/>
                  </a:lnTo>
                  <a:lnTo>
                    <a:pt x="3401009" y="66039"/>
                  </a:lnTo>
                  <a:lnTo>
                    <a:pt x="3401009" y="64769"/>
                  </a:lnTo>
                  <a:close/>
                </a:path>
                <a:path w="3705225" h="1082039">
                  <a:moveTo>
                    <a:pt x="3358792" y="66039"/>
                  </a:moveTo>
                  <a:lnTo>
                    <a:pt x="3357532" y="67309"/>
                  </a:lnTo>
                  <a:lnTo>
                    <a:pt x="3358792" y="67309"/>
                  </a:lnTo>
                  <a:lnTo>
                    <a:pt x="3358792" y="66039"/>
                  </a:lnTo>
                  <a:close/>
                </a:path>
                <a:path w="3705225" h="1082039">
                  <a:moveTo>
                    <a:pt x="3403529" y="64769"/>
                  </a:moveTo>
                  <a:lnTo>
                    <a:pt x="3402269" y="64769"/>
                  </a:lnTo>
                  <a:lnTo>
                    <a:pt x="3401009" y="66039"/>
                  </a:lnTo>
                  <a:lnTo>
                    <a:pt x="3358792" y="66039"/>
                  </a:lnTo>
                  <a:lnTo>
                    <a:pt x="3358792" y="67309"/>
                  </a:lnTo>
                  <a:lnTo>
                    <a:pt x="3403529" y="67309"/>
                  </a:lnTo>
                  <a:lnTo>
                    <a:pt x="3403529" y="64769"/>
                  </a:lnTo>
                  <a:close/>
                </a:path>
                <a:path w="3705225" h="1082039">
                  <a:moveTo>
                    <a:pt x="3443541" y="57149"/>
                  </a:moveTo>
                  <a:lnTo>
                    <a:pt x="3401009" y="57149"/>
                  </a:lnTo>
                  <a:lnTo>
                    <a:pt x="3401009" y="66039"/>
                  </a:lnTo>
                  <a:lnTo>
                    <a:pt x="3402269" y="64769"/>
                  </a:lnTo>
                  <a:lnTo>
                    <a:pt x="3403529" y="64769"/>
                  </a:lnTo>
                  <a:lnTo>
                    <a:pt x="3403529" y="59689"/>
                  </a:lnTo>
                  <a:lnTo>
                    <a:pt x="3402269" y="59689"/>
                  </a:lnTo>
                  <a:lnTo>
                    <a:pt x="3403529" y="58419"/>
                  </a:lnTo>
                  <a:lnTo>
                    <a:pt x="3443541" y="58419"/>
                  </a:lnTo>
                  <a:lnTo>
                    <a:pt x="3443541" y="57149"/>
                  </a:lnTo>
                  <a:close/>
                </a:path>
                <a:path w="3705225" h="1082039">
                  <a:moveTo>
                    <a:pt x="3403529" y="58419"/>
                  </a:moveTo>
                  <a:lnTo>
                    <a:pt x="3402269" y="59689"/>
                  </a:lnTo>
                  <a:lnTo>
                    <a:pt x="3403529" y="59689"/>
                  </a:lnTo>
                  <a:lnTo>
                    <a:pt x="3403529" y="58419"/>
                  </a:lnTo>
                  <a:close/>
                </a:path>
                <a:path w="3705225" h="1082039">
                  <a:moveTo>
                    <a:pt x="3446061" y="57149"/>
                  </a:moveTo>
                  <a:lnTo>
                    <a:pt x="3444801" y="57149"/>
                  </a:lnTo>
                  <a:lnTo>
                    <a:pt x="3443541" y="58419"/>
                  </a:lnTo>
                  <a:lnTo>
                    <a:pt x="3403529" y="58419"/>
                  </a:lnTo>
                  <a:lnTo>
                    <a:pt x="3403529" y="59689"/>
                  </a:lnTo>
                  <a:lnTo>
                    <a:pt x="3446061" y="59689"/>
                  </a:lnTo>
                  <a:lnTo>
                    <a:pt x="3446061" y="57149"/>
                  </a:lnTo>
                  <a:close/>
                </a:path>
                <a:path w="3705225" h="1082039">
                  <a:moveTo>
                    <a:pt x="3510542" y="49529"/>
                  </a:moveTo>
                  <a:lnTo>
                    <a:pt x="3443541" y="49529"/>
                  </a:lnTo>
                  <a:lnTo>
                    <a:pt x="3443541" y="58419"/>
                  </a:lnTo>
                  <a:lnTo>
                    <a:pt x="3444801" y="57149"/>
                  </a:lnTo>
                  <a:lnTo>
                    <a:pt x="3446061" y="57149"/>
                  </a:lnTo>
                  <a:lnTo>
                    <a:pt x="3446061" y="52069"/>
                  </a:lnTo>
                  <a:lnTo>
                    <a:pt x="3444801" y="52069"/>
                  </a:lnTo>
                  <a:lnTo>
                    <a:pt x="3446061" y="50799"/>
                  </a:lnTo>
                  <a:lnTo>
                    <a:pt x="3510542" y="50799"/>
                  </a:lnTo>
                  <a:lnTo>
                    <a:pt x="3510542" y="49529"/>
                  </a:lnTo>
                  <a:close/>
                </a:path>
                <a:path w="3705225" h="1082039">
                  <a:moveTo>
                    <a:pt x="3446061" y="50799"/>
                  </a:moveTo>
                  <a:lnTo>
                    <a:pt x="3444801" y="52069"/>
                  </a:lnTo>
                  <a:lnTo>
                    <a:pt x="3446061" y="52069"/>
                  </a:lnTo>
                  <a:lnTo>
                    <a:pt x="3446061" y="50799"/>
                  </a:lnTo>
                  <a:close/>
                </a:path>
                <a:path w="3705225" h="1082039">
                  <a:moveTo>
                    <a:pt x="3513062" y="49529"/>
                  </a:moveTo>
                  <a:lnTo>
                    <a:pt x="3511802" y="49529"/>
                  </a:lnTo>
                  <a:lnTo>
                    <a:pt x="3510542" y="50799"/>
                  </a:lnTo>
                  <a:lnTo>
                    <a:pt x="3446061" y="50799"/>
                  </a:lnTo>
                  <a:lnTo>
                    <a:pt x="3446061" y="52069"/>
                  </a:lnTo>
                  <a:lnTo>
                    <a:pt x="3513062" y="52069"/>
                  </a:lnTo>
                  <a:lnTo>
                    <a:pt x="3513062" y="49529"/>
                  </a:lnTo>
                  <a:close/>
                </a:path>
                <a:path w="3705225" h="1082039">
                  <a:moveTo>
                    <a:pt x="3534906" y="40639"/>
                  </a:moveTo>
                  <a:lnTo>
                    <a:pt x="3510542" y="40639"/>
                  </a:lnTo>
                  <a:lnTo>
                    <a:pt x="3510542" y="50799"/>
                  </a:lnTo>
                  <a:lnTo>
                    <a:pt x="3511802" y="49529"/>
                  </a:lnTo>
                  <a:lnTo>
                    <a:pt x="3513062" y="49529"/>
                  </a:lnTo>
                  <a:lnTo>
                    <a:pt x="3513062" y="43179"/>
                  </a:lnTo>
                  <a:lnTo>
                    <a:pt x="3511802" y="43179"/>
                  </a:lnTo>
                  <a:lnTo>
                    <a:pt x="3513062" y="41909"/>
                  </a:lnTo>
                  <a:lnTo>
                    <a:pt x="3534906" y="41909"/>
                  </a:lnTo>
                  <a:lnTo>
                    <a:pt x="3534906" y="40639"/>
                  </a:lnTo>
                  <a:close/>
                </a:path>
                <a:path w="3705225" h="1082039">
                  <a:moveTo>
                    <a:pt x="3513062" y="41909"/>
                  </a:moveTo>
                  <a:lnTo>
                    <a:pt x="3511802" y="43179"/>
                  </a:lnTo>
                  <a:lnTo>
                    <a:pt x="3513062" y="43179"/>
                  </a:lnTo>
                  <a:lnTo>
                    <a:pt x="3513062" y="41909"/>
                  </a:lnTo>
                  <a:close/>
                </a:path>
                <a:path w="3705225" h="1082039">
                  <a:moveTo>
                    <a:pt x="3537426" y="40639"/>
                  </a:moveTo>
                  <a:lnTo>
                    <a:pt x="3536166" y="40639"/>
                  </a:lnTo>
                  <a:lnTo>
                    <a:pt x="3534906" y="41909"/>
                  </a:lnTo>
                  <a:lnTo>
                    <a:pt x="3513062" y="41909"/>
                  </a:lnTo>
                  <a:lnTo>
                    <a:pt x="3513062" y="43179"/>
                  </a:lnTo>
                  <a:lnTo>
                    <a:pt x="3537426" y="43179"/>
                  </a:lnTo>
                  <a:lnTo>
                    <a:pt x="3537426" y="40639"/>
                  </a:lnTo>
                  <a:close/>
                </a:path>
                <a:path w="3705225" h="1082039">
                  <a:moveTo>
                    <a:pt x="3540997" y="33019"/>
                  </a:moveTo>
                  <a:lnTo>
                    <a:pt x="3534906" y="33019"/>
                  </a:lnTo>
                  <a:lnTo>
                    <a:pt x="3534906" y="41909"/>
                  </a:lnTo>
                  <a:lnTo>
                    <a:pt x="3536166" y="40639"/>
                  </a:lnTo>
                  <a:lnTo>
                    <a:pt x="3537426" y="40639"/>
                  </a:lnTo>
                  <a:lnTo>
                    <a:pt x="3537426" y="35559"/>
                  </a:lnTo>
                  <a:lnTo>
                    <a:pt x="3536166" y="35559"/>
                  </a:lnTo>
                  <a:lnTo>
                    <a:pt x="3537426" y="34289"/>
                  </a:lnTo>
                  <a:lnTo>
                    <a:pt x="3540997" y="34289"/>
                  </a:lnTo>
                  <a:lnTo>
                    <a:pt x="3540997" y="33019"/>
                  </a:lnTo>
                  <a:close/>
                </a:path>
                <a:path w="3705225" h="1082039">
                  <a:moveTo>
                    <a:pt x="3537426" y="34289"/>
                  </a:moveTo>
                  <a:lnTo>
                    <a:pt x="3536166" y="35559"/>
                  </a:lnTo>
                  <a:lnTo>
                    <a:pt x="3537426" y="35559"/>
                  </a:lnTo>
                  <a:lnTo>
                    <a:pt x="3537426" y="34289"/>
                  </a:lnTo>
                  <a:close/>
                </a:path>
                <a:path w="3705225" h="1082039">
                  <a:moveTo>
                    <a:pt x="3543517" y="33019"/>
                  </a:moveTo>
                  <a:lnTo>
                    <a:pt x="3542257" y="33019"/>
                  </a:lnTo>
                  <a:lnTo>
                    <a:pt x="3540997" y="34289"/>
                  </a:lnTo>
                  <a:lnTo>
                    <a:pt x="3537426" y="34289"/>
                  </a:lnTo>
                  <a:lnTo>
                    <a:pt x="3537426" y="35559"/>
                  </a:lnTo>
                  <a:lnTo>
                    <a:pt x="3543517" y="35559"/>
                  </a:lnTo>
                  <a:lnTo>
                    <a:pt x="3543517" y="33019"/>
                  </a:lnTo>
                  <a:close/>
                </a:path>
                <a:path w="3705225" h="1082039">
                  <a:moveTo>
                    <a:pt x="3571452" y="25399"/>
                  </a:moveTo>
                  <a:lnTo>
                    <a:pt x="3540997" y="25399"/>
                  </a:lnTo>
                  <a:lnTo>
                    <a:pt x="3540997" y="34289"/>
                  </a:lnTo>
                  <a:lnTo>
                    <a:pt x="3542257" y="33019"/>
                  </a:lnTo>
                  <a:lnTo>
                    <a:pt x="3543517" y="33019"/>
                  </a:lnTo>
                  <a:lnTo>
                    <a:pt x="3543517" y="27939"/>
                  </a:lnTo>
                  <a:lnTo>
                    <a:pt x="3542257" y="27939"/>
                  </a:lnTo>
                  <a:lnTo>
                    <a:pt x="3543517" y="26669"/>
                  </a:lnTo>
                  <a:lnTo>
                    <a:pt x="3571452" y="26669"/>
                  </a:lnTo>
                  <a:lnTo>
                    <a:pt x="3571452" y="25399"/>
                  </a:lnTo>
                  <a:close/>
                </a:path>
                <a:path w="3705225" h="1082039">
                  <a:moveTo>
                    <a:pt x="3543517" y="26669"/>
                  </a:moveTo>
                  <a:lnTo>
                    <a:pt x="3542257" y="27939"/>
                  </a:lnTo>
                  <a:lnTo>
                    <a:pt x="3543517" y="27939"/>
                  </a:lnTo>
                  <a:lnTo>
                    <a:pt x="3543517" y="26669"/>
                  </a:lnTo>
                  <a:close/>
                </a:path>
                <a:path w="3705225" h="1082039">
                  <a:moveTo>
                    <a:pt x="3573972" y="25399"/>
                  </a:moveTo>
                  <a:lnTo>
                    <a:pt x="3572712" y="25399"/>
                  </a:lnTo>
                  <a:lnTo>
                    <a:pt x="3571452" y="26669"/>
                  </a:lnTo>
                  <a:lnTo>
                    <a:pt x="3543517" y="26669"/>
                  </a:lnTo>
                  <a:lnTo>
                    <a:pt x="3543517" y="27939"/>
                  </a:lnTo>
                  <a:lnTo>
                    <a:pt x="3573972" y="27939"/>
                  </a:lnTo>
                  <a:lnTo>
                    <a:pt x="3573972" y="25399"/>
                  </a:lnTo>
                  <a:close/>
                </a:path>
                <a:path w="3705225" h="1082039">
                  <a:moveTo>
                    <a:pt x="3601802" y="17779"/>
                  </a:moveTo>
                  <a:lnTo>
                    <a:pt x="3571452" y="17779"/>
                  </a:lnTo>
                  <a:lnTo>
                    <a:pt x="3571452" y="26669"/>
                  </a:lnTo>
                  <a:lnTo>
                    <a:pt x="3572712" y="25399"/>
                  </a:lnTo>
                  <a:lnTo>
                    <a:pt x="3573972" y="25399"/>
                  </a:lnTo>
                  <a:lnTo>
                    <a:pt x="3573972" y="20319"/>
                  </a:lnTo>
                  <a:lnTo>
                    <a:pt x="3572712" y="20319"/>
                  </a:lnTo>
                  <a:lnTo>
                    <a:pt x="3573972" y="19049"/>
                  </a:lnTo>
                  <a:lnTo>
                    <a:pt x="3601802" y="19049"/>
                  </a:lnTo>
                  <a:lnTo>
                    <a:pt x="3601802" y="17779"/>
                  </a:lnTo>
                  <a:close/>
                </a:path>
                <a:path w="3705225" h="1082039">
                  <a:moveTo>
                    <a:pt x="3573972" y="19049"/>
                  </a:moveTo>
                  <a:lnTo>
                    <a:pt x="3572712" y="20319"/>
                  </a:lnTo>
                  <a:lnTo>
                    <a:pt x="3573972" y="20319"/>
                  </a:lnTo>
                  <a:lnTo>
                    <a:pt x="3573972" y="19049"/>
                  </a:lnTo>
                  <a:close/>
                </a:path>
                <a:path w="3705225" h="1082039">
                  <a:moveTo>
                    <a:pt x="3604322" y="17779"/>
                  </a:moveTo>
                  <a:lnTo>
                    <a:pt x="3603062" y="17779"/>
                  </a:lnTo>
                  <a:lnTo>
                    <a:pt x="3601802" y="19049"/>
                  </a:lnTo>
                  <a:lnTo>
                    <a:pt x="3573972" y="19049"/>
                  </a:lnTo>
                  <a:lnTo>
                    <a:pt x="3573972" y="20319"/>
                  </a:lnTo>
                  <a:lnTo>
                    <a:pt x="3604322" y="20319"/>
                  </a:lnTo>
                  <a:lnTo>
                    <a:pt x="3604322" y="17779"/>
                  </a:lnTo>
                  <a:close/>
                </a:path>
                <a:path w="3705225" h="1082039">
                  <a:moveTo>
                    <a:pt x="3613984" y="8889"/>
                  </a:moveTo>
                  <a:lnTo>
                    <a:pt x="3601802" y="8889"/>
                  </a:lnTo>
                  <a:lnTo>
                    <a:pt x="3601802" y="19049"/>
                  </a:lnTo>
                  <a:lnTo>
                    <a:pt x="3603062" y="17779"/>
                  </a:lnTo>
                  <a:lnTo>
                    <a:pt x="3604322" y="17779"/>
                  </a:lnTo>
                  <a:lnTo>
                    <a:pt x="3604322" y="11429"/>
                  </a:lnTo>
                  <a:lnTo>
                    <a:pt x="3603062" y="11429"/>
                  </a:lnTo>
                  <a:lnTo>
                    <a:pt x="3604322" y="10159"/>
                  </a:lnTo>
                  <a:lnTo>
                    <a:pt x="3613984" y="10159"/>
                  </a:lnTo>
                  <a:lnTo>
                    <a:pt x="3613984" y="8889"/>
                  </a:lnTo>
                  <a:close/>
                </a:path>
                <a:path w="3705225" h="1082039">
                  <a:moveTo>
                    <a:pt x="3604322" y="10159"/>
                  </a:moveTo>
                  <a:lnTo>
                    <a:pt x="3603062" y="11429"/>
                  </a:lnTo>
                  <a:lnTo>
                    <a:pt x="3604322" y="11429"/>
                  </a:lnTo>
                  <a:lnTo>
                    <a:pt x="3604322" y="10159"/>
                  </a:lnTo>
                  <a:close/>
                </a:path>
                <a:path w="3705225" h="1082039">
                  <a:moveTo>
                    <a:pt x="3616504" y="8889"/>
                  </a:moveTo>
                  <a:lnTo>
                    <a:pt x="3615244" y="8889"/>
                  </a:lnTo>
                  <a:lnTo>
                    <a:pt x="3613984" y="10159"/>
                  </a:lnTo>
                  <a:lnTo>
                    <a:pt x="3604322" y="10159"/>
                  </a:lnTo>
                  <a:lnTo>
                    <a:pt x="3604322" y="11429"/>
                  </a:lnTo>
                  <a:lnTo>
                    <a:pt x="3616504" y="11429"/>
                  </a:lnTo>
                  <a:lnTo>
                    <a:pt x="3616504" y="8889"/>
                  </a:lnTo>
                  <a:close/>
                </a:path>
                <a:path w="3705225" h="1082039">
                  <a:moveTo>
                    <a:pt x="3704614" y="0"/>
                  </a:moveTo>
                  <a:lnTo>
                    <a:pt x="3613984" y="0"/>
                  </a:lnTo>
                  <a:lnTo>
                    <a:pt x="3613984" y="10159"/>
                  </a:lnTo>
                  <a:lnTo>
                    <a:pt x="3615244" y="8889"/>
                  </a:lnTo>
                  <a:lnTo>
                    <a:pt x="3616504" y="8889"/>
                  </a:lnTo>
                  <a:lnTo>
                    <a:pt x="3616504" y="2539"/>
                  </a:lnTo>
                  <a:lnTo>
                    <a:pt x="3615244" y="2539"/>
                  </a:lnTo>
                  <a:lnTo>
                    <a:pt x="3616504" y="1269"/>
                  </a:lnTo>
                  <a:lnTo>
                    <a:pt x="3704614" y="1269"/>
                  </a:lnTo>
                  <a:lnTo>
                    <a:pt x="3704614" y="0"/>
                  </a:lnTo>
                  <a:close/>
                </a:path>
                <a:path w="3705225" h="1082039">
                  <a:moveTo>
                    <a:pt x="3616504" y="1269"/>
                  </a:moveTo>
                  <a:lnTo>
                    <a:pt x="3615244" y="2539"/>
                  </a:lnTo>
                  <a:lnTo>
                    <a:pt x="3616504" y="2539"/>
                  </a:lnTo>
                  <a:lnTo>
                    <a:pt x="3616504" y="1269"/>
                  </a:lnTo>
                  <a:close/>
                </a:path>
                <a:path w="3705225" h="1082039">
                  <a:moveTo>
                    <a:pt x="3704614" y="1269"/>
                  </a:moveTo>
                  <a:lnTo>
                    <a:pt x="3616504" y="1269"/>
                  </a:lnTo>
                  <a:lnTo>
                    <a:pt x="3616504" y="2539"/>
                  </a:lnTo>
                  <a:lnTo>
                    <a:pt x="3704614" y="2539"/>
                  </a:lnTo>
                  <a:lnTo>
                    <a:pt x="3704614" y="1269"/>
                  </a:lnTo>
                  <a:close/>
                </a:path>
              </a:pathLst>
            </a:custGeom>
            <a:solidFill>
              <a:srgbClr val="B1172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52934" y="3306047"/>
              <a:ext cx="4002404" cy="47625"/>
            </a:xfrm>
            <a:custGeom>
              <a:avLst/>
              <a:gdLst/>
              <a:ahLst/>
              <a:cxnLst/>
              <a:rect l="l" t="t" r="r" b="b"/>
              <a:pathLst>
                <a:path w="4002404" h="47625">
                  <a:moveTo>
                    <a:pt x="0" y="0"/>
                  </a:moveTo>
                  <a:lnTo>
                    <a:pt x="4002076" y="0"/>
                  </a:lnTo>
                </a:path>
                <a:path w="4002404" h="47625">
                  <a:moveTo>
                    <a:pt x="149387" y="0"/>
                  </a:moveTo>
                  <a:lnTo>
                    <a:pt x="149387" y="471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962054" y="3373932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 b="1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1743030" y="3306047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1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1702711" y="3373932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 b="1">
                <a:latin typeface="Arial"/>
                <a:cs typeface="Arial"/>
              </a:rPr>
              <a:t>1</a:t>
            </a:r>
            <a:endParaRPr sz="750">
              <a:latin typeface="Arial"/>
              <a:cs typeface="Arial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2483613" y="3306047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1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2443398" y="3373932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 b="1">
                <a:latin typeface="Arial"/>
                <a:cs typeface="Arial"/>
              </a:rPr>
              <a:t>2</a:t>
            </a:r>
            <a:endParaRPr sz="750">
              <a:latin typeface="Arial"/>
              <a:cs typeface="Arial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3224300" y="3306047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1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3184086" y="3373932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 b="1">
                <a:latin typeface="Arial"/>
                <a:cs typeface="Arial"/>
              </a:rPr>
              <a:t>3</a:t>
            </a:r>
            <a:endParaRPr sz="750">
              <a:latin typeface="Arial"/>
              <a:cs typeface="Arial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3964988" y="3306047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1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3924668" y="3373932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 b="1">
                <a:latin typeface="Arial"/>
                <a:cs typeface="Arial"/>
              </a:rPr>
              <a:t>4</a:t>
            </a:r>
            <a:endParaRPr sz="75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4705676" y="3306047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16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4665356" y="3373932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 b="1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715288" y="3539023"/>
            <a:ext cx="2832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 b="1">
                <a:latin typeface="Arial"/>
                <a:cs typeface="Arial"/>
              </a:rPr>
              <a:t>Years</a:t>
            </a:r>
            <a:endParaRPr sz="750">
              <a:latin typeface="Arial"/>
              <a:cs typeface="Arial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805613" y="1166487"/>
            <a:ext cx="47625" cy="2139950"/>
          </a:xfrm>
          <a:custGeom>
            <a:avLst/>
            <a:gdLst/>
            <a:ahLst/>
            <a:cxnLst/>
            <a:rect l="l" t="t" r="r" b="b"/>
            <a:pathLst>
              <a:path w="47625" h="2139950">
                <a:moveTo>
                  <a:pt x="47320" y="2139560"/>
                </a:moveTo>
                <a:lnTo>
                  <a:pt x="47320" y="0"/>
                </a:lnTo>
              </a:path>
              <a:path w="47625" h="2139950">
                <a:moveTo>
                  <a:pt x="47320" y="2139560"/>
                </a:moveTo>
                <a:lnTo>
                  <a:pt x="0" y="21395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637309" y="3238317"/>
            <a:ext cx="16510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0%</a:t>
            </a:r>
            <a:endParaRPr sz="750">
              <a:latin typeface="Arial"/>
              <a:cs typeface="Arial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805613" y="309526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582175" y="3027505"/>
            <a:ext cx="2197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10%</a:t>
            </a:r>
            <a:endParaRPr sz="750">
              <a:latin typeface="Arial"/>
              <a:cs typeface="Arial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805613" y="288437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582175" y="2816640"/>
            <a:ext cx="2197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20%</a:t>
            </a:r>
            <a:endParaRPr sz="750">
              <a:latin typeface="Arial"/>
              <a:cs typeface="Arial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805613" y="267357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582175" y="2605848"/>
            <a:ext cx="2197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30%</a:t>
            </a:r>
            <a:endParaRPr sz="750">
              <a:latin typeface="Arial"/>
              <a:cs typeface="Arial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805613" y="246278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582175" y="2395057"/>
            <a:ext cx="2197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40%</a:t>
            </a:r>
            <a:endParaRPr sz="750">
              <a:latin typeface="Arial"/>
              <a:cs typeface="Arial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805613" y="225199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582175" y="2184265"/>
            <a:ext cx="2197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50%</a:t>
            </a:r>
            <a:endParaRPr sz="750">
              <a:latin typeface="Arial"/>
              <a:cs typeface="Arial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805613" y="204109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582175" y="1973369"/>
            <a:ext cx="2197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60%</a:t>
            </a:r>
            <a:endParaRPr sz="750">
              <a:latin typeface="Arial"/>
              <a:cs typeface="Arial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805613" y="183030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582175" y="1762577"/>
            <a:ext cx="2197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70%</a:t>
            </a:r>
            <a:endParaRPr sz="750">
              <a:latin typeface="Arial"/>
              <a:cs typeface="Arial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805613" y="161951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582175" y="1551786"/>
            <a:ext cx="2197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80%</a:t>
            </a:r>
            <a:endParaRPr sz="750">
              <a:latin typeface="Arial"/>
              <a:cs typeface="Arial"/>
            </a:endParaRPr>
          </a:p>
        </p:txBody>
      </p:sp>
      <p:sp>
        <p:nvSpPr>
          <p:cNvPr id="43" name="object 43" descr=""/>
          <p:cNvSpPr/>
          <p:nvPr/>
        </p:nvSpPr>
        <p:spPr>
          <a:xfrm>
            <a:off x="805613" y="140872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 txBox="1"/>
          <p:nvPr/>
        </p:nvSpPr>
        <p:spPr>
          <a:xfrm>
            <a:off x="582175" y="1340994"/>
            <a:ext cx="2197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5" b="1">
                <a:latin typeface="Arial"/>
                <a:cs typeface="Arial"/>
              </a:rPr>
              <a:t>90%</a:t>
            </a:r>
            <a:endParaRPr sz="750">
              <a:latin typeface="Arial"/>
              <a:cs typeface="Arial"/>
            </a:endParaRPr>
          </a:p>
        </p:txBody>
      </p:sp>
      <p:sp>
        <p:nvSpPr>
          <p:cNvPr id="45" name="object 45" descr=""/>
          <p:cNvSpPr/>
          <p:nvPr/>
        </p:nvSpPr>
        <p:spPr>
          <a:xfrm>
            <a:off x="805613" y="119782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4732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 txBox="1"/>
          <p:nvPr/>
        </p:nvSpPr>
        <p:spPr>
          <a:xfrm>
            <a:off x="527041" y="1130098"/>
            <a:ext cx="27495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20" b="1">
                <a:latin typeface="Arial"/>
                <a:cs typeface="Arial"/>
              </a:rPr>
              <a:t>100%</a:t>
            </a:r>
            <a:endParaRPr sz="75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327147" y="1876355"/>
            <a:ext cx="131445" cy="722630"/>
          </a:xfrm>
          <a:prstGeom prst="rect">
            <a:avLst/>
          </a:prstGeom>
        </p:spPr>
        <p:txBody>
          <a:bodyPr wrap="square" lIns="0" tIns="25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750" spc="-10" b="1">
                <a:latin typeface="Arial"/>
                <a:cs typeface="Arial"/>
              </a:rPr>
              <a:t>Death</a:t>
            </a:r>
            <a:r>
              <a:rPr dirty="0" sz="750" spc="-45" b="1">
                <a:latin typeface="Arial"/>
                <a:cs typeface="Arial"/>
              </a:rPr>
              <a:t> </a:t>
            </a:r>
            <a:r>
              <a:rPr dirty="0" sz="750" b="1">
                <a:latin typeface="Arial"/>
                <a:cs typeface="Arial"/>
              </a:rPr>
              <a:t>or</a:t>
            </a:r>
            <a:r>
              <a:rPr dirty="0" sz="750" spc="-15" b="1">
                <a:latin typeface="Arial"/>
                <a:cs typeface="Arial"/>
              </a:rPr>
              <a:t> </a:t>
            </a:r>
            <a:r>
              <a:rPr dirty="0" sz="750" spc="-10" b="1">
                <a:latin typeface="Arial"/>
                <a:cs typeface="Arial"/>
              </a:rPr>
              <a:t>Stroke</a:t>
            </a:r>
            <a:endParaRPr sz="750">
              <a:latin typeface="Arial"/>
              <a:cs typeface="Arial"/>
            </a:endParaRPr>
          </a:p>
        </p:txBody>
      </p:sp>
      <p:sp>
        <p:nvSpPr>
          <p:cNvPr id="48" name="object 48" descr=""/>
          <p:cNvSpPr/>
          <p:nvPr/>
        </p:nvSpPr>
        <p:spPr>
          <a:xfrm>
            <a:off x="1082039" y="1728216"/>
            <a:ext cx="2981325" cy="554990"/>
          </a:xfrm>
          <a:custGeom>
            <a:avLst/>
            <a:gdLst/>
            <a:ahLst/>
            <a:cxnLst/>
            <a:rect l="l" t="t" r="r" b="b"/>
            <a:pathLst>
              <a:path w="2981325" h="554989">
                <a:moveTo>
                  <a:pt x="2980944" y="0"/>
                </a:moveTo>
                <a:lnTo>
                  <a:pt x="0" y="0"/>
                </a:lnTo>
                <a:lnTo>
                  <a:pt x="0" y="554736"/>
                </a:lnTo>
                <a:lnTo>
                  <a:pt x="2980944" y="554736"/>
                </a:lnTo>
                <a:lnTo>
                  <a:pt x="298094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 descr=""/>
          <p:cNvSpPr txBox="1"/>
          <p:nvPr/>
        </p:nvSpPr>
        <p:spPr>
          <a:xfrm>
            <a:off x="1162303" y="1752726"/>
            <a:ext cx="1461135" cy="483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Portico</a:t>
            </a:r>
            <a:r>
              <a:rPr dirty="0" sz="1000">
                <a:latin typeface="Trebuchet MS"/>
                <a:cs typeface="Trebuchet MS"/>
              </a:rPr>
              <a:t>™</a:t>
            </a:r>
            <a:r>
              <a:rPr dirty="0" sz="1000" spc="-100">
                <a:latin typeface="Trebuchet MS"/>
                <a:cs typeface="Trebuchet MS"/>
              </a:rPr>
              <a:t> </a:t>
            </a:r>
            <a:r>
              <a:rPr dirty="0" sz="1000">
                <a:latin typeface="Calibri"/>
                <a:cs typeface="Calibri"/>
              </a:rPr>
              <a:t>valve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group </a:t>
            </a:r>
            <a:r>
              <a:rPr dirty="0" sz="1000" spc="-20">
                <a:latin typeface="Calibri"/>
                <a:cs typeface="Calibri"/>
              </a:rPr>
              <a:t>55.6% </a:t>
            </a:r>
            <a:r>
              <a:rPr dirty="0" sz="1000">
                <a:latin typeface="Calibri"/>
                <a:cs typeface="Calibri"/>
              </a:rPr>
              <a:t>CAV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group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51.3%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spc="-10">
                <a:latin typeface="Calibri"/>
                <a:cs typeface="Calibri"/>
              </a:rPr>
              <a:t>P=0.4154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0" name="object 50" descr=""/>
          <p:cNvSpPr/>
          <p:nvPr/>
        </p:nvSpPr>
        <p:spPr>
          <a:xfrm>
            <a:off x="5775959" y="694943"/>
            <a:ext cx="3008630" cy="2005964"/>
          </a:xfrm>
          <a:custGeom>
            <a:avLst/>
            <a:gdLst/>
            <a:ahLst/>
            <a:cxnLst/>
            <a:rect l="l" t="t" r="r" b="b"/>
            <a:pathLst>
              <a:path w="3008629" h="2005964">
                <a:moveTo>
                  <a:pt x="3008376" y="0"/>
                </a:moveTo>
                <a:lnTo>
                  <a:pt x="0" y="0"/>
                </a:lnTo>
                <a:lnTo>
                  <a:pt x="0" y="2005583"/>
                </a:lnTo>
                <a:lnTo>
                  <a:pt x="3008376" y="2005583"/>
                </a:lnTo>
                <a:lnTo>
                  <a:pt x="300837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 txBox="1"/>
          <p:nvPr/>
        </p:nvSpPr>
        <p:spPr>
          <a:xfrm>
            <a:off x="5849824" y="2528891"/>
            <a:ext cx="128270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solidFill>
                  <a:srgbClr val="2A24D9"/>
                </a:solidFill>
                <a:latin typeface="Arial"/>
                <a:cs typeface="Arial"/>
              </a:rPr>
              <a:t>Por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52" name="object 52" descr=""/>
          <p:cNvGrpSpPr/>
          <p:nvPr/>
        </p:nvGrpSpPr>
        <p:grpSpPr>
          <a:xfrm>
            <a:off x="6124051" y="1952504"/>
            <a:ext cx="775335" cy="291465"/>
            <a:chOff x="6124051" y="1952504"/>
            <a:chExt cx="775335" cy="291465"/>
          </a:xfrm>
        </p:grpSpPr>
        <p:sp>
          <p:nvSpPr>
            <p:cNvPr id="53" name="object 53" descr=""/>
            <p:cNvSpPr/>
            <p:nvPr/>
          </p:nvSpPr>
          <p:spPr>
            <a:xfrm>
              <a:off x="6222741" y="1952504"/>
              <a:ext cx="676275" cy="259079"/>
            </a:xfrm>
            <a:custGeom>
              <a:avLst/>
              <a:gdLst/>
              <a:ahLst/>
              <a:cxnLst/>
              <a:rect l="l" t="t" r="r" b="b"/>
              <a:pathLst>
                <a:path w="676275" h="259080">
                  <a:moveTo>
                    <a:pt x="1668" y="247649"/>
                  </a:moveTo>
                  <a:lnTo>
                    <a:pt x="0" y="247649"/>
                  </a:lnTo>
                  <a:lnTo>
                    <a:pt x="0" y="259079"/>
                  </a:lnTo>
                  <a:lnTo>
                    <a:pt x="1668" y="259079"/>
                  </a:lnTo>
                  <a:lnTo>
                    <a:pt x="1668" y="248919"/>
                  </a:lnTo>
                  <a:lnTo>
                    <a:pt x="834" y="248919"/>
                  </a:lnTo>
                  <a:lnTo>
                    <a:pt x="1668" y="247649"/>
                  </a:lnTo>
                  <a:close/>
                </a:path>
                <a:path w="676275" h="259080">
                  <a:moveTo>
                    <a:pt x="1668" y="247649"/>
                  </a:moveTo>
                  <a:lnTo>
                    <a:pt x="834" y="248919"/>
                  </a:lnTo>
                  <a:lnTo>
                    <a:pt x="1668" y="248919"/>
                  </a:lnTo>
                  <a:lnTo>
                    <a:pt x="1668" y="247649"/>
                  </a:lnTo>
                  <a:close/>
                </a:path>
                <a:path w="676275" h="259080">
                  <a:moveTo>
                    <a:pt x="2690" y="242569"/>
                  </a:moveTo>
                  <a:lnTo>
                    <a:pt x="1341" y="242569"/>
                  </a:lnTo>
                  <a:lnTo>
                    <a:pt x="1341" y="247649"/>
                  </a:lnTo>
                  <a:lnTo>
                    <a:pt x="1668" y="247649"/>
                  </a:lnTo>
                  <a:lnTo>
                    <a:pt x="1668" y="248919"/>
                  </a:lnTo>
                  <a:lnTo>
                    <a:pt x="3010" y="248919"/>
                  </a:lnTo>
                  <a:lnTo>
                    <a:pt x="3010" y="245109"/>
                  </a:lnTo>
                  <a:lnTo>
                    <a:pt x="2175" y="245109"/>
                  </a:lnTo>
                  <a:lnTo>
                    <a:pt x="3010" y="243839"/>
                  </a:lnTo>
                  <a:lnTo>
                    <a:pt x="2690" y="243839"/>
                  </a:lnTo>
                  <a:lnTo>
                    <a:pt x="2690" y="242569"/>
                  </a:lnTo>
                  <a:close/>
                </a:path>
                <a:path w="676275" h="259080">
                  <a:moveTo>
                    <a:pt x="3010" y="243839"/>
                  </a:moveTo>
                  <a:lnTo>
                    <a:pt x="2175" y="245109"/>
                  </a:lnTo>
                  <a:lnTo>
                    <a:pt x="3010" y="245109"/>
                  </a:lnTo>
                  <a:lnTo>
                    <a:pt x="3010" y="243839"/>
                  </a:lnTo>
                  <a:close/>
                </a:path>
                <a:path w="676275" h="259080">
                  <a:moveTo>
                    <a:pt x="4358" y="242569"/>
                  </a:moveTo>
                  <a:lnTo>
                    <a:pt x="3524" y="242569"/>
                  </a:lnTo>
                  <a:lnTo>
                    <a:pt x="2690" y="243839"/>
                  </a:lnTo>
                  <a:lnTo>
                    <a:pt x="3010" y="243839"/>
                  </a:lnTo>
                  <a:lnTo>
                    <a:pt x="3010" y="245109"/>
                  </a:lnTo>
                  <a:lnTo>
                    <a:pt x="4358" y="245109"/>
                  </a:lnTo>
                  <a:lnTo>
                    <a:pt x="4358" y="242569"/>
                  </a:lnTo>
                  <a:close/>
                </a:path>
                <a:path w="676275" h="259080">
                  <a:moveTo>
                    <a:pt x="8064" y="238759"/>
                  </a:moveTo>
                  <a:lnTo>
                    <a:pt x="2690" y="238759"/>
                  </a:lnTo>
                  <a:lnTo>
                    <a:pt x="2690" y="243839"/>
                  </a:lnTo>
                  <a:lnTo>
                    <a:pt x="3524" y="242569"/>
                  </a:lnTo>
                  <a:lnTo>
                    <a:pt x="4358" y="242569"/>
                  </a:lnTo>
                  <a:lnTo>
                    <a:pt x="4358" y="241299"/>
                  </a:lnTo>
                  <a:lnTo>
                    <a:pt x="3524" y="241299"/>
                  </a:lnTo>
                  <a:lnTo>
                    <a:pt x="4358" y="240029"/>
                  </a:lnTo>
                  <a:lnTo>
                    <a:pt x="8064" y="240029"/>
                  </a:lnTo>
                  <a:lnTo>
                    <a:pt x="8064" y="238759"/>
                  </a:lnTo>
                  <a:close/>
                </a:path>
                <a:path w="676275" h="259080">
                  <a:moveTo>
                    <a:pt x="4358" y="240029"/>
                  </a:moveTo>
                  <a:lnTo>
                    <a:pt x="3524" y="241299"/>
                  </a:lnTo>
                  <a:lnTo>
                    <a:pt x="4358" y="241299"/>
                  </a:lnTo>
                  <a:lnTo>
                    <a:pt x="4358" y="240029"/>
                  </a:lnTo>
                  <a:close/>
                </a:path>
                <a:path w="676275" h="259080">
                  <a:moveTo>
                    <a:pt x="9732" y="238759"/>
                  </a:moveTo>
                  <a:lnTo>
                    <a:pt x="8898" y="238759"/>
                  </a:lnTo>
                  <a:lnTo>
                    <a:pt x="8064" y="240029"/>
                  </a:lnTo>
                  <a:lnTo>
                    <a:pt x="4358" y="240029"/>
                  </a:lnTo>
                  <a:lnTo>
                    <a:pt x="4358" y="241299"/>
                  </a:lnTo>
                  <a:lnTo>
                    <a:pt x="9732" y="241299"/>
                  </a:lnTo>
                  <a:lnTo>
                    <a:pt x="9732" y="238759"/>
                  </a:lnTo>
                  <a:close/>
                </a:path>
                <a:path w="676275" h="259080">
                  <a:moveTo>
                    <a:pt x="10747" y="227329"/>
                  </a:moveTo>
                  <a:lnTo>
                    <a:pt x="8064" y="227329"/>
                  </a:lnTo>
                  <a:lnTo>
                    <a:pt x="8064" y="240029"/>
                  </a:lnTo>
                  <a:lnTo>
                    <a:pt x="8898" y="238759"/>
                  </a:lnTo>
                  <a:lnTo>
                    <a:pt x="9732" y="238759"/>
                  </a:lnTo>
                  <a:lnTo>
                    <a:pt x="9732" y="228599"/>
                  </a:lnTo>
                  <a:lnTo>
                    <a:pt x="10747" y="228599"/>
                  </a:lnTo>
                  <a:lnTo>
                    <a:pt x="10747" y="227329"/>
                  </a:lnTo>
                  <a:close/>
                </a:path>
                <a:path w="676275" h="259080">
                  <a:moveTo>
                    <a:pt x="14779" y="223519"/>
                  </a:moveTo>
                  <a:lnTo>
                    <a:pt x="10747" y="223519"/>
                  </a:lnTo>
                  <a:lnTo>
                    <a:pt x="10747" y="228599"/>
                  </a:lnTo>
                  <a:lnTo>
                    <a:pt x="11581" y="227329"/>
                  </a:lnTo>
                  <a:lnTo>
                    <a:pt x="12416" y="227329"/>
                  </a:lnTo>
                  <a:lnTo>
                    <a:pt x="12416" y="224789"/>
                  </a:lnTo>
                  <a:lnTo>
                    <a:pt x="14779" y="224789"/>
                  </a:lnTo>
                  <a:lnTo>
                    <a:pt x="14779" y="223519"/>
                  </a:lnTo>
                  <a:close/>
                </a:path>
                <a:path w="676275" h="259080">
                  <a:moveTo>
                    <a:pt x="12416" y="227329"/>
                  </a:moveTo>
                  <a:lnTo>
                    <a:pt x="11581" y="227329"/>
                  </a:lnTo>
                  <a:lnTo>
                    <a:pt x="10747" y="228599"/>
                  </a:lnTo>
                  <a:lnTo>
                    <a:pt x="12416" y="228599"/>
                  </a:lnTo>
                  <a:lnTo>
                    <a:pt x="12416" y="227329"/>
                  </a:lnTo>
                  <a:close/>
                </a:path>
                <a:path w="676275" h="259080">
                  <a:moveTo>
                    <a:pt x="16448" y="219709"/>
                  </a:moveTo>
                  <a:lnTo>
                    <a:pt x="14779" y="219709"/>
                  </a:lnTo>
                  <a:lnTo>
                    <a:pt x="14779" y="224789"/>
                  </a:lnTo>
                  <a:lnTo>
                    <a:pt x="15613" y="223519"/>
                  </a:lnTo>
                  <a:lnTo>
                    <a:pt x="16448" y="223519"/>
                  </a:lnTo>
                  <a:lnTo>
                    <a:pt x="16448" y="220979"/>
                  </a:lnTo>
                  <a:lnTo>
                    <a:pt x="15613" y="220979"/>
                  </a:lnTo>
                  <a:lnTo>
                    <a:pt x="16448" y="219709"/>
                  </a:lnTo>
                  <a:close/>
                </a:path>
                <a:path w="676275" h="259080">
                  <a:moveTo>
                    <a:pt x="16448" y="223519"/>
                  </a:moveTo>
                  <a:lnTo>
                    <a:pt x="15613" y="223519"/>
                  </a:lnTo>
                  <a:lnTo>
                    <a:pt x="14779" y="224789"/>
                  </a:lnTo>
                  <a:lnTo>
                    <a:pt x="16448" y="224789"/>
                  </a:lnTo>
                  <a:lnTo>
                    <a:pt x="16448" y="223519"/>
                  </a:lnTo>
                  <a:close/>
                </a:path>
                <a:path w="676275" h="259080">
                  <a:moveTo>
                    <a:pt x="16448" y="219709"/>
                  </a:moveTo>
                  <a:lnTo>
                    <a:pt x="15613" y="220979"/>
                  </a:lnTo>
                  <a:lnTo>
                    <a:pt x="16448" y="220979"/>
                  </a:lnTo>
                  <a:lnTo>
                    <a:pt x="16448" y="219709"/>
                  </a:lnTo>
                  <a:close/>
                </a:path>
                <a:path w="676275" h="259080">
                  <a:moveTo>
                    <a:pt x="24505" y="215899"/>
                  </a:moveTo>
                  <a:lnTo>
                    <a:pt x="22836" y="215899"/>
                  </a:lnTo>
                  <a:lnTo>
                    <a:pt x="22836" y="219709"/>
                  </a:lnTo>
                  <a:lnTo>
                    <a:pt x="16448" y="219709"/>
                  </a:lnTo>
                  <a:lnTo>
                    <a:pt x="16448" y="220979"/>
                  </a:lnTo>
                  <a:lnTo>
                    <a:pt x="24505" y="220979"/>
                  </a:lnTo>
                  <a:lnTo>
                    <a:pt x="24505" y="217169"/>
                  </a:lnTo>
                  <a:lnTo>
                    <a:pt x="23671" y="217169"/>
                  </a:lnTo>
                  <a:lnTo>
                    <a:pt x="24505" y="215899"/>
                  </a:lnTo>
                  <a:close/>
                </a:path>
                <a:path w="676275" h="259080">
                  <a:moveTo>
                    <a:pt x="24505" y="215899"/>
                  </a:moveTo>
                  <a:lnTo>
                    <a:pt x="23671" y="217169"/>
                  </a:lnTo>
                  <a:lnTo>
                    <a:pt x="24505" y="217169"/>
                  </a:lnTo>
                  <a:lnTo>
                    <a:pt x="24505" y="215899"/>
                  </a:lnTo>
                  <a:close/>
                </a:path>
                <a:path w="676275" h="259080">
                  <a:moveTo>
                    <a:pt x="33911" y="212089"/>
                  </a:moveTo>
                  <a:lnTo>
                    <a:pt x="32242" y="212089"/>
                  </a:lnTo>
                  <a:lnTo>
                    <a:pt x="32242" y="215899"/>
                  </a:lnTo>
                  <a:lnTo>
                    <a:pt x="24505" y="215899"/>
                  </a:lnTo>
                  <a:lnTo>
                    <a:pt x="24505" y="217169"/>
                  </a:lnTo>
                  <a:lnTo>
                    <a:pt x="33911" y="217169"/>
                  </a:lnTo>
                  <a:lnTo>
                    <a:pt x="33911" y="213359"/>
                  </a:lnTo>
                  <a:lnTo>
                    <a:pt x="33076" y="213359"/>
                  </a:lnTo>
                  <a:lnTo>
                    <a:pt x="33911" y="212089"/>
                  </a:lnTo>
                  <a:close/>
                </a:path>
                <a:path w="676275" h="259080">
                  <a:moveTo>
                    <a:pt x="33911" y="212089"/>
                  </a:moveTo>
                  <a:lnTo>
                    <a:pt x="33076" y="213359"/>
                  </a:lnTo>
                  <a:lnTo>
                    <a:pt x="33911" y="213359"/>
                  </a:lnTo>
                  <a:lnTo>
                    <a:pt x="33911" y="212089"/>
                  </a:lnTo>
                  <a:close/>
                </a:path>
                <a:path w="676275" h="259080">
                  <a:moveTo>
                    <a:pt x="34926" y="199389"/>
                  </a:moveTo>
                  <a:lnTo>
                    <a:pt x="33584" y="199389"/>
                  </a:lnTo>
                  <a:lnTo>
                    <a:pt x="33584" y="212089"/>
                  </a:lnTo>
                  <a:lnTo>
                    <a:pt x="33911" y="212089"/>
                  </a:lnTo>
                  <a:lnTo>
                    <a:pt x="33911" y="213359"/>
                  </a:lnTo>
                  <a:lnTo>
                    <a:pt x="35252" y="213359"/>
                  </a:lnTo>
                  <a:lnTo>
                    <a:pt x="35252" y="200659"/>
                  </a:lnTo>
                  <a:lnTo>
                    <a:pt x="34926" y="200659"/>
                  </a:lnTo>
                  <a:lnTo>
                    <a:pt x="34926" y="199389"/>
                  </a:lnTo>
                  <a:close/>
                </a:path>
                <a:path w="676275" h="259080">
                  <a:moveTo>
                    <a:pt x="36267" y="195579"/>
                  </a:moveTo>
                  <a:lnTo>
                    <a:pt x="34926" y="195579"/>
                  </a:lnTo>
                  <a:lnTo>
                    <a:pt x="34926" y="200659"/>
                  </a:lnTo>
                  <a:lnTo>
                    <a:pt x="35760" y="199389"/>
                  </a:lnTo>
                  <a:lnTo>
                    <a:pt x="36594" y="199389"/>
                  </a:lnTo>
                  <a:lnTo>
                    <a:pt x="36594" y="196849"/>
                  </a:lnTo>
                  <a:lnTo>
                    <a:pt x="36267" y="196849"/>
                  </a:lnTo>
                  <a:lnTo>
                    <a:pt x="36267" y="195579"/>
                  </a:lnTo>
                  <a:close/>
                </a:path>
                <a:path w="676275" h="259080">
                  <a:moveTo>
                    <a:pt x="36594" y="199389"/>
                  </a:moveTo>
                  <a:lnTo>
                    <a:pt x="35760" y="199389"/>
                  </a:lnTo>
                  <a:lnTo>
                    <a:pt x="34926" y="200659"/>
                  </a:lnTo>
                  <a:lnTo>
                    <a:pt x="36594" y="200659"/>
                  </a:lnTo>
                  <a:lnTo>
                    <a:pt x="36594" y="199389"/>
                  </a:lnTo>
                  <a:close/>
                </a:path>
                <a:path w="676275" h="259080">
                  <a:moveTo>
                    <a:pt x="44331" y="191769"/>
                  </a:moveTo>
                  <a:lnTo>
                    <a:pt x="36267" y="191769"/>
                  </a:lnTo>
                  <a:lnTo>
                    <a:pt x="36267" y="196849"/>
                  </a:lnTo>
                  <a:lnTo>
                    <a:pt x="37102" y="195579"/>
                  </a:lnTo>
                  <a:lnTo>
                    <a:pt x="37936" y="195579"/>
                  </a:lnTo>
                  <a:lnTo>
                    <a:pt x="37936" y="193039"/>
                  </a:lnTo>
                  <a:lnTo>
                    <a:pt x="44331" y="193039"/>
                  </a:lnTo>
                  <a:lnTo>
                    <a:pt x="44331" y="191769"/>
                  </a:lnTo>
                  <a:close/>
                </a:path>
                <a:path w="676275" h="259080">
                  <a:moveTo>
                    <a:pt x="37936" y="195579"/>
                  </a:moveTo>
                  <a:lnTo>
                    <a:pt x="37102" y="195579"/>
                  </a:lnTo>
                  <a:lnTo>
                    <a:pt x="36267" y="196849"/>
                  </a:lnTo>
                  <a:lnTo>
                    <a:pt x="37936" y="196849"/>
                  </a:lnTo>
                  <a:lnTo>
                    <a:pt x="37936" y="195579"/>
                  </a:lnTo>
                  <a:close/>
                </a:path>
                <a:path w="676275" h="259080">
                  <a:moveTo>
                    <a:pt x="46000" y="187959"/>
                  </a:moveTo>
                  <a:lnTo>
                    <a:pt x="44331" y="187959"/>
                  </a:lnTo>
                  <a:lnTo>
                    <a:pt x="44331" y="193039"/>
                  </a:lnTo>
                  <a:lnTo>
                    <a:pt x="45166" y="191769"/>
                  </a:lnTo>
                  <a:lnTo>
                    <a:pt x="46000" y="191769"/>
                  </a:lnTo>
                  <a:lnTo>
                    <a:pt x="46000" y="189229"/>
                  </a:lnTo>
                  <a:lnTo>
                    <a:pt x="45166" y="189229"/>
                  </a:lnTo>
                  <a:lnTo>
                    <a:pt x="46000" y="187959"/>
                  </a:lnTo>
                  <a:close/>
                </a:path>
                <a:path w="676275" h="259080">
                  <a:moveTo>
                    <a:pt x="46000" y="191769"/>
                  </a:moveTo>
                  <a:lnTo>
                    <a:pt x="45166" y="191769"/>
                  </a:lnTo>
                  <a:lnTo>
                    <a:pt x="44331" y="193039"/>
                  </a:lnTo>
                  <a:lnTo>
                    <a:pt x="46000" y="193039"/>
                  </a:lnTo>
                  <a:lnTo>
                    <a:pt x="46000" y="191769"/>
                  </a:lnTo>
                  <a:close/>
                </a:path>
                <a:path w="676275" h="259080">
                  <a:moveTo>
                    <a:pt x="46000" y="187959"/>
                  </a:moveTo>
                  <a:lnTo>
                    <a:pt x="45166" y="189229"/>
                  </a:lnTo>
                  <a:lnTo>
                    <a:pt x="46000" y="189229"/>
                  </a:lnTo>
                  <a:lnTo>
                    <a:pt x="46000" y="187959"/>
                  </a:lnTo>
                  <a:close/>
                </a:path>
                <a:path w="676275" h="259080">
                  <a:moveTo>
                    <a:pt x="47342" y="184149"/>
                  </a:moveTo>
                  <a:lnTo>
                    <a:pt x="45673" y="184149"/>
                  </a:lnTo>
                  <a:lnTo>
                    <a:pt x="45673" y="187959"/>
                  </a:lnTo>
                  <a:lnTo>
                    <a:pt x="46000" y="187959"/>
                  </a:lnTo>
                  <a:lnTo>
                    <a:pt x="46000" y="189229"/>
                  </a:lnTo>
                  <a:lnTo>
                    <a:pt x="47342" y="189229"/>
                  </a:lnTo>
                  <a:lnTo>
                    <a:pt x="47342" y="185419"/>
                  </a:lnTo>
                  <a:lnTo>
                    <a:pt x="46507" y="185419"/>
                  </a:lnTo>
                  <a:lnTo>
                    <a:pt x="47342" y="184149"/>
                  </a:lnTo>
                  <a:close/>
                </a:path>
                <a:path w="676275" h="259080">
                  <a:moveTo>
                    <a:pt x="47342" y="184149"/>
                  </a:moveTo>
                  <a:lnTo>
                    <a:pt x="46507" y="185419"/>
                  </a:lnTo>
                  <a:lnTo>
                    <a:pt x="47342" y="185419"/>
                  </a:lnTo>
                  <a:lnTo>
                    <a:pt x="47342" y="184149"/>
                  </a:lnTo>
                  <a:close/>
                </a:path>
                <a:path w="676275" h="259080">
                  <a:moveTo>
                    <a:pt x="57762" y="179069"/>
                  </a:moveTo>
                  <a:lnTo>
                    <a:pt x="51047" y="179069"/>
                  </a:lnTo>
                  <a:lnTo>
                    <a:pt x="51047" y="184149"/>
                  </a:lnTo>
                  <a:lnTo>
                    <a:pt x="47342" y="184149"/>
                  </a:lnTo>
                  <a:lnTo>
                    <a:pt x="47342" y="185419"/>
                  </a:lnTo>
                  <a:lnTo>
                    <a:pt x="52715" y="185419"/>
                  </a:lnTo>
                  <a:lnTo>
                    <a:pt x="52715" y="181609"/>
                  </a:lnTo>
                  <a:lnTo>
                    <a:pt x="51881" y="181609"/>
                  </a:lnTo>
                  <a:lnTo>
                    <a:pt x="52715" y="180339"/>
                  </a:lnTo>
                  <a:lnTo>
                    <a:pt x="57762" y="180339"/>
                  </a:lnTo>
                  <a:lnTo>
                    <a:pt x="57762" y="179069"/>
                  </a:lnTo>
                  <a:close/>
                </a:path>
                <a:path w="676275" h="259080">
                  <a:moveTo>
                    <a:pt x="52715" y="180339"/>
                  </a:moveTo>
                  <a:lnTo>
                    <a:pt x="51881" y="181609"/>
                  </a:lnTo>
                  <a:lnTo>
                    <a:pt x="52715" y="181609"/>
                  </a:lnTo>
                  <a:lnTo>
                    <a:pt x="52715" y="180339"/>
                  </a:lnTo>
                  <a:close/>
                </a:path>
                <a:path w="676275" h="259080">
                  <a:moveTo>
                    <a:pt x="59431" y="179069"/>
                  </a:moveTo>
                  <a:lnTo>
                    <a:pt x="58597" y="179069"/>
                  </a:lnTo>
                  <a:lnTo>
                    <a:pt x="57762" y="180339"/>
                  </a:lnTo>
                  <a:lnTo>
                    <a:pt x="52715" y="180339"/>
                  </a:lnTo>
                  <a:lnTo>
                    <a:pt x="52715" y="181609"/>
                  </a:lnTo>
                  <a:lnTo>
                    <a:pt x="59431" y="181609"/>
                  </a:lnTo>
                  <a:lnTo>
                    <a:pt x="59431" y="179069"/>
                  </a:lnTo>
                  <a:close/>
                </a:path>
                <a:path w="676275" h="259080">
                  <a:moveTo>
                    <a:pt x="64478" y="175259"/>
                  </a:moveTo>
                  <a:lnTo>
                    <a:pt x="57762" y="175259"/>
                  </a:lnTo>
                  <a:lnTo>
                    <a:pt x="57762" y="180339"/>
                  </a:lnTo>
                  <a:lnTo>
                    <a:pt x="58597" y="179069"/>
                  </a:lnTo>
                  <a:lnTo>
                    <a:pt x="59431" y="179069"/>
                  </a:lnTo>
                  <a:lnTo>
                    <a:pt x="59431" y="177799"/>
                  </a:lnTo>
                  <a:lnTo>
                    <a:pt x="58597" y="177799"/>
                  </a:lnTo>
                  <a:lnTo>
                    <a:pt x="59431" y="176529"/>
                  </a:lnTo>
                  <a:lnTo>
                    <a:pt x="64478" y="176529"/>
                  </a:lnTo>
                  <a:lnTo>
                    <a:pt x="64478" y="175259"/>
                  </a:lnTo>
                  <a:close/>
                </a:path>
                <a:path w="676275" h="259080">
                  <a:moveTo>
                    <a:pt x="59431" y="176529"/>
                  </a:moveTo>
                  <a:lnTo>
                    <a:pt x="58597" y="177799"/>
                  </a:lnTo>
                  <a:lnTo>
                    <a:pt x="59431" y="177799"/>
                  </a:lnTo>
                  <a:lnTo>
                    <a:pt x="59431" y="176529"/>
                  </a:lnTo>
                  <a:close/>
                </a:path>
                <a:path w="676275" h="259080">
                  <a:moveTo>
                    <a:pt x="66146" y="175259"/>
                  </a:moveTo>
                  <a:lnTo>
                    <a:pt x="65312" y="175259"/>
                  </a:lnTo>
                  <a:lnTo>
                    <a:pt x="64478" y="176529"/>
                  </a:lnTo>
                  <a:lnTo>
                    <a:pt x="59431" y="176529"/>
                  </a:lnTo>
                  <a:lnTo>
                    <a:pt x="59431" y="177799"/>
                  </a:lnTo>
                  <a:lnTo>
                    <a:pt x="66146" y="177799"/>
                  </a:lnTo>
                  <a:lnTo>
                    <a:pt x="66146" y="175259"/>
                  </a:lnTo>
                  <a:close/>
                </a:path>
                <a:path w="676275" h="259080">
                  <a:moveTo>
                    <a:pt x="71193" y="171449"/>
                  </a:moveTo>
                  <a:lnTo>
                    <a:pt x="64478" y="171449"/>
                  </a:lnTo>
                  <a:lnTo>
                    <a:pt x="64478" y="176529"/>
                  </a:lnTo>
                  <a:lnTo>
                    <a:pt x="65312" y="175259"/>
                  </a:lnTo>
                  <a:lnTo>
                    <a:pt x="66146" y="175259"/>
                  </a:lnTo>
                  <a:lnTo>
                    <a:pt x="66146" y="173989"/>
                  </a:lnTo>
                  <a:lnTo>
                    <a:pt x="65312" y="173989"/>
                  </a:lnTo>
                  <a:lnTo>
                    <a:pt x="66146" y="172719"/>
                  </a:lnTo>
                  <a:lnTo>
                    <a:pt x="71193" y="172719"/>
                  </a:lnTo>
                  <a:lnTo>
                    <a:pt x="71193" y="171449"/>
                  </a:lnTo>
                  <a:close/>
                </a:path>
                <a:path w="676275" h="259080">
                  <a:moveTo>
                    <a:pt x="66146" y="172719"/>
                  </a:moveTo>
                  <a:lnTo>
                    <a:pt x="65312" y="173989"/>
                  </a:lnTo>
                  <a:lnTo>
                    <a:pt x="66146" y="173989"/>
                  </a:lnTo>
                  <a:lnTo>
                    <a:pt x="66146" y="172719"/>
                  </a:lnTo>
                  <a:close/>
                </a:path>
                <a:path w="676275" h="259080">
                  <a:moveTo>
                    <a:pt x="72862" y="171449"/>
                  </a:moveTo>
                  <a:lnTo>
                    <a:pt x="72028" y="171449"/>
                  </a:lnTo>
                  <a:lnTo>
                    <a:pt x="71193" y="172719"/>
                  </a:lnTo>
                  <a:lnTo>
                    <a:pt x="66146" y="172719"/>
                  </a:lnTo>
                  <a:lnTo>
                    <a:pt x="66146" y="173989"/>
                  </a:lnTo>
                  <a:lnTo>
                    <a:pt x="72862" y="173989"/>
                  </a:lnTo>
                  <a:lnTo>
                    <a:pt x="72862" y="171449"/>
                  </a:lnTo>
                  <a:close/>
                </a:path>
                <a:path w="676275" h="259080">
                  <a:moveTo>
                    <a:pt x="73884" y="167639"/>
                  </a:moveTo>
                  <a:lnTo>
                    <a:pt x="71193" y="167639"/>
                  </a:lnTo>
                  <a:lnTo>
                    <a:pt x="71193" y="172719"/>
                  </a:lnTo>
                  <a:lnTo>
                    <a:pt x="72028" y="171449"/>
                  </a:lnTo>
                  <a:lnTo>
                    <a:pt x="72862" y="171449"/>
                  </a:lnTo>
                  <a:lnTo>
                    <a:pt x="72862" y="168909"/>
                  </a:lnTo>
                  <a:lnTo>
                    <a:pt x="73884" y="168909"/>
                  </a:lnTo>
                  <a:lnTo>
                    <a:pt x="73884" y="167639"/>
                  </a:lnTo>
                  <a:close/>
                </a:path>
                <a:path w="676275" h="259080">
                  <a:moveTo>
                    <a:pt x="80599" y="163829"/>
                  </a:moveTo>
                  <a:lnTo>
                    <a:pt x="73884" y="163829"/>
                  </a:lnTo>
                  <a:lnTo>
                    <a:pt x="73884" y="168909"/>
                  </a:lnTo>
                  <a:lnTo>
                    <a:pt x="74718" y="167639"/>
                  </a:lnTo>
                  <a:lnTo>
                    <a:pt x="75552" y="167639"/>
                  </a:lnTo>
                  <a:lnTo>
                    <a:pt x="75552" y="165099"/>
                  </a:lnTo>
                  <a:lnTo>
                    <a:pt x="80599" y="165099"/>
                  </a:lnTo>
                  <a:lnTo>
                    <a:pt x="80599" y="163829"/>
                  </a:lnTo>
                  <a:close/>
                </a:path>
                <a:path w="676275" h="259080">
                  <a:moveTo>
                    <a:pt x="75552" y="167639"/>
                  </a:moveTo>
                  <a:lnTo>
                    <a:pt x="74718" y="167639"/>
                  </a:lnTo>
                  <a:lnTo>
                    <a:pt x="73884" y="168909"/>
                  </a:lnTo>
                  <a:lnTo>
                    <a:pt x="75552" y="168909"/>
                  </a:lnTo>
                  <a:lnTo>
                    <a:pt x="75552" y="167639"/>
                  </a:lnTo>
                  <a:close/>
                </a:path>
                <a:path w="676275" h="259080">
                  <a:moveTo>
                    <a:pt x="82268" y="160019"/>
                  </a:moveTo>
                  <a:lnTo>
                    <a:pt x="80599" y="160019"/>
                  </a:lnTo>
                  <a:lnTo>
                    <a:pt x="80599" y="165099"/>
                  </a:lnTo>
                  <a:lnTo>
                    <a:pt x="81434" y="163829"/>
                  </a:lnTo>
                  <a:lnTo>
                    <a:pt x="82268" y="163829"/>
                  </a:lnTo>
                  <a:lnTo>
                    <a:pt x="82268" y="161289"/>
                  </a:lnTo>
                  <a:lnTo>
                    <a:pt x="81434" y="161289"/>
                  </a:lnTo>
                  <a:lnTo>
                    <a:pt x="82268" y="160019"/>
                  </a:lnTo>
                  <a:close/>
                </a:path>
                <a:path w="676275" h="259080">
                  <a:moveTo>
                    <a:pt x="82268" y="163829"/>
                  </a:moveTo>
                  <a:lnTo>
                    <a:pt x="81434" y="163829"/>
                  </a:lnTo>
                  <a:lnTo>
                    <a:pt x="80599" y="165099"/>
                  </a:lnTo>
                  <a:lnTo>
                    <a:pt x="82268" y="165099"/>
                  </a:lnTo>
                  <a:lnTo>
                    <a:pt x="82268" y="163829"/>
                  </a:lnTo>
                  <a:close/>
                </a:path>
                <a:path w="676275" h="259080">
                  <a:moveTo>
                    <a:pt x="82268" y="160019"/>
                  </a:moveTo>
                  <a:lnTo>
                    <a:pt x="81434" y="161289"/>
                  </a:lnTo>
                  <a:lnTo>
                    <a:pt x="82268" y="161289"/>
                  </a:lnTo>
                  <a:lnTo>
                    <a:pt x="82268" y="160019"/>
                  </a:lnTo>
                  <a:close/>
                </a:path>
                <a:path w="676275" h="259080">
                  <a:moveTo>
                    <a:pt x="87642" y="156209"/>
                  </a:moveTo>
                  <a:lnTo>
                    <a:pt x="85973" y="156209"/>
                  </a:lnTo>
                  <a:lnTo>
                    <a:pt x="85973" y="160019"/>
                  </a:lnTo>
                  <a:lnTo>
                    <a:pt x="82268" y="160019"/>
                  </a:lnTo>
                  <a:lnTo>
                    <a:pt x="82268" y="161289"/>
                  </a:lnTo>
                  <a:lnTo>
                    <a:pt x="87642" y="161289"/>
                  </a:lnTo>
                  <a:lnTo>
                    <a:pt x="87642" y="157479"/>
                  </a:lnTo>
                  <a:lnTo>
                    <a:pt x="86807" y="157479"/>
                  </a:lnTo>
                  <a:lnTo>
                    <a:pt x="87642" y="156209"/>
                  </a:lnTo>
                  <a:close/>
                </a:path>
                <a:path w="676275" h="259080">
                  <a:moveTo>
                    <a:pt x="87642" y="156209"/>
                  </a:moveTo>
                  <a:lnTo>
                    <a:pt x="86807" y="157479"/>
                  </a:lnTo>
                  <a:lnTo>
                    <a:pt x="87642" y="157479"/>
                  </a:lnTo>
                  <a:lnTo>
                    <a:pt x="87642" y="156209"/>
                  </a:lnTo>
                  <a:close/>
                </a:path>
                <a:path w="676275" h="259080">
                  <a:moveTo>
                    <a:pt x="100746" y="151129"/>
                  </a:moveTo>
                  <a:lnTo>
                    <a:pt x="95372" y="151129"/>
                  </a:lnTo>
                  <a:lnTo>
                    <a:pt x="95372" y="156209"/>
                  </a:lnTo>
                  <a:lnTo>
                    <a:pt x="87642" y="156209"/>
                  </a:lnTo>
                  <a:lnTo>
                    <a:pt x="87642" y="157479"/>
                  </a:lnTo>
                  <a:lnTo>
                    <a:pt x="97040" y="157479"/>
                  </a:lnTo>
                  <a:lnTo>
                    <a:pt x="97040" y="153669"/>
                  </a:lnTo>
                  <a:lnTo>
                    <a:pt x="96206" y="153669"/>
                  </a:lnTo>
                  <a:lnTo>
                    <a:pt x="97040" y="152399"/>
                  </a:lnTo>
                  <a:lnTo>
                    <a:pt x="100746" y="152399"/>
                  </a:lnTo>
                  <a:lnTo>
                    <a:pt x="100746" y="151129"/>
                  </a:lnTo>
                  <a:close/>
                </a:path>
                <a:path w="676275" h="259080">
                  <a:moveTo>
                    <a:pt x="97040" y="152399"/>
                  </a:moveTo>
                  <a:lnTo>
                    <a:pt x="96206" y="153669"/>
                  </a:lnTo>
                  <a:lnTo>
                    <a:pt x="97040" y="153669"/>
                  </a:lnTo>
                  <a:lnTo>
                    <a:pt x="97040" y="152399"/>
                  </a:lnTo>
                  <a:close/>
                </a:path>
                <a:path w="676275" h="259080">
                  <a:moveTo>
                    <a:pt x="102414" y="151129"/>
                  </a:moveTo>
                  <a:lnTo>
                    <a:pt x="101580" y="151129"/>
                  </a:lnTo>
                  <a:lnTo>
                    <a:pt x="100746" y="152399"/>
                  </a:lnTo>
                  <a:lnTo>
                    <a:pt x="97040" y="152399"/>
                  </a:lnTo>
                  <a:lnTo>
                    <a:pt x="97040" y="153669"/>
                  </a:lnTo>
                  <a:lnTo>
                    <a:pt x="102414" y="153669"/>
                  </a:lnTo>
                  <a:lnTo>
                    <a:pt x="102414" y="151129"/>
                  </a:lnTo>
                  <a:close/>
                </a:path>
                <a:path w="676275" h="259080">
                  <a:moveTo>
                    <a:pt x="104778" y="147319"/>
                  </a:moveTo>
                  <a:lnTo>
                    <a:pt x="100746" y="147319"/>
                  </a:lnTo>
                  <a:lnTo>
                    <a:pt x="100746" y="152399"/>
                  </a:lnTo>
                  <a:lnTo>
                    <a:pt x="101580" y="151129"/>
                  </a:lnTo>
                  <a:lnTo>
                    <a:pt x="102414" y="151129"/>
                  </a:lnTo>
                  <a:lnTo>
                    <a:pt x="102414" y="149859"/>
                  </a:lnTo>
                  <a:lnTo>
                    <a:pt x="101580" y="149859"/>
                  </a:lnTo>
                  <a:lnTo>
                    <a:pt x="102414" y="148589"/>
                  </a:lnTo>
                  <a:lnTo>
                    <a:pt x="104778" y="148589"/>
                  </a:lnTo>
                  <a:lnTo>
                    <a:pt x="104778" y="147319"/>
                  </a:lnTo>
                  <a:close/>
                </a:path>
                <a:path w="676275" h="259080">
                  <a:moveTo>
                    <a:pt x="102414" y="148589"/>
                  </a:moveTo>
                  <a:lnTo>
                    <a:pt x="101580" y="149859"/>
                  </a:lnTo>
                  <a:lnTo>
                    <a:pt x="102414" y="149859"/>
                  </a:lnTo>
                  <a:lnTo>
                    <a:pt x="102414" y="148589"/>
                  </a:lnTo>
                  <a:close/>
                </a:path>
                <a:path w="676275" h="259080">
                  <a:moveTo>
                    <a:pt x="106446" y="147319"/>
                  </a:moveTo>
                  <a:lnTo>
                    <a:pt x="105612" y="147319"/>
                  </a:lnTo>
                  <a:lnTo>
                    <a:pt x="104778" y="148589"/>
                  </a:lnTo>
                  <a:lnTo>
                    <a:pt x="102414" y="148589"/>
                  </a:lnTo>
                  <a:lnTo>
                    <a:pt x="102414" y="149859"/>
                  </a:lnTo>
                  <a:lnTo>
                    <a:pt x="106446" y="149859"/>
                  </a:lnTo>
                  <a:lnTo>
                    <a:pt x="106446" y="147319"/>
                  </a:lnTo>
                  <a:close/>
                </a:path>
                <a:path w="676275" h="259080">
                  <a:moveTo>
                    <a:pt x="106120" y="143509"/>
                  </a:moveTo>
                  <a:lnTo>
                    <a:pt x="104778" y="143509"/>
                  </a:lnTo>
                  <a:lnTo>
                    <a:pt x="104778" y="148589"/>
                  </a:lnTo>
                  <a:lnTo>
                    <a:pt x="105612" y="147319"/>
                  </a:lnTo>
                  <a:lnTo>
                    <a:pt x="106446" y="147319"/>
                  </a:lnTo>
                  <a:lnTo>
                    <a:pt x="106446" y="144779"/>
                  </a:lnTo>
                  <a:lnTo>
                    <a:pt x="106120" y="144779"/>
                  </a:lnTo>
                  <a:lnTo>
                    <a:pt x="106120" y="143509"/>
                  </a:lnTo>
                  <a:close/>
                </a:path>
                <a:path w="676275" h="259080">
                  <a:moveTo>
                    <a:pt x="107461" y="139699"/>
                  </a:moveTo>
                  <a:lnTo>
                    <a:pt x="106120" y="139699"/>
                  </a:lnTo>
                  <a:lnTo>
                    <a:pt x="106120" y="144779"/>
                  </a:lnTo>
                  <a:lnTo>
                    <a:pt x="106954" y="143509"/>
                  </a:lnTo>
                  <a:lnTo>
                    <a:pt x="107788" y="143509"/>
                  </a:lnTo>
                  <a:lnTo>
                    <a:pt x="107788" y="140969"/>
                  </a:lnTo>
                  <a:lnTo>
                    <a:pt x="107461" y="140969"/>
                  </a:lnTo>
                  <a:lnTo>
                    <a:pt x="107461" y="139699"/>
                  </a:lnTo>
                  <a:close/>
                </a:path>
                <a:path w="676275" h="259080">
                  <a:moveTo>
                    <a:pt x="107788" y="143509"/>
                  </a:moveTo>
                  <a:lnTo>
                    <a:pt x="106954" y="143509"/>
                  </a:lnTo>
                  <a:lnTo>
                    <a:pt x="106120" y="144779"/>
                  </a:lnTo>
                  <a:lnTo>
                    <a:pt x="107788" y="144779"/>
                  </a:lnTo>
                  <a:lnTo>
                    <a:pt x="107788" y="143509"/>
                  </a:lnTo>
                  <a:close/>
                </a:path>
                <a:path w="676275" h="259080">
                  <a:moveTo>
                    <a:pt x="109130" y="135889"/>
                  </a:moveTo>
                  <a:lnTo>
                    <a:pt x="107461" y="135889"/>
                  </a:lnTo>
                  <a:lnTo>
                    <a:pt x="107461" y="140969"/>
                  </a:lnTo>
                  <a:lnTo>
                    <a:pt x="108295" y="139699"/>
                  </a:lnTo>
                  <a:lnTo>
                    <a:pt x="109130" y="139699"/>
                  </a:lnTo>
                  <a:lnTo>
                    <a:pt x="109130" y="137159"/>
                  </a:lnTo>
                  <a:lnTo>
                    <a:pt x="108295" y="137159"/>
                  </a:lnTo>
                  <a:lnTo>
                    <a:pt x="109130" y="135889"/>
                  </a:lnTo>
                  <a:close/>
                </a:path>
                <a:path w="676275" h="259080">
                  <a:moveTo>
                    <a:pt x="109130" y="139699"/>
                  </a:moveTo>
                  <a:lnTo>
                    <a:pt x="108295" y="139699"/>
                  </a:lnTo>
                  <a:lnTo>
                    <a:pt x="107461" y="140969"/>
                  </a:lnTo>
                  <a:lnTo>
                    <a:pt x="109130" y="140969"/>
                  </a:lnTo>
                  <a:lnTo>
                    <a:pt x="109130" y="139699"/>
                  </a:lnTo>
                  <a:close/>
                </a:path>
                <a:path w="676275" h="259080">
                  <a:moveTo>
                    <a:pt x="109130" y="135889"/>
                  </a:moveTo>
                  <a:lnTo>
                    <a:pt x="108295" y="137159"/>
                  </a:lnTo>
                  <a:lnTo>
                    <a:pt x="109130" y="137159"/>
                  </a:lnTo>
                  <a:lnTo>
                    <a:pt x="109130" y="135889"/>
                  </a:lnTo>
                  <a:close/>
                </a:path>
                <a:path w="676275" h="259080">
                  <a:moveTo>
                    <a:pt x="118536" y="132079"/>
                  </a:moveTo>
                  <a:lnTo>
                    <a:pt x="116867" y="132079"/>
                  </a:lnTo>
                  <a:lnTo>
                    <a:pt x="116867" y="135889"/>
                  </a:lnTo>
                  <a:lnTo>
                    <a:pt x="109130" y="135889"/>
                  </a:lnTo>
                  <a:lnTo>
                    <a:pt x="109130" y="137159"/>
                  </a:lnTo>
                  <a:lnTo>
                    <a:pt x="118536" y="137159"/>
                  </a:lnTo>
                  <a:lnTo>
                    <a:pt x="118536" y="133349"/>
                  </a:lnTo>
                  <a:lnTo>
                    <a:pt x="117701" y="133349"/>
                  </a:lnTo>
                  <a:lnTo>
                    <a:pt x="118536" y="132079"/>
                  </a:lnTo>
                  <a:close/>
                </a:path>
                <a:path w="676275" h="259080">
                  <a:moveTo>
                    <a:pt x="118536" y="132079"/>
                  </a:moveTo>
                  <a:lnTo>
                    <a:pt x="117701" y="133349"/>
                  </a:lnTo>
                  <a:lnTo>
                    <a:pt x="118536" y="133349"/>
                  </a:lnTo>
                  <a:lnTo>
                    <a:pt x="118536" y="132079"/>
                  </a:lnTo>
                  <a:close/>
                </a:path>
                <a:path w="676275" h="259080">
                  <a:moveTo>
                    <a:pt x="204182" y="126999"/>
                  </a:moveTo>
                  <a:lnTo>
                    <a:pt x="173281" y="126999"/>
                  </a:lnTo>
                  <a:lnTo>
                    <a:pt x="173281" y="132079"/>
                  </a:lnTo>
                  <a:lnTo>
                    <a:pt x="118536" y="132079"/>
                  </a:lnTo>
                  <a:lnTo>
                    <a:pt x="118536" y="133349"/>
                  </a:lnTo>
                  <a:lnTo>
                    <a:pt x="174950" y="133349"/>
                  </a:lnTo>
                  <a:lnTo>
                    <a:pt x="174950" y="129539"/>
                  </a:lnTo>
                  <a:lnTo>
                    <a:pt x="174116" y="129539"/>
                  </a:lnTo>
                  <a:lnTo>
                    <a:pt x="174950" y="128269"/>
                  </a:lnTo>
                  <a:lnTo>
                    <a:pt x="204182" y="128269"/>
                  </a:lnTo>
                  <a:lnTo>
                    <a:pt x="204182" y="126999"/>
                  </a:lnTo>
                  <a:close/>
                </a:path>
                <a:path w="676275" h="259080">
                  <a:moveTo>
                    <a:pt x="174950" y="128269"/>
                  </a:moveTo>
                  <a:lnTo>
                    <a:pt x="174116" y="129539"/>
                  </a:lnTo>
                  <a:lnTo>
                    <a:pt x="174950" y="129539"/>
                  </a:lnTo>
                  <a:lnTo>
                    <a:pt x="174950" y="128269"/>
                  </a:lnTo>
                  <a:close/>
                </a:path>
                <a:path w="676275" h="259080">
                  <a:moveTo>
                    <a:pt x="205851" y="126999"/>
                  </a:moveTo>
                  <a:lnTo>
                    <a:pt x="205017" y="126999"/>
                  </a:lnTo>
                  <a:lnTo>
                    <a:pt x="204182" y="128269"/>
                  </a:lnTo>
                  <a:lnTo>
                    <a:pt x="174950" y="128269"/>
                  </a:lnTo>
                  <a:lnTo>
                    <a:pt x="174950" y="129539"/>
                  </a:lnTo>
                  <a:lnTo>
                    <a:pt x="205851" y="129539"/>
                  </a:lnTo>
                  <a:lnTo>
                    <a:pt x="205851" y="126999"/>
                  </a:lnTo>
                  <a:close/>
                </a:path>
                <a:path w="676275" h="259080">
                  <a:moveTo>
                    <a:pt x="229703" y="123189"/>
                  </a:moveTo>
                  <a:lnTo>
                    <a:pt x="204182" y="123189"/>
                  </a:lnTo>
                  <a:lnTo>
                    <a:pt x="204182" y="128269"/>
                  </a:lnTo>
                  <a:lnTo>
                    <a:pt x="205017" y="126999"/>
                  </a:lnTo>
                  <a:lnTo>
                    <a:pt x="205851" y="126999"/>
                  </a:lnTo>
                  <a:lnTo>
                    <a:pt x="205851" y="125729"/>
                  </a:lnTo>
                  <a:lnTo>
                    <a:pt x="205017" y="125729"/>
                  </a:lnTo>
                  <a:lnTo>
                    <a:pt x="205851" y="124459"/>
                  </a:lnTo>
                  <a:lnTo>
                    <a:pt x="229703" y="124459"/>
                  </a:lnTo>
                  <a:lnTo>
                    <a:pt x="229703" y="123189"/>
                  </a:lnTo>
                  <a:close/>
                </a:path>
                <a:path w="676275" h="259080">
                  <a:moveTo>
                    <a:pt x="205851" y="124459"/>
                  </a:moveTo>
                  <a:lnTo>
                    <a:pt x="205017" y="125729"/>
                  </a:lnTo>
                  <a:lnTo>
                    <a:pt x="205851" y="125729"/>
                  </a:lnTo>
                  <a:lnTo>
                    <a:pt x="205851" y="124459"/>
                  </a:lnTo>
                  <a:close/>
                </a:path>
                <a:path w="676275" h="259080">
                  <a:moveTo>
                    <a:pt x="231371" y="123189"/>
                  </a:moveTo>
                  <a:lnTo>
                    <a:pt x="230537" y="123189"/>
                  </a:lnTo>
                  <a:lnTo>
                    <a:pt x="229703" y="124459"/>
                  </a:lnTo>
                  <a:lnTo>
                    <a:pt x="205851" y="124459"/>
                  </a:lnTo>
                  <a:lnTo>
                    <a:pt x="205851" y="125729"/>
                  </a:lnTo>
                  <a:lnTo>
                    <a:pt x="231371" y="125729"/>
                  </a:lnTo>
                  <a:lnTo>
                    <a:pt x="231371" y="123189"/>
                  </a:lnTo>
                  <a:close/>
                </a:path>
                <a:path w="676275" h="259080">
                  <a:moveTo>
                    <a:pt x="233735" y="119379"/>
                  </a:moveTo>
                  <a:lnTo>
                    <a:pt x="229703" y="119379"/>
                  </a:lnTo>
                  <a:lnTo>
                    <a:pt x="229703" y="124459"/>
                  </a:lnTo>
                  <a:lnTo>
                    <a:pt x="230537" y="123189"/>
                  </a:lnTo>
                  <a:lnTo>
                    <a:pt x="231371" y="123189"/>
                  </a:lnTo>
                  <a:lnTo>
                    <a:pt x="231371" y="120649"/>
                  </a:lnTo>
                  <a:lnTo>
                    <a:pt x="233735" y="120649"/>
                  </a:lnTo>
                  <a:lnTo>
                    <a:pt x="233735" y="119379"/>
                  </a:lnTo>
                  <a:close/>
                </a:path>
                <a:path w="676275" h="259080">
                  <a:moveTo>
                    <a:pt x="240450" y="115569"/>
                  </a:moveTo>
                  <a:lnTo>
                    <a:pt x="233735" y="115569"/>
                  </a:lnTo>
                  <a:lnTo>
                    <a:pt x="233735" y="120649"/>
                  </a:lnTo>
                  <a:lnTo>
                    <a:pt x="234569" y="119379"/>
                  </a:lnTo>
                  <a:lnTo>
                    <a:pt x="235403" y="119379"/>
                  </a:lnTo>
                  <a:lnTo>
                    <a:pt x="235403" y="116839"/>
                  </a:lnTo>
                  <a:lnTo>
                    <a:pt x="240450" y="116839"/>
                  </a:lnTo>
                  <a:lnTo>
                    <a:pt x="240450" y="115569"/>
                  </a:lnTo>
                  <a:close/>
                </a:path>
                <a:path w="676275" h="259080">
                  <a:moveTo>
                    <a:pt x="235403" y="119379"/>
                  </a:moveTo>
                  <a:lnTo>
                    <a:pt x="234569" y="119379"/>
                  </a:lnTo>
                  <a:lnTo>
                    <a:pt x="233735" y="120649"/>
                  </a:lnTo>
                  <a:lnTo>
                    <a:pt x="235403" y="120649"/>
                  </a:lnTo>
                  <a:lnTo>
                    <a:pt x="235403" y="119379"/>
                  </a:lnTo>
                  <a:close/>
                </a:path>
                <a:path w="676275" h="259080">
                  <a:moveTo>
                    <a:pt x="242119" y="111759"/>
                  </a:moveTo>
                  <a:lnTo>
                    <a:pt x="240450" y="111759"/>
                  </a:lnTo>
                  <a:lnTo>
                    <a:pt x="240450" y="116839"/>
                  </a:lnTo>
                  <a:lnTo>
                    <a:pt x="241284" y="115569"/>
                  </a:lnTo>
                  <a:lnTo>
                    <a:pt x="242119" y="115569"/>
                  </a:lnTo>
                  <a:lnTo>
                    <a:pt x="242119" y="113029"/>
                  </a:lnTo>
                  <a:lnTo>
                    <a:pt x="241284" y="113029"/>
                  </a:lnTo>
                  <a:lnTo>
                    <a:pt x="242119" y="111759"/>
                  </a:lnTo>
                  <a:close/>
                </a:path>
                <a:path w="676275" h="259080">
                  <a:moveTo>
                    <a:pt x="242119" y="115569"/>
                  </a:moveTo>
                  <a:lnTo>
                    <a:pt x="241284" y="115569"/>
                  </a:lnTo>
                  <a:lnTo>
                    <a:pt x="240450" y="116839"/>
                  </a:lnTo>
                  <a:lnTo>
                    <a:pt x="242119" y="116839"/>
                  </a:lnTo>
                  <a:lnTo>
                    <a:pt x="242119" y="115569"/>
                  </a:lnTo>
                  <a:close/>
                </a:path>
                <a:path w="676275" h="259080">
                  <a:moveTo>
                    <a:pt x="242119" y="111759"/>
                  </a:moveTo>
                  <a:lnTo>
                    <a:pt x="241284" y="113029"/>
                  </a:lnTo>
                  <a:lnTo>
                    <a:pt x="242119" y="113029"/>
                  </a:lnTo>
                  <a:lnTo>
                    <a:pt x="242119" y="111759"/>
                  </a:lnTo>
                  <a:close/>
                </a:path>
                <a:path w="676275" h="259080">
                  <a:moveTo>
                    <a:pt x="250211" y="107949"/>
                  </a:moveTo>
                  <a:lnTo>
                    <a:pt x="248542" y="107949"/>
                  </a:lnTo>
                  <a:lnTo>
                    <a:pt x="248542" y="111759"/>
                  </a:lnTo>
                  <a:lnTo>
                    <a:pt x="242119" y="111759"/>
                  </a:lnTo>
                  <a:lnTo>
                    <a:pt x="242119" y="113029"/>
                  </a:lnTo>
                  <a:lnTo>
                    <a:pt x="250211" y="113029"/>
                  </a:lnTo>
                  <a:lnTo>
                    <a:pt x="250211" y="109219"/>
                  </a:lnTo>
                  <a:lnTo>
                    <a:pt x="249376" y="109219"/>
                  </a:lnTo>
                  <a:lnTo>
                    <a:pt x="250211" y="107949"/>
                  </a:lnTo>
                  <a:close/>
                </a:path>
                <a:path w="676275" h="259080">
                  <a:moveTo>
                    <a:pt x="250211" y="107949"/>
                  </a:moveTo>
                  <a:lnTo>
                    <a:pt x="249376" y="109219"/>
                  </a:lnTo>
                  <a:lnTo>
                    <a:pt x="250211" y="109219"/>
                  </a:lnTo>
                  <a:lnTo>
                    <a:pt x="250211" y="107949"/>
                  </a:lnTo>
                  <a:close/>
                </a:path>
                <a:path w="676275" h="259080">
                  <a:moveTo>
                    <a:pt x="272665" y="102869"/>
                  </a:moveTo>
                  <a:lnTo>
                    <a:pt x="251184" y="102869"/>
                  </a:lnTo>
                  <a:lnTo>
                    <a:pt x="251184" y="107949"/>
                  </a:lnTo>
                  <a:lnTo>
                    <a:pt x="250211" y="107949"/>
                  </a:lnTo>
                  <a:lnTo>
                    <a:pt x="250211" y="109219"/>
                  </a:lnTo>
                  <a:lnTo>
                    <a:pt x="252852" y="109219"/>
                  </a:lnTo>
                  <a:lnTo>
                    <a:pt x="252852" y="105409"/>
                  </a:lnTo>
                  <a:lnTo>
                    <a:pt x="252018" y="105409"/>
                  </a:lnTo>
                  <a:lnTo>
                    <a:pt x="252852" y="104139"/>
                  </a:lnTo>
                  <a:lnTo>
                    <a:pt x="272665" y="104139"/>
                  </a:lnTo>
                  <a:lnTo>
                    <a:pt x="272665" y="102869"/>
                  </a:lnTo>
                  <a:close/>
                </a:path>
                <a:path w="676275" h="259080">
                  <a:moveTo>
                    <a:pt x="252852" y="104139"/>
                  </a:moveTo>
                  <a:lnTo>
                    <a:pt x="252018" y="105409"/>
                  </a:lnTo>
                  <a:lnTo>
                    <a:pt x="252852" y="105409"/>
                  </a:lnTo>
                  <a:lnTo>
                    <a:pt x="252852" y="104139"/>
                  </a:lnTo>
                  <a:close/>
                </a:path>
                <a:path w="676275" h="259080">
                  <a:moveTo>
                    <a:pt x="274334" y="102869"/>
                  </a:moveTo>
                  <a:lnTo>
                    <a:pt x="273499" y="102869"/>
                  </a:lnTo>
                  <a:lnTo>
                    <a:pt x="272665" y="104139"/>
                  </a:lnTo>
                  <a:lnTo>
                    <a:pt x="252852" y="104139"/>
                  </a:lnTo>
                  <a:lnTo>
                    <a:pt x="252852" y="105409"/>
                  </a:lnTo>
                  <a:lnTo>
                    <a:pt x="274334" y="105409"/>
                  </a:lnTo>
                  <a:lnTo>
                    <a:pt x="274334" y="102869"/>
                  </a:lnTo>
                  <a:close/>
                </a:path>
                <a:path w="676275" h="259080">
                  <a:moveTo>
                    <a:pt x="291505" y="99059"/>
                  </a:moveTo>
                  <a:lnTo>
                    <a:pt x="272665" y="99059"/>
                  </a:lnTo>
                  <a:lnTo>
                    <a:pt x="272665" y="104139"/>
                  </a:lnTo>
                  <a:lnTo>
                    <a:pt x="273499" y="102869"/>
                  </a:lnTo>
                  <a:lnTo>
                    <a:pt x="274334" y="102869"/>
                  </a:lnTo>
                  <a:lnTo>
                    <a:pt x="274334" y="101599"/>
                  </a:lnTo>
                  <a:lnTo>
                    <a:pt x="273499" y="101599"/>
                  </a:lnTo>
                  <a:lnTo>
                    <a:pt x="274334" y="100329"/>
                  </a:lnTo>
                  <a:lnTo>
                    <a:pt x="291505" y="100329"/>
                  </a:lnTo>
                  <a:lnTo>
                    <a:pt x="291505" y="99059"/>
                  </a:lnTo>
                  <a:close/>
                </a:path>
                <a:path w="676275" h="259080">
                  <a:moveTo>
                    <a:pt x="274334" y="100329"/>
                  </a:moveTo>
                  <a:lnTo>
                    <a:pt x="273499" y="101599"/>
                  </a:lnTo>
                  <a:lnTo>
                    <a:pt x="274334" y="101599"/>
                  </a:lnTo>
                  <a:lnTo>
                    <a:pt x="274334" y="100329"/>
                  </a:lnTo>
                  <a:close/>
                </a:path>
                <a:path w="676275" h="259080">
                  <a:moveTo>
                    <a:pt x="293173" y="99059"/>
                  </a:moveTo>
                  <a:lnTo>
                    <a:pt x="292339" y="99059"/>
                  </a:lnTo>
                  <a:lnTo>
                    <a:pt x="291505" y="100329"/>
                  </a:lnTo>
                  <a:lnTo>
                    <a:pt x="274334" y="100329"/>
                  </a:lnTo>
                  <a:lnTo>
                    <a:pt x="274334" y="101599"/>
                  </a:lnTo>
                  <a:lnTo>
                    <a:pt x="293173" y="101599"/>
                  </a:lnTo>
                  <a:lnTo>
                    <a:pt x="293173" y="99059"/>
                  </a:lnTo>
                  <a:close/>
                </a:path>
                <a:path w="676275" h="259080">
                  <a:moveTo>
                    <a:pt x="298178" y="95249"/>
                  </a:moveTo>
                  <a:lnTo>
                    <a:pt x="291505" y="95249"/>
                  </a:lnTo>
                  <a:lnTo>
                    <a:pt x="291505" y="100329"/>
                  </a:lnTo>
                  <a:lnTo>
                    <a:pt x="292339" y="99059"/>
                  </a:lnTo>
                  <a:lnTo>
                    <a:pt x="293173" y="99059"/>
                  </a:lnTo>
                  <a:lnTo>
                    <a:pt x="293173" y="96519"/>
                  </a:lnTo>
                  <a:lnTo>
                    <a:pt x="298178" y="96519"/>
                  </a:lnTo>
                  <a:lnTo>
                    <a:pt x="298178" y="95249"/>
                  </a:lnTo>
                  <a:close/>
                </a:path>
                <a:path w="676275" h="259080">
                  <a:moveTo>
                    <a:pt x="299847" y="91439"/>
                  </a:moveTo>
                  <a:lnTo>
                    <a:pt x="298178" y="91439"/>
                  </a:lnTo>
                  <a:lnTo>
                    <a:pt x="298178" y="96519"/>
                  </a:lnTo>
                  <a:lnTo>
                    <a:pt x="299013" y="95249"/>
                  </a:lnTo>
                  <a:lnTo>
                    <a:pt x="299847" y="95249"/>
                  </a:lnTo>
                  <a:lnTo>
                    <a:pt x="299847" y="92709"/>
                  </a:lnTo>
                  <a:lnTo>
                    <a:pt x="299013" y="92709"/>
                  </a:lnTo>
                  <a:lnTo>
                    <a:pt x="299847" y="91439"/>
                  </a:lnTo>
                  <a:close/>
                </a:path>
                <a:path w="676275" h="259080">
                  <a:moveTo>
                    <a:pt x="299847" y="95249"/>
                  </a:moveTo>
                  <a:lnTo>
                    <a:pt x="299013" y="95249"/>
                  </a:lnTo>
                  <a:lnTo>
                    <a:pt x="298178" y="96519"/>
                  </a:lnTo>
                  <a:lnTo>
                    <a:pt x="299847" y="96519"/>
                  </a:lnTo>
                  <a:lnTo>
                    <a:pt x="299847" y="95249"/>
                  </a:lnTo>
                  <a:close/>
                </a:path>
                <a:path w="676275" h="259080">
                  <a:moveTo>
                    <a:pt x="299847" y="91439"/>
                  </a:moveTo>
                  <a:lnTo>
                    <a:pt x="299013" y="92709"/>
                  </a:lnTo>
                  <a:lnTo>
                    <a:pt x="299847" y="92709"/>
                  </a:lnTo>
                  <a:lnTo>
                    <a:pt x="299847" y="91439"/>
                  </a:lnTo>
                  <a:close/>
                </a:path>
                <a:path w="676275" h="259080">
                  <a:moveTo>
                    <a:pt x="303879" y="87629"/>
                  </a:moveTo>
                  <a:lnTo>
                    <a:pt x="302211" y="87629"/>
                  </a:lnTo>
                  <a:lnTo>
                    <a:pt x="302211" y="91439"/>
                  </a:lnTo>
                  <a:lnTo>
                    <a:pt x="299847" y="91439"/>
                  </a:lnTo>
                  <a:lnTo>
                    <a:pt x="299847" y="92709"/>
                  </a:lnTo>
                  <a:lnTo>
                    <a:pt x="303879" y="92709"/>
                  </a:lnTo>
                  <a:lnTo>
                    <a:pt x="303879" y="88899"/>
                  </a:lnTo>
                  <a:lnTo>
                    <a:pt x="303045" y="88899"/>
                  </a:lnTo>
                  <a:lnTo>
                    <a:pt x="303879" y="87629"/>
                  </a:lnTo>
                  <a:close/>
                </a:path>
                <a:path w="676275" h="259080">
                  <a:moveTo>
                    <a:pt x="303879" y="87629"/>
                  </a:moveTo>
                  <a:lnTo>
                    <a:pt x="303045" y="88899"/>
                  </a:lnTo>
                  <a:lnTo>
                    <a:pt x="303879" y="88899"/>
                  </a:lnTo>
                  <a:lnTo>
                    <a:pt x="303879" y="87629"/>
                  </a:lnTo>
                  <a:close/>
                </a:path>
                <a:path w="676275" h="259080">
                  <a:moveTo>
                    <a:pt x="318339" y="82549"/>
                  </a:moveTo>
                  <a:lnTo>
                    <a:pt x="312986" y="82549"/>
                  </a:lnTo>
                  <a:lnTo>
                    <a:pt x="312986" y="87629"/>
                  </a:lnTo>
                  <a:lnTo>
                    <a:pt x="303879" y="87629"/>
                  </a:lnTo>
                  <a:lnTo>
                    <a:pt x="303879" y="88899"/>
                  </a:lnTo>
                  <a:lnTo>
                    <a:pt x="314654" y="88899"/>
                  </a:lnTo>
                  <a:lnTo>
                    <a:pt x="314654" y="85089"/>
                  </a:lnTo>
                  <a:lnTo>
                    <a:pt x="313820" y="85089"/>
                  </a:lnTo>
                  <a:lnTo>
                    <a:pt x="314654" y="83819"/>
                  </a:lnTo>
                  <a:lnTo>
                    <a:pt x="318339" y="83819"/>
                  </a:lnTo>
                  <a:lnTo>
                    <a:pt x="318339" y="82549"/>
                  </a:lnTo>
                  <a:close/>
                </a:path>
                <a:path w="676275" h="259080">
                  <a:moveTo>
                    <a:pt x="314654" y="83819"/>
                  </a:moveTo>
                  <a:lnTo>
                    <a:pt x="313820" y="85089"/>
                  </a:lnTo>
                  <a:lnTo>
                    <a:pt x="314654" y="85089"/>
                  </a:lnTo>
                  <a:lnTo>
                    <a:pt x="314654" y="83819"/>
                  </a:lnTo>
                  <a:close/>
                </a:path>
                <a:path w="676275" h="259080">
                  <a:moveTo>
                    <a:pt x="320007" y="82549"/>
                  </a:moveTo>
                  <a:lnTo>
                    <a:pt x="319173" y="82549"/>
                  </a:lnTo>
                  <a:lnTo>
                    <a:pt x="318339" y="83819"/>
                  </a:lnTo>
                  <a:lnTo>
                    <a:pt x="314654" y="83819"/>
                  </a:lnTo>
                  <a:lnTo>
                    <a:pt x="314654" y="85089"/>
                  </a:lnTo>
                  <a:lnTo>
                    <a:pt x="320007" y="85089"/>
                  </a:lnTo>
                  <a:lnTo>
                    <a:pt x="320007" y="82549"/>
                  </a:lnTo>
                  <a:close/>
                </a:path>
                <a:path w="676275" h="259080">
                  <a:moveTo>
                    <a:pt x="349275" y="78739"/>
                  </a:moveTo>
                  <a:lnTo>
                    <a:pt x="318339" y="78739"/>
                  </a:lnTo>
                  <a:lnTo>
                    <a:pt x="318339" y="83819"/>
                  </a:lnTo>
                  <a:lnTo>
                    <a:pt x="319173" y="82549"/>
                  </a:lnTo>
                  <a:lnTo>
                    <a:pt x="320007" y="82549"/>
                  </a:lnTo>
                  <a:lnTo>
                    <a:pt x="320007" y="80009"/>
                  </a:lnTo>
                  <a:lnTo>
                    <a:pt x="349275" y="80009"/>
                  </a:lnTo>
                  <a:lnTo>
                    <a:pt x="349275" y="78739"/>
                  </a:lnTo>
                  <a:close/>
                </a:path>
                <a:path w="676275" h="259080">
                  <a:moveTo>
                    <a:pt x="354628" y="74929"/>
                  </a:moveTo>
                  <a:lnTo>
                    <a:pt x="349275" y="74929"/>
                  </a:lnTo>
                  <a:lnTo>
                    <a:pt x="349275" y="80009"/>
                  </a:lnTo>
                  <a:lnTo>
                    <a:pt x="350109" y="78739"/>
                  </a:lnTo>
                  <a:lnTo>
                    <a:pt x="350943" y="78739"/>
                  </a:lnTo>
                  <a:lnTo>
                    <a:pt x="350943" y="76199"/>
                  </a:lnTo>
                  <a:lnTo>
                    <a:pt x="354628" y="76199"/>
                  </a:lnTo>
                  <a:lnTo>
                    <a:pt x="354628" y="74929"/>
                  </a:lnTo>
                  <a:close/>
                </a:path>
                <a:path w="676275" h="259080">
                  <a:moveTo>
                    <a:pt x="350943" y="78739"/>
                  </a:moveTo>
                  <a:lnTo>
                    <a:pt x="350109" y="78739"/>
                  </a:lnTo>
                  <a:lnTo>
                    <a:pt x="349275" y="80009"/>
                  </a:lnTo>
                  <a:lnTo>
                    <a:pt x="350943" y="80009"/>
                  </a:lnTo>
                  <a:lnTo>
                    <a:pt x="350943" y="78739"/>
                  </a:lnTo>
                  <a:close/>
                </a:path>
                <a:path w="676275" h="259080">
                  <a:moveTo>
                    <a:pt x="356296" y="71119"/>
                  </a:moveTo>
                  <a:lnTo>
                    <a:pt x="354628" y="71119"/>
                  </a:lnTo>
                  <a:lnTo>
                    <a:pt x="354628" y="76199"/>
                  </a:lnTo>
                  <a:lnTo>
                    <a:pt x="355462" y="74929"/>
                  </a:lnTo>
                  <a:lnTo>
                    <a:pt x="356296" y="74929"/>
                  </a:lnTo>
                  <a:lnTo>
                    <a:pt x="356296" y="72389"/>
                  </a:lnTo>
                  <a:lnTo>
                    <a:pt x="355462" y="72389"/>
                  </a:lnTo>
                  <a:lnTo>
                    <a:pt x="356296" y="71119"/>
                  </a:lnTo>
                  <a:close/>
                </a:path>
                <a:path w="676275" h="259080">
                  <a:moveTo>
                    <a:pt x="356296" y="74929"/>
                  </a:moveTo>
                  <a:lnTo>
                    <a:pt x="355462" y="74929"/>
                  </a:lnTo>
                  <a:lnTo>
                    <a:pt x="354628" y="76199"/>
                  </a:lnTo>
                  <a:lnTo>
                    <a:pt x="356296" y="76199"/>
                  </a:lnTo>
                  <a:lnTo>
                    <a:pt x="356296" y="74929"/>
                  </a:lnTo>
                  <a:close/>
                </a:path>
                <a:path w="676275" h="259080">
                  <a:moveTo>
                    <a:pt x="356296" y="71119"/>
                  </a:moveTo>
                  <a:lnTo>
                    <a:pt x="355462" y="72389"/>
                  </a:lnTo>
                  <a:lnTo>
                    <a:pt x="356296" y="72389"/>
                  </a:lnTo>
                  <a:lnTo>
                    <a:pt x="356296" y="71119"/>
                  </a:lnTo>
                  <a:close/>
                </a:path>
                <a:path w="676275" h="259080">
                  <a:moveTo>
                    <a:pt x="364360" y="67309"/>
                  </a:moveTo>
                  <a:lnTo>
                    <a:pt x="362692" y="67309"/>
                  </a:lnTo>
                  <a:lnTo>
                    <a:pt x="362692" y="71119"/>
                  </a:lnTo>
                  <a:lnTo>
                    <a:pt x="356296" y="71119"/>
                  </a:lnTo>
                  <a:lnTo>
                    <a:pt x="356296" y="72389"/>
                  </a:lnTo>
                  <a:lnTo>
                    <a:pt x="364360" y="72389"/>
                  </a:lnTo>
                  <a:lnTo>
                    <a:pt x="364360" y="68579"/>
                  </a:lnTo>
                  <a:lnTo>
                    <a:pt x="363526" y="68579"/>
                  </a:lnTo>
                  <a:lnTo>
                    <a:pt x="364360" y="67309"/>
                  </a:lnTo>
                  <a:close/>
                </a:path>
                <a:path w="676275" h="259080">
                  <a:moveTo>
                    <a:pt x="364360" y="67309"/>
                  </a:moveTo>
                  <a:lnTo>
                    <a:pt x="363526" y="68579"/>
                  </a:lnTo>
                  <a:lnTo>
                    <a:pt x="364360" y="68579"/>
                  </a:lnTo>
                  <a:lnTo>
                    <a:pt x="364360" y="67309"/>
                  </a:lnTo>
                  <a:close/>
                </a:path>
                <a:path w="676275" h="259080">
                  <a:moveTo>
                    <a:pt x="427135" y="62229"/>
                  </a:moveTo>
                  <a:lnTo>
                    <a:pt x="374788" y="62229"/>
                  </a:lnTo>
                  <a:lnTo>
                    <a:pt x="374788" y="67309"/>
                  </a:lnTo>
                  <a:lnTo>
                    <a:pt x="364360" y="67309"/>
                  </a:lnTo>
                  <a:lnTo>
                    <a:pt x="364360" y="68579"/>
                  </a:lnTo>
                  <a:lnTo>
                    <a:pt x="376456" y="68579"/>
                  </a:lnTo>
                  <a:lnTo>
                    <a:pt x="376456" y="64769"/>
                  </a:lnTo>
                  <a:lnTo>
                    <a:pt x="375622" y="64769"/>
                  </a:lnTo>
                  <a:lnTo>
                    <a:pt x="376456" y="63499"/>
                  </a:lnTo>
                  <a:lnTo>
                    <a:pt x="427135" y="63499"/>
                  </a:lnTo>
                  <a:lnTo>
                    <a:pt x="427135" y="62229"/>
                  </a:lnTo>
                  <a:close/>
                </a:path>
                <a:path w="676275" h="259080">
                  <a:moveTo>
                    <a:pt x="376456" y="63499"/>
                  </a:moveTo>
                  <a:lnTo>
                    <a:pt x="375622" y="64769"/>
                  </a:lnTo>
                  <a:lnTo>
                    <a:pt x="376456" y="64769"/>
                  </a:lnTo>
                  <a:lnTo>
                    <a:pt x="376456" y="63499"/>
                  </a:lnTo>
                  <a:close/>
                </a:path>
                <a:path w="676275" h="259080">
                  <a:moveTo>
                    <a:pt x="428804" y="62229"/>
                  </a:moveTo>
                  <a:lnTo>
                    <a:pt x="427970" y="62229"/>
                  </a:lnTo>
                  <a:lnTo>
                    <a:pt x="427135" y="63499"/>
                  </a:lnTo>
                  <a:lnTo>
                    <a:pt x="376456" y="63499"/>
                  </a:lnTo>
                  <a:lnTo>
                    <a:pt x="376456" y="64769"/>
                  </a:lnTo>
                  <a:lnTo>
                    <a:pt x="428804" y="64769"/>
                  </a:lnTo>
                  <a:lnTo>
                    <a:pt x="428804" y="62229"/>
                  </a:lnTo>
                  <a:close/>
                </a:path>
                <a:path w="676275" h="259080">
                  <a:moveTo>
                    <a:pt x="435200" y="58419"/>
                  </a:moveTo>
                  <a:lnTo>
                    <a:pt x="427135" y="58419"/>
                  </a:lnTo>
                  <a:lnTo>
                    <a:pt x="427135" y="63499"/>
                  </a:lnTo>
                  <a:lnTo>
                    <a:pt x="427970" y="62229"/>
                  </a:lnTo>
                  <a:lnTo>
                    <a:pt x="428804" y="62229"/>
                  </a:lnTo>
                  <a:lnTo>
                    <a:pt x="428804" y="59689"/>
                  </a:lnTo>
                  <a:lnTo>
                    <a:pt x="435200" y="59689"/>
                  </a:lnTo>
                  <a:lnTo>
                    <a:pt x="435200" y="58419"/>
                  </a:lnTo>
                  <a:close/>
                </a:path>
                <a:path w="676275" h="259080">
                  <a:moveTo>
                    <a:pt x="443264" y="54609"/>
                  </a:moveTo>
                  <a:lnTo>
                    <a:pt x="435200" y="54609"/>
                  </a:lnTo>
                  <a:lnTo>
                    <a:pt x="435200" y="59689"/>
                  </a:lnTo>
                  <a:lnTo>
                    <a:pt x="436034" y="58419"/>
                  </a:lnTo>
                  <a:lnTo>
                    <a:pt x="436868" y="58419"/>
                  </a:lnTo>
                  <a:lnTo>
                    <a:pt x="436868" y="55879"/>
                  </a:lnTo>
                  <a:lnTo>
                    <a:pt x="443264" y="55879"/>
                  </a:lnTo>
                  <a:lnTo>
                    <a:pt x="443264" y="54609"/>
                  </a:lnTo>
                  <a:close/>
                </a:path>
                <a:path w="676275" h="259080">
                  <a:moveTo>
                    <a:pt x="436868" y="58419"/>
                  </a:moveTo>
                  <a:lnTo>
                    <a:pt x="436034" y="58419"/>
                  </a:lnTo>
                  <a:lnTo>
                    <a:pt x="435200" y="59689"/>
                  </a:lnTo>
                  <a:lnTo>
                    <a:pt x="436868" y="59689"/>
                  </a:lnTo>
                  <a:lnTo>
                    <a:pt x="436868" y="58419"/>
                  </a:lnTo>
                  <a:close/>
                </a:path>
                <a:path w="676275" h="259080">
                  <a:moveTo>
                    <a:pt x="444932" y="50799"/>
                  </a:moveTo>
                  <a:lnTo>
                    <a:pt x="443264" y="50799"/>
                  </a:lnTo>
                  <a:lnTo>
                    <a:pt x="443264" y="55879"/>
                  </a:lnTo>
                  <a:lnTo>
                    <a:pt x="444098" y="54609"/>
                  </a:lnTo>
                  <a:lnTo>
                    <a:pt x="444932" y="54609"/>
                  </a:lnTo>
                  <a:lnTo>
                    <a:pt x="444932" y="52069"/>
                  </a:lnTo>
                  <a:lnTo>
                    <a:pt x="444098" y="52069"/>
                  </a:lnTo>
                  <a:lnTo>
                    <a:pt x="444932" y="50799"/>
                  </a:lnTo>
                  <a:close/>
                </a:path>
                <a:path w="676275" h="259080">
                  <a:moveTo>
                    <a:pt x="444932" y="54609"/>
                  </a:moveTo>
                  <a:lnTo>
                    <a:pt x="444098" y="54609"/>
                  </a:lnTo>
                  <a:lnTo>
                    <a:pt x="443264" y="55879"/>
                  </a:lnTo>
                  <a:lnTo>
                    <a:pt x="444932" y="55879"/>
                  </a:lnTo>
                  <a:lnTo>
                    <a:pt x="444932" y="54609"/>
                  </a:lnTo>
                  <a:close/>
                </a:path>
                <a:path w="676275" h="259080">
                  <a:moveTo>
                    <a:pt x="444932" y="50799"/>
                  </a:moveTo>
                  <a:lnTo>
                    <a:pt x="444098" y="52069"/>
                  </a:lnTo>
                  <a:lnTo>
                    <a:pt x="444932" y="52069"/>
                  </a:lnTo>
                  <a:lnTo>
                    <a:pt x="444932" y="50799"/>
                  </a:lnTo>
                  <a:close/>
                </a:path>
                <a:path w="676275" h="259080">
                  <a:moveTo>
                    <a:pt x="488937" y="45719"/>
                  </a:moveTo>
                  <a:lnTo>
                    <a:pt x="479552" y="45719"/>
                  </a:lnTo>
                  <a:lnTo>
                    <a:pt x="479552" y="50799"/>
                  </a:lnTo>
                  <a:lnTo>
                    <a:pt x="444932" y="50799"/>
                  </a:lnTo>
                  <a:lnTo>
                    <a:pt x="444932" y="52069"/>
                  </a:lnTo>
                  <a:lnTo>
                    <a:pt x="481221" y="52069"/>
                  </a:lnTo>
                  <a:lnTo>
                    <a:pt x="481221" y="48259"/>
                  </a:lnTo>
                  <a:lnTo>
                    <a:pt x="480387" y="48259"/>
                  </a:lnTo>
                  <a:lnTo>
                    <a:pt x="481221" y="46989"/>
                  </a:lnTo>
                  <a:lnTo>
                    <a:pt x="488937" y="46989"/>
                  </a:lnTo>
                  <a:lnTo>
                    <a:pt x="488937" y="45719"/>
                  </a:lnTo>
                  <a:close/>
                </a:path>
                <a:path w="676275" h="259080">
                  <a:moveTo>
                    <a:pt x="481221" y="46989"/>
                  </a:moveTo>
                  <a:lnTo>
                    <a:pt x="480387" y="48259"/>
                  </a:lnTo>
                  <a:lnTo>
                    <a:pt x="481221" y="48259"/>
                  </a:lnTo>
                  <a:lnTo>
                    <a:pt x="481221" y="46989"/>
                  </a:lnTo>
                  <a:close/>
                </a:path>
                <a:path w="676275" h="259080">
                  <a:moveTo>
                    <a:pt x="490606" y="45719"/>
                  </a:moveTo>
                  <a:lnTo>
                    <a:pt x="489772" y="45719"/>
                  </a:lnTo>
                  <a:lnTo>
                    <a:pt x="488937" y="46989"/>
                  </a:lnTo>
                  <a:lnTo>
                    <a:pt x="481221" y="46989"/>
                  </a:lnTo>
                  <a:lnTo>
                    <a:pt x="481221" y="48259"/>
                  </a:lnTo>
                  <a:lnTo>
                    <a:pt x="490606" y="48259"/>
                  </a:lnTo>
                  <a:lnTo>
                    <a:pt x="490606" y="45719"/>
                  </a:lnTo>
                  <a:close/>
                </a:path>
                <a:path w="676275" h="259080">
                  <a:moveTo>
                    <a:pt x="507777" y="41909"/>
                  </a:moveTo>
                  <a:lnTo>
                    <a:pt x="488937" y="41909"/>
                  </a:lnTo>
                  <a:lnTo>
                    <a:pt x="488937" y="46989"/>
                  </a:lnTo>
                  <a:lnTo>
                    <a:pt x="489772" y="45719"/>
                  </a:lnTo>
                  <a:lnTo>
                    <a:pt x="490606" y="45719"/>
                  </a:lnTo>
                  <a:lnTo>
                    <a:pt x="490606" y="44449"/>
                  </a:lnTo>
                  <a:lnTo>
                    <a:pt x="489772" y="44449"/>
                  </a:lnTo>
                  <a:lnTo>
                    <a:pt x="490606" y="43179"/>
                  </a:lnTo>
                  <a:lnTo>
                    <a:pt x="507777" y="43179"/>
                  </a:lnTo>
                  <a:lnTo>
                    <a:pt x="507777" y="41909"/>
                  </a:lnTo>
                  <a:close/>
                </a:path>
                <a:path w="676275" h="259080">
                  <a:moveTo>
                    <a:pt x="490606" y="43179"/>
                  </a:moveTo>
                  <a:lnTo>
                    <a:pt x="489772" y="44449"/>
                  </a:lnTo>
                  <a:lnTo>
                    <a:pt x="490606" y="44449"/>
                  </a:lnTo>
                  <a:lnTo>
                    <a:pt x="490606" y="43179"/>
                  </a:lnTo>
                  <a:close/>
                </a:path>
                <a:path w="676275" h="259080">
                  <a:moveTo>
                    <a:pt x="509445" y="41909"/>
                  </a:moveTo>
                  <a:lnTo>
                    <a:pt x="508611" y="41909"/>
                  </a:lnTo>
                  <a:lnTo>
                    <a:pt x="507777" y="43179"/>
                  </a:lnTo>
                  <a:lnTo>
                    <a:pt x="490606" y="43179"/>
                  </a:lnTo>
                  <a:lnTo>
                    <a:pt x="490606" y="44449"/>
                  </a:lnTo>
                  <a:lnTo>
                    <a:pt x="509445" y="44449"/>
                  </a:lnTo>
                  <a:lnTo>
                    <a:pt x="509445" y="41909"/>
                  </a:lnTo>
                  <a:close/>
                </a:path>
                <a:path w="676275" h="259080">
                  <a:moveTo>
                    <a:pt x="519873" y="38099"/>
                  </a:moveTo>
                  <a:lnTo>
                    <a:pt x="507777" y="38099"/>
                  </a:lnTo>
                  <a:lnTo>
                    <a:pt x="507777" y="43179"/>
                  </a:lnTo>
                  <a:lnTo>
                    <a:pt x="508611" y="41909"/>
                  </a:lnTo>
                  <a:lnTo>
                    <a:pt x="509445" y="41909"/>
                  </a:lnTo>
                  <a:lnTo>
                    <a:pt x="509445" y="39369"/>
                  </a:lnTo>
                  <a:lnTo>
                    <a:pt x="519873" y="39369"/>
                  </a:lnTo>
                  <a:lnTo>
                    <a:pt x="519873" y="38099"/>
                  </a:lnTo>
                  <a:close/>
                </a:path>
                <a:path w="676275" h="259080">
                  <a:moveTo>
                    <a:pt x="521542" y="34289"/>
                  </a:moveTo>
                  <a:lnTo>
                    <a:pt x="519873" y="34289"/>
                  </a:lnTo>
                  <a:lnTo>
                    <a:pt x="519873" y="39369"/>
                  </a:lnTo>
                  <a:lnTo>
                    <a:pt x="520707" y="38099"/>
                  </a:lnTo>
                  <a:lnTo>
                    <a:pt x="521542" y="38099"/>
                  </a:lnTo>
                  <a:lnTo>
                    <a:pt x="521542" y="35559"/>
                  </a:lnTo>
                  <a:lnTo>
                    <a:pt x="520707" y="35559"/>
                  </a:lnTo>
                  <a:lnTo>
                    <a:pt x="521542" y="34289"/>
                  </a:lnTo>
                  <a:close/>
                </a:path>
                <a:path w="676275" h="259080">
                  <a:moveTo>
                    <a:pt x="521542" y="38099"/>
                  </a:moveTo>
                  <a:lnTo>
                    <a:pt x="520707" y="38099"/>
                  </a:lnTo>
                  <a:lnTo>
                    <a:pt x="519873" y="39369"/>
                  </a:lnTo>
                  <a:lnTo>
                    <a:pt x="521542" y="39369"/>
                  </a:lnTo>
                  <a:lnTo>
                    <a:pt x="521542" y="38099"/>
                  </a:lnTo>
                  <a:close/>
                </a:path>
                <a:path w="676275" h="259080">
                  <a:moveTo>
                    <a:pt x="521542" y="34289"/>
                  </a:moveTo>
                  <a:lnTo>
                    <a:pt x="520707" y="35559"/>
                  </a:lnTo>
                  <a:lnTo>
                    <a:pt x="521542" y="35559"/>
                  </a:lnTo>
                  <a:lnTo>
                    <a:pt x="521542" y="34289"/>
                  </a:lnTo>
                  <a:close/>
                </a:path>
                <a:path w="676275" h="259080">
                  <a:moveTo>
                    <a:pt x="545386" y="29209"/>
                  </a:moveTo>
                  <a:lnTo>
                    <a:pt x="537322" y="29209"/>
                  </a:lnTo>
                  <a:lnTo>
                    <a:pt x="537322" y="34289"/>
                  </a:lnTo>
                  <a:lnTo>
                    <a:pt x="521542" y="34289"/>
                  </a:lnTo>
                  <a:lnTo>
                    <a:pt x="521542" y="35559"/>
                  </a:lnTo>
                  <a:lnTo>
                    <a:pt x="538991" y="35559"/>
                  </a:lnTo>
                  <a:lnTo>
                    <a:pt x="538991" y="31749"/>
                  </a:lnTo>
                  <a:lnTo>
                    <a:pt x="538157" y="31749"/>
                  </a:lnTo>
                  <a:lnTo>
                    <a:pt x="538991" y="30479"/>
                  </a:lnTo>
                  <a:lnTo>
                    <a:pt x="545386" y="30479"/>
                  </a:lnTo>
                  <a:lnTo>
                    <a:pt x="545386" y="29209"/>
                  </a:lnTo>
                  <a:close/>
                </a:path>
                <a:path w="676275" h="259080">
                  <a:moveTo>
                    <a:pt x="538991" y="30479"/>
                  </a:moveTo>
                  <a:lnTo>
                    <a:pt x="538157" y="31749"/>
                  </a:lnTo>
                  <a:lnTo>
                    <a:pt x="538991" y="31749"/>
                  </a:lnTo>
                  <a:lnTo>
                    <a:pt x="538991" y="30479"/>
                  </a:lnTo>
                  <a:close/>
                </a:path>
                <a:path w="676275" h="259080">
                  <a:moveTo>
                    <a:pt x="547055" y="29209"/>
                  </a:moveTo>
                  <a:lnTo>
                    <a:pt x="546221" y="29209"/>
                  </a:lnTo>
                  <a:lnTo>
                    <a:pt x="545386" y="30479"/>
                  </a:lnTo>
                  <a:lnTo>
                    <a:pt x="538991" y="30479"/>
                  </a:lnTo>
                  <a:lnTo>
                    <a:pt x="538991" y="31749"/>
                  </a:lnTo>
                  <a:lnTo>
                    <a:pt x="547055" y="31749"/>
                  </a:lnTo>
                  <a:lnTo>
                    <a:pt x="547055" y="29209"/>
                  </a:lnTo>
                  <a:close/>
                </a:path>
                <a:path w="676275" h="259080">
                  <a:moveTo>
                    <a:pt x="573611" y="25399"/>
                  </a:moveTo>
                  <a:lnTo>
                    <a:pt x="545386" y="25399"/>
                  </a:lnTo>
                  <a:lnTo>
                    <a:pt x="545386" y="30479"/>
                  </a:lnTo>
                  <a:lnTo>
                    <a:pt x="546221" y="29209"/>
                  </a:lnTo>
                  <a:lnTo>
                    <a:pt x="547055" y="29209"/>
                  </a:lnTo>
                  <a:lnTo>
                    <a:pt x="547055" y="26669"/>
                  </a:lnTo>
                  <a:lnTo>
                    <a:pt x="573611" y="26669"/>
                  </a:lnTo>
                  <a:lnTo>
                    <a:pt x="573611" y="25399"/>
                  </a:lnTo>
                  <a:close/>
                </a:path>
                <a:path w="676275" h="259080">
                  <a:moveTo>
                    <a:pt x="575279" y="21589"/>
                  </a:moveTo>
                  <a:lnTo>
                    <a:pt x="573611" y="21589"/>
                  </a:lnTo>
                  <a:lnTo>
                    <a:pt x="573611" y="26669"/>
                  </a:lnTo>
                  <a:lnTo>
                    <a:pt x="574445" y="25399"/>
                  </a:lnTo>
                  <a:lnTo>
                    <a:pt x="575279" y="25399"/>
                  </a:lnTo>
                  <a:lnTo>
                    <a:pt x="575279" y="22859"/>
                  </a:lnTo>
                  <a:lnTo>
                    <a:pt x="574445" y="22859"/>
                  </a:lnTo>
                  <a:lnTo>
                    <a:pt x="575279" y="21589"/>
                  </a:lnTo>
                  <a:close/>
                </a:path>
                <a:path w="676275" h="259080">
                  <a:moveTo>
                    <a:pt x="575279" y="25399"/>
                  </a:moveTo>
                  <a:lnTo>
                    <a:pt x="574445" y="25399"/>
                  </a:lnTo>
                  <a:lnTo>
                    <a:pt x="573611" y="26669"/>
                  </a:lnTo>
                  <a:lnTo>
                    <a:pt x="575279" y="26669"/>
                  </a:lnTo>
                  <a:lnTo>
                    <a:pt x="575279" y="25399"/>
                  </a:lnTo>
                  <a:close/>
                </a:path>
                <a:path w="676275" h="259080">
                  <a:moveTo>
                    <a:pt x="575279" y="21589"/>
                  </a:moveTo>
                  <a:lnTo>
                    <a:pt x="574445" y="22859"/>
                  </a:lnTo>
                  <a:lnTo>
                    <a:pt x="575279" y="22859"/>
                  </a:lnTo>
                  <a:lnTo>
                    <a:pt x="575279" y="21589"/>
                  </a:lnTo>
                  <a:close/>
                </a:path>
                <a:path w="676275" h="259080">
                  <a:moveTo>
                    <a:pt x="576600" y="17779"/>
                  </a:moveTo>
                  <a:lnTo>
                    <a:pt x="574932" y="17779"/>
                  </a:lnTo>
                  <a:lnTo>
                    <a:pt x="574932" y="21589"/>
                  </a:lnTo>
                  <a:lnTo>
                    <a:pt x="575279" y="21589"/>
                  </a:lnTo>
                  <a:lnTo>
                    <a:pt x="575279" y="22859"/>
                  </a:lnTo>
                  <a:lnTo>
                    <a:pt x="576600" y="22859"/>
                  </a:lnTo>
                  <a:lnTo>
                    <a:pt x="576600" y="19049"/>
                  </a:lnTo>
                  <a:lnTo>
                    <a:pt x="575766" y="19049"/>
                  </a:lnTo>
                  <a:lnTo>
                    <a:pt x="576600" y="17779"/>
                  </a:lnTo>
                  <a:close/>
                </a:path>
                <a:path w="676275" h="259080">
                  <a:moveTo>
                    <a:pt x="576600" y="17779"/>
                  </a:moveTo>
                  <a:lnTo>
                    <a:pt x="575766" y="19049"/>
                  </a:lnTo>
                  <a:lnTo>
                    <a:pt x="576600" y="19049"/>
                  </a:lnTo>
                  <a:lnTo>
                    <a:pt x="576600" y="17779"/>
                  </a:lnTo>
                  <a:close/>
                </a:path>
                <a:path w="676275" h="259080">
                  <a:moveTo>
                    <a:pt x="623317" y="12699"/>
                  </a:moveTo>
                  <a:lnTo>
                    <a:pt x="585638" y="12699"/>
                  </a:lnTo>
                  <a:lnTo>
                    <a:pt x="585638" y="17779"/>
                  </a:lnTo>
                  <a:lnTo>
                    <a:pt x="576600" y="17779"/>
                  </a:lnTo>
                  <a:lnTo>
                    <a:pt x="576600" y="19049"/>
                  </a:lnTo>
                  <a:lnTo>
                    <a:pt x="587306" y="19049"/>
                  </a:lnTo>
                  <a:lnTo>
                    <a:pt x="587306" y="13969"/>
                  </a:lnTo>
                  <a:lnTo>
                    <a:pt x="623317" y="13969"/>
                  </a:lnTo>
                  <a:lnTo>
                    <a:pt x="623317" y="12699"/>
                  </a:lnTo>
                  <a:close/>
                </a:path>
                <a:path w="676275" h="259080">
                  <a:moveTo>
                    <a:pt x="624985" y="8889"/>
                  </a:moveTo>
                  <a:lnTo>
                    <a:pt x="623317" y="8889"/>
                  </a:lnTo>
                  <a:lnTo>
                    <a:pt x="623317" y="13969"/>
                  </a:lnTo>
                  <a:lnTo>
                    <a:pt x="624151" y="12699"/>
                  </a:lnTo>
                  <a:lnTo>
                    <a:pt x="624985" y="12699"/>
                  </a:lnTo>
                  <a:lnTo>
                    <a:pt x="624985" y="10159"/>
                  </a:lnTo>
                  <a:lnTo>
                    <a:pt x="624151" y="10159"/>
                  </a:lnTo>
                  <a:lnTo>
                    <a:pt x="624985" y="8889"/>
                  </a:lnTo>
                  <a:close/>
                </a:path>
                <a:path w="676275" h="259080">
                  <a:moveTo>
                    <a:pt x="624985" y="12699"/>
                  </a:moveTo>
                  <a:lnTo>
                    <a:pt x="624151" y="12699"/>
                  </a:lnTo>
                  <a:lnTo>
                    <a:pt x="623317" y="13969"/>
                  </a:lnTo>
                  <a:lnTo>
                    <a:pt x="624985" y="13969"/>
                  </a:lnTo>
                  <a:lnTo>
                    <a:pt x="624985" y="12699"/>
                  </a:lnTo>
                  <a:close/>
                </a:path>
                <a:path w="676275" h="259080">
                  <a:moveTo>
                    <a:pt x="624985" y="8889"/>
                  </a:moveTo>
                  <a:lnTo>
                    <a:pt x="624151" y="10159"/>
                  </a:lnTo>
                  <a:lnTo>
                    <a:pt x="624985" y="10159"/>
                  </a:lnTo>
                  <a:lnTo>
                    <a:pt x="624985" y="8889"/>
                  </a:lnTo>
                  <a:close/>
                </a:path>
                <a:path w="676275" h="259080">
                  <a:moveTo>
                    <a:pt x="639376" y="3810"/>
                  </a:moveTo>
                  <a:lnTo>
                    <a:pt x="635343" y="3809"/>
                  </a:lnTo>
                  <a:lnTo>
                    <a:pt x="635343" y="8889"/>
                  </a:lnTo>
                  <a:lnTo>
                    <a:pt x="624985" y="8889"/>
                  </a:lnTo>
                  <a:lnTo>
                    <a:pt x="624985" y="10159"/>
                  </a:lnTo>
                  <a:lnTo>
                    <a:pt x="637012" y="10159"/>
                  </a:lnTo>
                  <a:lnTo>
                    <a:pt x="637012" y="6349"/>
                  </a:lnTo>
                  <a:lnTo>
                    <a:pt x="636178" y="6349"/>
                  </a:lnTo>
                  <a:lnTo>
                    <a:pt x="637012" y="5079"/>
                  </a:lnTo>
                  <a:lnTo>
                    <a:pt x="639376" y="5080"/>
                  </a:lnTo>
                  <a:lnTo>
                    <a:pt x="639376" y="3810"/>
                  </a:lnTo>
                  <a:close/>
                </a:path>
                <a:path w="676275" h="259080">
                  <a:moveTo>
                    <a:pt x="637012" y="5079"/>
                  </a:moveTo>
                  <a:lnTo>
                    <a:pt x="636178" y="6349"/>
                  </a:lnTo>
                  <a:lnTo>
                    <a:pt x="637012" y="6349"/>
                  </a:lnTo>
                  <a:lnTo>
                    <a:pt x="637012" y="5079"/>
                  </a:lnTo>
                  <a:close/>
                </a:path>
                <a:path w="676275" h="259080">
                  <a:moveTo>
                    <a:pt x="641044" y="3810"/>
                  </a:moveTo>
                  <a:lnTo>
                    <a:pt x="640210" y="3810"/>
                  </a:lnTo>
                  <a:lnTo>
                    <a:pt x="639376" y="5080"/>
                  </a:lnTo>
                  <a:lnTo>
                    <a:pt x="637012" y="5079"/>
                  </a:lnTo>
                  <a:lnTo>
                    <a:pt x="637012" y="6349"/>
                  </a:lnTo>
                  <a:lnTo>
                    <a:pt x="641044" y="6350"/>
                  </a:lnTo>
                  <a:lnTo>
                    <a:pt x="641044" y="3810"/>
                  </a:lnTo>
                  <a:close/>
                </a:path>
                <a:path w="676275" h="259080">
                  <a:moveTo>
                    <a:pt x="676033" y="0"/>
                  </a:moveTo>
                  <a:lnTo>
                    <a:pt x="639376" y="0"/>
                  </a:lnTo>
                  <a:lnTo>
                    <a:pt x="639376" y="5080"/>
                  </a:lnTo>
                  <a:lnTo>
                    <a:pt x="640210" y="3810"/>
                  </a:lnTo>
                  <a:lnTo>
                    <a:pt x="641044" y="3810"/>
                  </a:lnTo>
                  <a:lnTo>
                    <a:pt x="641044" y="1270"/>
                  </a:lnTo>
                  <a:lnTo>
                    <a:pt x="673532" y="1270"/>
                  </a:lnTo>
                  <a:lnTo>
                    <a:pt x="676033" y="0"/>
                  </a:lnTo>
                  <a:close/>
                </a:path>
              </a:pathLst>
            </a:custGeom>
            <a:solidFill>
              <a:srgbClr val="2A24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6223576" y="2024457"/>
              <a:ext cx="567690" cy="187960"/>
            </a:xfrm>
            <a:custGeom>
              <a:avLst/>
              <a:gdLst/>
              <a:ahLst/>
              <a:cxnLst/>
              <a:rect l="l" t="t" r="r" b="b"/>
              <a:pathLst>
                <a:path w="567690" h="187960">
                  <a:moveTo>
                    <a:pt x="1856" y="186689"/>
                  </a:moveTo>
                  <a:lnTo>
                    <a:pt x="0" y="186689"/>
                  </a:lnTo>
                  <a:lnTo>
                    <a:pt x="0" y="187959"/>
                  </a:lnTo>
                  <a:lnTo>
                    <a:pt x="1856" y="187959"/>
                  </a:lnTo>
                  <a:lnTo>
                    <a:pt x="1856" y="186689"/>
                  </a:lnTo>
                  <a:close/>
                </a:path>
                <a:path w="567690" h="187960">
                  <a:moveTo>
                    <a:pt x="3197" y="182879"/>
                  </a:moveTo>
                  <a:lnTo>
                    <a:pt x="1856" y="182879"/>
                  </a:lnTo>
                  <a:lnTo>
                    <a:pt x="1856" y="187959"/>
                  </a:lnTo>
                  <a:lnTo>
                    <a:pt x="2690" y="186689"/>
                  </a:lnTo>
                  <a:lnTo>
                    <a:pt x="3524" y="186689"/>
                  </a:lnTo>
                  <a:lnTo>
                    <a:pt x="3524" y="184149"/>
                  </a:lnTo>
                  <a:lnTo>
                    <a:pt x="3197" y="184149"/>
                  </a:lnTo>
                  <a:lnTo>
                    <a:pt x="3197" y="182879"/>
                  </a:lnTo>
                  <a:close/>
                </a:path>
                <a:path w="567690" h="187960">
                  <a:moveTo>
                    <a:pt x="3524" y="186689"/>
                  </a:moveTo>
                  <a:lnTo>
                    <a:pt x="2690" y="186689"/>
                  </a:lnTo>
                  <a:lnTo>
                    <a:pt x="1856" y="187959"/>
                  </a:lnTo>
                  <a:lnTo>
                    <a:pt x="3524" y="187959"/>
                  </a:lnTo>
                  <a:lnTo>
                    <a:pt x="3524" y="186689"/>
                  </a:lnTo>
                  <a:close/>
                </a:path>
                <a:path w="567690" h="187960">
                  <a:moveTo>
                    <a:pt x="4866" y="179069"/>
                  </a:moveTo>
                  <a:lnTo>
                    <a:pt x="3197" y="179069"/>
                  </a:lnTo>
                  <a:lnTo>
                    <a:pt x="3197" y="184149"/>
                  </a:lnTo>
                  <a:lnTo>
                    <a:pt x="4032" y="182879"/>
                  </a:lnTo>
                  <a:lnTo>
                    <a:pt x="4866" y="182879"/>
                  </a:lnTo>
                  <a:lnTo>
                    <a:pt x="4866" y="180339"/>
                  </a:lnTo>
                  <a:lnTo>
                    <a:pt x="4032" y="180339"/>
                  </a:lnTo>
                  <a:lnTo>
                    <a:pt x="4866" y="179069"/>
                  </a:lnTo>
                  <a:close/>
                </a:path>
                <a:path w="567690" h="187960">
                  <a:moveTo>
                    <a:pt x="4866" y="182879"/>
                  </a:moveTo>
                  <a:lnTo>
                    <a:pt x="4032" y="182879"/>
                  </a:lnTo>
                  <a:lnTo>
                    <a:pt x="3197" y="184149"/>
                  </a:lnTo>
                  <a:lnTo>
                    <a:pt x="4866" y="184149"/>
                  </a:lnTo>
                  <a:lnTo>
                    <a:pt x="4866" y="182879"/>
                  </a:lnTo>
                  <a:close/>
                </a:path>
                <a:path w="567690" h="187960">
                  <a:moveTo>
                    <a:pt x="4866" y="179069"/>
                  </a:moveTo>
                  <a:lnTo>
                    <a:pt x="4032" y="180339"/>
                  </a:lnTo>
                  <a:lnTo>
                    <a:pt x="4866" y="180339"/>
                  </a:lnTo>
                  <a:lnTo>
                    <a:pt x="4866" y="179069"/>
                  </a:lnTo>
                  <a:close/>
                </a:path>
                <a:path w="567690" h="187960">
                  <a:moveTo>
                    <a:pt x="6208" y="175259"/>
                  </a:moveTo>
                  <a:lnTo>
                    <a:pt x="4539" y="175259"/>
                  </a:lnTo>
                  <a:lnTo>
                    <a:pt x="4539" y="179069"/>
                  </a:lnTo>
                  <a:lnTo>
                    <a:pt x="4866" y="179069"/>
                  </a:lnTo>
                  <a:lnTo>
                    <a:pt x="4866" y="180339"/>
                  </a:lnTo>
                  <a:lnTo>
                    <a:pt x="6208" y="180339"/>
                  </a:lnTo>
                  <a:lnTo>
                    <a:pt x="6208" y="176529"/>
                  </a:lnTo>
                  <a:lnTo>
                    <a:pt x="5373" y="176529"/>
                  </a:lnTo>
                  <a:lnTo>
                    <a:pt x="6208" y="175259"/>
                  </a:lnTo>
                  <a:close/>
                </a:path>
                <a:path w="567690" h="187960">
                  <a:moveTo>
                    <a:pt x="6208" y="175259"/>
                  </a:moveTo>
                  <a:lnTo>
                    <a:pt x="5373" y="176529"/>
                  </a:lnTo>
                  <a:lnTo>
                    <a:pt x="6208" y="176529"/>
                  </a:lnTo>
                  <a:lnTo>
                    <a:pt x="6208" y="175259"/>
                  </a:lnTo>
                  <a:close/>
                </a:path>
                <a:path w="567690" h="187960">
                  <a:moveTo>
                    <a:pt x="16628" y="170179"/>
                  </a:moveTo>
                  <a:lnTo>
                    <a:pt x="5881" y="170179"/>
                  </a:lnTo>
                  <a:lnTo>
                    <a:pt x="5881" y="175259"/>
                  </a:lnTo>
                  <a:lnTo>
                    <a:pt x="6208" y="175259"/>
                  </a:lnTo>
                  <a:lnTo>
                    <a:pt x="6208" y="176529"/>
                  </a:lnTo>
                  <a:lnTo>
                    <a:pt x="7549" y="176529"/>
                  </a:lnTo>
                  <a:lnTo>
                    <a:pt x="7549" y="172719"/>
                  </a:lnTo>
                  <a:lnTo>
                    <a:pt x="6715" y="172719"/>
                  </a:lnTo>
                  <a:lnTo>
                    <a:pt x="7549" y="171449"/>
                  </a:lnTo>
                  <a:lnTo>
                    <a:pt x="16628" y="171449"/>
                  </a:lnTo>
                  <a:lnTo>
                    <a:pt x="16628" y="170179"/>
                  </a:lnTo>
                  <a:close/>
                </a:path>
                <a:path w="567690" h="187960">
                  <a:moveTo>
                    <a:pt x="7549" y="171449"/>
                  </a:moveTo>
                  <a:lnTo>
                    <a:pt x="6715" y="172719"/>
                  </a:lnTo>
                  <a:lnTo>
                    <a:pt x="7549" y="172719"/>
                  </a:lnTo>
                  <a:lnTo>
                    <a:pt x="7549" y="171449"/>
                  </a:lnTo>
                  <a:close/>
                </a:path>
                <a:path w="567690" h="187960">
                  <a:moveTo>
                    <a:pt x="18297" y="170179"/>
                  </a:moveTo>
                  <a:lnTo>
                    <a:pt x="17463" y="170179"/>
                  </a:lnTo>
                  <a:lnTo>
                    <a:pt x="16628" y="171449"/>
                  </a:lnTo>
                  <a:lnTo>
                    <a:pt x="7549" y="171449"/>
                  </a:lnTo>
                  <a:lnTo>
                    <a:pt x="7549" y="172719"/>
                  </a:lnTo>
                  <a:lnTo>
                    <a:pt x="18297" y="172719"/>
                  </a:lnTo>
                  <a:lnTo>
                    <a:pt x="18297" y="170179"/>
                  </a:lnTo>
                  <a:close/>
                </a:path>
                <a:path w="567690" h="187960">
                  <a:moveTo>
                    <a:pt x="43497" y="166369"/>
                  </a:moveTo>
                  <a:lnTo>
                    <a:pt x="16628" y="166369"/>
                  </a:lnTo>
                  <a:lnTo>
                    <a:pt x="16628" y="171449"/>
                  </a:lnTo>
                  <a:lnTo>
                    <a:pt x="17463" y="170179"/>
                  </a:lnTo>
                  <a:lnTo>
                    <a:pt x="18297" y="170179"/>
                  </a:lnTo>
                  <a:lnTo>
                    <a:pt x="18297" y="167639"/>
                  </a:lnTo>
                  <a:lnTo>
                    <a:pt x="43497" y="167639"/>
                  </a:lnTo>
                  <a:lnTo>
                    <a:pt x="43497" y="166369"/>
                  </a:lnTo>
                  <a:close/>
                </a:path>
                <a:path w="567690" h="187960">
                  <a:moveTo>
                    <a:pt x="45166" y="162559"/>
                  </a:moveTo>
                  <a:lnTo>
                    <a:pt x="43497" y="162559"/>
                  </a:lnTo>
                  <a:lnTo>
                    <a:pt x="43497" y="167639"/>
                  </a:lnTo>
                  <a:lnTo>
                    <a:pt x="44331" y="166369"/>
                  </a:lnTo>
                  <a:lnTo>
                    <a:pt x="45166" y="166369"/>
                  </a:lnTo>
                  <a:lnTo>
                    <a:pt x="45166" y="163829"/>
                  </a:lnTo>
                  <a:lnTo>
                    <a:pt x="44331" y="163829"/>
                  </a:lnTo>
                  <a:lnTo>
                    <a:pt x="45166" y="162559"/>
                  </a:lnTo>
                  <a:close/>
                </a:path>
                <a:path w="567690" h="187960">
                  <a:moveTo>
                    <a:pt x="45166" y="166369"/>
                  </a:moveTo>
                  <a:lnTo>
                    <a:pt x="44331" y="166369"/>
                  </a:lnTo>
                  <a:lnTo>
                    <a:pt x="43497" y="167639"/>
                  </a:lnTo>
                  <a:lnTo>
                    <a:pt x="45166" y="167639"/>
                  </a:lnTo>
                  <a:lnTo>
                    <a:pt x="45166" y="166369"/>
                  </a:lnTo>
                  <a:close/>
                </a:path>
                <a:path w="567690" h="187960">
                  <a:moveTo>
                    <a:pt x="45166" y="162559"/>
                  </a:moveTo>
                  <a:lnTo>
                    <a:pt x="44331" y="163829"/>
                  </a:lnTo>
                  <a:lnTo>
                    <a:pt x="45166" y="163829"/>
                  </a:lnTo>
                  <a:lnTo>
                    <a:pt x="45166" y="162559"/>
                  </a:lnTo>
                  <a:close/>
                </a:path>
                <a:path w="567690" h="187960">
                  <a:moveTo>
                    <a:pt x="59938" y="158749"/>
                  </a:moveTo>
                  <a:lnTo>
                    <a:pt x="58270" y="158749"/>
                  </a:lnTo>
                  <a:lnTo>
                    <a:pt x="58270" y="162559"/>
                  </a:lnTo>
                  <a:lnTo>
                    <a:pt x="45166" y="162559"/>
                  </a:lnTo>
                  <a:lnTo>
                    <a:pt x="45166" y="163829"/>
                  </a:lnTo>
                  <a:lnTo>
                    <a:pt x="59938" y="163829"/>
                  </a:lnTo>
                  <a:lnTo>
                    <a:pt x="59938" y="160019"/>
                  </a:lnTo>
                  <a:lnTo>
                    <a:pt x="59104" y="160019"/>
                  </a:lnTo>
                  <a:lnTo>
                    <a:pt x="59938" y="158749"/>
                  </a:lnTo>
                  <a:close/>
                </a:path>
                <a:path w="567690" h="187960">
                  <a:moveTo>
                    <a:pt x="59938" y="158749"/>
                  </a:moveTo>
                  <a:lnTo>
                    <a:pt x="59104" y="160019"/>
                  </a:lnTo>
                  <a:lnTo>
                    <a:pt x="59938" y="160019"/>
                  </a:lnTo>
                  <a:lnTo>
                    <a:pt x="59938" y="158749"/>
                  </a:lnTo>
                  <a:close/>
                </a:path>
                <a:path w="567690" h="187960">
                  <a:moveTo>
                    <a:pt x="67676" y="153669"/>
                  </a:moveTo>
                  <a:lnTo>
                    <a:pt x="62302" y="153669"/>
                  </a:lnTo>
                  <a:lnTo>
                    <a:pt x="62302" y="158749"/>
                  </a:lnTo>
                  <a:lnTo>
                    <a:pt x="59938" y="158749"/>
                  </a:lnTo>
                  <a:lnTo>
                    <a:pt x="59938" y="160019"/>
                  </a:lnTo>
                  <a:lnTo>
                    <a:pt x="63970" y="160019"/>
                  </a:lnTo>
                  <a:lnTo>
                    <a:pt x="63970" y="156209"/>
                  </a:lnTo>
                  <a:lnTo>
                    <a:pt x="63136" y="156209"/>
                  </a:lnTo>
                  <a:lnTo>
                    <a:pt x="63970" y="154939"/>
                  </a:lnTo>
                  <a:lnTo>
                    <a:pt x="67676" y="154939"/>
                  </a:lnTo>
                  <a:lnTo>
                    <a:pt x="67676" y="153669"/>
                  </a:lnTo>
                  <a:close/>
                </a:path>
                <a:path w="567690" h="187960">
                  <a:moveTo>
                    <a:pt x="63970" y="154939"/>
                  </a:moveTo>
                  <a:lnTo>
                    <a:pt x="63136" y="156209"/>
                  </a:lnTo>
                  <a:lnTo>
                    <a:pt x="63970" y="156209"/>
                  </a:lnTo>
                  <a:lnTo>
                    <a:pt x="63970" y="154939"/>
                  </a:lnTo>
                  <a:close/>
                </a:path>
                <a:path w="567690" h="187960">
                  <a:moveTo>
                    <a:pt x="69344" y="153669"/>
                  </a:moveTo>
                  <a:lnTo>
                    <a:pt x="68510" y="153669"/>
                  </a:lnTo>
                  <a:lnTo>
                    <a:pt x="67676" y="154939"/>
                  </a:lnTo>
                  <a:lnTo>
                    <a:pt x="63970" y="154939"/>
                  </a:lnTo>
                  <a:lnTo>
                    <a:pt x="63970" y="156209"/>
                  </a:lnTo>
                  <a:lnTo>
                    <a:pt x="69344" y="156209"/>
                  </a:lnTo>
                  <a:lnTo>
                    <a:pt x="69344" y="153669"/>
                  </a:lnTo>
                  <a:close/>
                </a:path>
                <a:path w="567690" h="187960">
                  <a:moveTo>
                    <a:pt x="97228" y="149859"/>
                  </a:moveTo>
                  <a:lnTo>
                    <a:pt x="67676" y="149859"/>
                  </a:lnTo>
                  <a:lnTo>
                    <a:pt x="67676" y="154939"/>
                  </a:lnTo>
                  <a:lnTo>
                    <a:pt x="68510" y="153669"/>
                  </a:lnTo>
                  <a:lnTo>
                    <a:pt x="69344" y="153669"/>
                  </a:lnTo>
                  <a:lnTo>
                    <a:pt x="69344" y="151129"/>
                  </a:lnTo>
                  <a:lnTo>
                    <a:pt x="97228" y="151129"/>
                  </a:lnTo>
                  <a:lnTo>
                    <a:pt x="97228" y="149859"/>
                  </a:lnTo>
                  <a:close/>
                </a:path>
                <a:path w="567690" h="187960">
                  <a:moveTo>
                    <a:pt x="98897" y="146049"/>
                  </a:moveTo>
                  <a:lnTo>
                    <a:pt x="97228" y="146049"/>
                  </a:lnTo>
                  <a:lnTo>
                    <a:pt x="97228" y="151129"/>
                  </a:lnTo>
                  <a:lnTo>
                    <a:pt x="98062" y="149859"/>
                  </a:lnTo>
                  <a:lnTo>
                    <a:pt x="98897" y="149859"/>
                  </a:lnTo>
                  <a:lnTo>
                    <a:pt x="98897" y="147319"/>
                  </a:lnTo>
                  <a:lnTo>
                    <a:pt x="98062" y="147319"/>
                  </a:lnTo>
                  <a:lnTo>
                    <a:pt x="98897" y="146049"/>
                  </a:lnTo>
                  <a:close/>
                </a:path>
                <a:path w="567690" h="187960">
                  <a:moveTo>
                    <a:pt x="98897" y="149859"/>
                  </a:moveTo>
                  <a:lnTo>
                    <a:pt x="98062" y="149859"/>
                  </a:lnTo>
                  <a:lnTo>
                    <a:pt x="97228" y="151129"/>
                  </a:lnTo>
                  <a:lnTo>
                    <a:pt x="98897" y="151129"/>
                  </a:lnTo>
                  <a:lnTo>
                    <a:pt x="98897" y="149859"/>
                  </a:lnTo>
                  <a:close/>
                </a:path>
                <a:path w="567690" h="187960">
                  <a:moveTo>
                    <a:pt x="98897" y="146049"/>
                  </a:moveTo>
                  <a:lnTo>
                    <a:pt x="98062" y="147319"/>
                  </a:lnTo>
                  <a:lnTo>
                    <a:pt x="98897" y="147319"/>
                  </a:lnTo>
                  <a:lnTo>
                    <a:pt x="98897" y="146049"/>
                  </a:lnTo>
                  <a:close/>
                </a:path>
                <a:path w="567690" h="187960">
                  <a:moveTo>
                    <a:pt x="101580" y="142239"/>
                  </a:moveTo>
                  <a:lnTo>
                    <a:pt x="99912" y="142239"/>
                  </a:lnTo>
                  <a:lnTo>
                    <a:pt x="99912" y="146049"/>
                  </a:lnTo>
                  <a:lnTo>
                    <a:pt x="98897" y="146049"/>
                  </a:lnTo>
                  <a:lnTo>
                    <a:pt x="98897" y="147319"/>
                  </a:lnTo>
                  <a:lnTo>
                    <a:pt x="101580" y="147319"/>
                  </a:lnTo>
                  <a:lnTo>
                    <a:pt x="101580" y="143509"/>
                  </a:lnTo>
                  <a:lnTo>
                    <a:pt x="100746" y="143509"/>
                  </a:lnTo>
                  <a:lnTo>
                    <a:pt x="101580" y="142239"/>
                  </a:lnTo>
                  <a:close/>
                </a:path>
                <a:path w="567690" h="187960">
                  <a:moveTo>
                    <a:pt x="101580" y="142239"/>
                  </a:moveTo>
                  <a:lnTo>
                    <a:pt x="100746" y="143509"/>
                  </a:lnTo>
                  <a:lnTo>
                    <a:pt x="101580" y="143509"/>
                  </a:lnTo>
                  <a:lnTo>
                    <a:pt x="101580" y="142239"/>
                  </a:lnTo>
                  <a:close/>
                </a:path>
                <a:path w="567690" h="187960">
                  <a:moveTo>
                    <a:pt x="113343" y="137159"/>
                  </a:moveTo>
                  <a:lnTo>
                    <a:pt x="103944" y="137159"/>
                  </a:lnTo>
                  <a:lnTo>
                    <a:pt x="103944" y="142239"/>
                  </a:lnTo>
                  <a:lnTo>
                    <a:pt x="101580" y="142239"/>
                  </a:lnTo>
                  <a:lnTo>
                    <a:pt x="101580" y="143509"/>
                  </a:lnTo>
                  <a:lnTo>
                    <a:pt x="105612" y="143509"/>
                  </a:lnTo>
                  <a:lnTo>
                    <a:pt x="105612" y="139699"/>
                  </a:lnTo>
                  <a:lnTo>
                    <a:pt x="104778" y="139699"/>
                  </a:lnTo>
                  <a:lnTo>
                    <a:pt x="105612" y="138429"/>
                  </a:lnTo>
                  <a:lnTo>
                    <a:pt x="113343" y="138429"/>
                  </a:lnTo>
                  <a:lnTo>
                    <a:pt x="113343" y="137159"/>
                  </a:lnTo>
                  <a:close/>
                </a:path>
                <a:path w="567690" h="187960">
                  <a:moveTo>
                    <a:pt x="105612" y="138429"/>
                  </a:moveTo>
                  <a:lnTo>
                    <a:pt x="104778" y="139699"/>
                  </a:lnTo>
                  <a:lnTo>
                    <a:pt x="105612" y="139699"/>
                  </a:lnTo>
                  <a:lnTo>
                    <a:pt x="105612" y="138429"/>
                  </a:lnTo>
                  <a:close/>
                </a:path>
                <a:path w="567690" h="187960">
                  <a:moveTo>
                    <a:pt x="115011" y="137159"/>
                  </a:moveTo>
                  <a:lnTo>
                    <a:pt x="114177" y="137159"/>
                  </a:lnTo>
                  <a:lnTo>
                    <a:pt x="113343" y="138429"/>
                  </a:lnTo>
                  <a:lnTo>
                    <a:pt x="105612" y="138429"/>
                  </a:lnTo>
                  <a:lnTo>
                    <a:pt x="105612" y="139699"/>
                  </a:lnTo>
                  <a:lnTo>
                    <a:pt x="115011" y="139699"/>
                  </a:lnTo>
                  <a:lnTo>
                    <a:pt x="115011" y="137159"/>
                  </a:lnTo>
                  <a:close/>
                </a:path>
                <a:path w="567690" h="187960">
                  <a:moveTo>
                    <a:pt x="165732" y="133349"/>
                  </a:moveTo>
                  <a:lnTo>
                    <a:pt x="113343" y="133349"/>
                  </a:lnTo>
                  <a:lnTo>
                    <a:pt x="113343" y="138429"/>
                  </a:lnTo>
                  <a:lnTo>
                    <a:pt x="114177" y="137159"/>
                  </a:lnTo>
                  <a:lnTo>
                    <a:pt x="115011" y="137159"/>
                  </a:lnTo>
                  <a:lnTo>
                    <a:pt x="115011" y="134619"/>
                  </a:lnTo>
                  <a:lnTo>
                    <a:pt x="165732" y="134619"/>
                  </a:lnTo>
                  <a:lnTo>
                    <a:pt x="165732" y="133349"/>
                  </a:lnTo>
                  <a:close/>
                </a:path>
                <a:path w="567690" h="187960">
                  <a:moveTo>
                    <a:pt x="167400" y="129539"/>
                  </a:moveTo>
                  <a:lnTo>
                    <a:pt x="165732" y="129539"/>
                  </a:lnTo>
                  <a:lnTo>
                    <a:pt x="165732" y="134619"/>
                  </a:lnTo>
                  <a:lnTo>
                    <a:pt x="166566" y="133349"/>
                  </a:lnTo>
                  <a:lnTo>
                    <a:pt x="167400" y="133349"/>
                  </a:lnTo>
                  <a:lnTo>
                    <a:pt x="167400" y="130809"/>
                  </a:lnTo>
                  <a:lnTo>
                    <a:pt x="166566" y="130809"/>
                  </a:lnTo>
                  <a:lnTo>
                    <a:pt x="167400" y="129539"/>
                  </a:lnTo>
                  <a:close/>
                </a:path>
                <a:path w="567690" h="187960">
                  <a:moveTo>
                    <a:pt x="167400" y="133349"/>
                  </a:moveTo>
                  <a:lnTo>
                    <a:pt x="166566" y="133349"/>
                  </a:lnTo>
                  <a:lnTo>
                    <a:pt x="165732" y="134619"/>
                  </a:lnTo>
                  <a:lnTo>
                    <a:pt x="167400" y="134619"/>
                  </a:lnTo>
                  <a:lnTo>
                    <a:pt x="167400" y="133349"/>
                  </a:lnTo>
                  <a:close/>
                </a:path>
                <a:path w="567690" h="187960">
                  <a:moveTo>
                    <a:pt x="167400" y="129539"/>
                  </a:moveTo>
                  <a:lnTo>
                    <a:pt x="166566" y="130809"/>
                  </a:lnTo>
                  <a:lnTo>
                    <a:pt x="167400" y="130809"/>
                  </a:lnTo>
                  <a:lnTo>
                    <a:pt x="167400" y="129539"/>
                  </a:lnTo>
                  <a:close/>
                </a:path>
                <a:path w="567690" h="187960">
                  <a:moveTo>
                    <a:pt x="175464" y="125729"/>
                  </a:moveTo>
                  <a:lnTo>
                    <a:pt x="173796" y="125729"/>
                  </a:lnTo>
                  <a:lnTo>
                    <a:pt x="173796" y="129539"/>
                  </a:lnTo>
                  <a:lnTo>
                    <a:pt x="167400" y="129539"/>
                  </a:lnTo>
                  <a:lnTo>
                    <a:pt x="167400" y="130809"/>
                  </a:lnTo>
                  <a:lnTo>
                    <a:pt x="175464" y="130809"/>
                  </a:lnTo>
                  <a:lnTo>
                    <a:pt x="175464" y="126999"/>
                  </a:lnTo>
                  <a:lnTo>
                    <a:pt x="174630" y="126999"/>
                  </a:lnTo>
                  <a:lnTo>
                    <a:pt x="175464" y="125729"/>
                  </a:lnTo>
                  <a:close/>
                </a:path>
                <a:path w="567690" h="187960">
                  <a:moveTo>
                    <a:pt x="175464" y="125729"/>
                  </a:moveTo>
                  <a:lnTo>
                    <a:pt x="174630" y="126999"/>
                  </a:lnTo>
                  <a:lnTo>
                    <a:pt x="175464" y="126999"/>
                  </a:lnTo>
                  <a:lnTo>
                    <a:pt x="175464" y="125729"/>
                  </a:lnTo>
                  <a:close/>
                </a:path>
                <a:path w="567690" h="187960">
                  <a:moveTo>
                    <a:pt x="196626" y="120649"/>
                  </a:moveTo>
                  <a:lnTo>
                    <a:pt x="195284" y="120649"/>
                  </a:lnTo>
                  <a:lnTo>
                    <a:pt x="195284" y="125729"/>
                  </a:lnTo>
                  <a:lnTo>
                    <a:pt x="175464" y="125729"/>
                  </a:lnTo>
                  <a:lnTo>
                    <a:pt x="175464" y="126999"/>
                  </a:lnTo>
                  <a:lnTo>
                    <a:pt x="196953" y="126999"/>
                  </a:lnTo>
                  <a:lnTo>
                    <a:pt x="196953" y="123189"/>
                  </a:lnTo>
                  <a:lnTo>
                    <a:pt x="196118" y="123189"/>
                  </a:lnTo>
                  <a:lnTo>
                    <a:pt x="196953" y="121919"/>
                  </a:lnTo>
                  <a:lnTo>
                    <a:pt x="196626" y="121919"/>
                  </a:lnTo>
                  <a:lnTo>
                    <a:pt x="196626" y="120649"/>
                  </a:lnTo>
                  <a:close/>
                </a:path>
                <a:path w="567690" h="187960">
                  <a:moveTo>
                    <a:pt x="196953" y="121919"/>
                  </a:moveTo>
                  <a:lnTo>
                    <a:pt x="196118" y="123189"/>
                  </a:lnTo>
                  <a:lnTo>
                    <a:pt x="196953" y="123189"/>
                  </a:lnTo>
                  <a:lnTo>
                    <a:pt x="196953" y="121919"/>
                  </a:lnTo>
                  <a:close/>
                </a:path>
                <a:path w="567690" h="187960">
                  <a:moveTo>
                    <a:pt x="198294" y="120649"/>
                  </a:moveTo>
                  <a:lnTo>
                    <a:pt x="197460" y="120649"/>
                  </a:lnTo>
                  <a:lnTo>
                    <a:pt x="196626" y="121919"/>
                  </a:lnTo>
                  <a:lnTo>
                    <a:pt x="196953" y="121919"/>
                  </a:lnTo>
                  <a:lnTo>
                    <a:pt x="196953" y="123189"/>
                  </a:lnTo>
                  <a:lnTo>
                    <a:pt x="198294" y="123189"/>
                  </a:lnTo>
                  <a:lnTo>
                    <a:pt x="198294" y="120649"/>
                  </a:lnTo>
                  <a:close/>
                </a:path>
                <a:path w="567690" h="187960">
                  <a:moveTo>
                    <a:pt x="206032" y="116839"/>
                  </a:moveTo>
                  <a:lnTo>
                    <a:pt x="196626" y="116839"/>
                  </a:lnTo>
                  <a:lnTo>
                    <a:pt x="196626" y="121919"/>
                  </a:lnTo>
                  <a:lnTo>
                    <a:pt x="197460" y="120649"/>
                  </a:lnTo>
                  <a:lnTo>
                    <a:pt x="198294" y="120649"/>
                  </a:lnTo>
                  <a:lnTo>
                    <a:pt x="198294" y="118109"/>
                  </a:lnTo>
                  <a:lnTo>
                    <a:pt x="206032" y="118109"/>
                  </a:lnTo>
                  <a:lnTo>
                    <a:pt x="206032" y="116839"/>
                  </a:lnTo>
                  <a:close/>
                </a:path>
                <a:path w="567690" h="187960">
                  <a:moveTo>
                    <a:pt x="212747" y="113029"/>
                  </a:moveTo>
                  <a:lnTo>
                    <a:pt x="206032" y="113029"/>
                  </a:lnTo>
                  <a:lnTo>
                    <a:pt x="206032" y="118109"/>
                  </a:lnTo>
                  <a:lnTo>
                    <a:pt x="206866" y="116839"/>
                  </a:lnTo>
                  <a:lnTo>
                    <a:pt x="207700" y="116839"/>
                  </a:lnTo>
                  <a:lnTo>
                    <a:pt x="207700" y="114299"/>
                  </a:lnTo>
                  <a:lnTo>
                    <a:pt x="212747" y="114299"/>
                  </a:lnTo>
                  <a:lnTo>
                    <a:pt x="212747" y="113029"/>
                  </a:lnTo>
                  <a:close/>
                </a:path>
                <a:path w="567690" h="187960">
                  <a:moveTo>
                    <a:pt x="207700" y="116839"/>
                  </a:moveTo>
                  <a:lnTo>
                    <a:pt x="206866" y="116839"/>
                  </a:lnTo>
                  <a:lnTo>
                    <a:pt x="206032" y="118109"/>
                  </a:lnTo>
                  <a:lnTo>
                    <a:pt x="207700" y="118109"/>
                  </a:lnTo>
                  <a:lnTo>
                    <a:pt x="207700" y="116839"/>
                  </a:lnTo>
                  <a:close/>
                </a:path>
                <a:path w="567690" h="187960">
                  <a:moveTo>
                    <a:pt x="214416" y="109219"/>
                  </a:moveTo>
                  <a:lnTo>
                    <a:pt x="212747" y="109219"/>
                  </a:lnTo>
                  <a:lnTo>
                    <a:pt x="212747" y="114299"/>
                  </a:lnTo>
                  <a:lnTo>
                    <a:pt x="213581" y="113029"/>
                  </a:lnTo>
                  <a:lnTo>
                    <a:pt x="214416" y="113029"/>
                  </a:lnTo>
                  <a:lnTo>
                    <a:pt x="214416" y="110489"/>
                  </a:lnTo>
                  <a:lnTo>
                    <a:pt x="213581" y="110489"/>
                  </a:lnTo>
                  <a:lnTo>
                    <a:pt x="214416" y="109219"/>
                  </a:lnTo>
                  <a:close/>
                </a:path>
                <a:path w="567690" h="187960">
                  <a:moveTo>
                    <a:pt x="214416" y="113029"/>
                  </a:moveTo>
                  <a:lnTo>
                    <a:pt x="213581" y="113029"/>
                  </a:lnTo>
                  <a:lnTo>
                    <a:pt x="212747" y="114299"/>
                  </a:lnTo>
                  <a:lnTo>
                    <a:pt x="214416" y="114299"/>
                  </a:lnTo>
                  <a:lnTo>
                    <a:pt x="214416" y="113029"/>
                  </a:lnTo>
                  <a:close/>
                </a:path>
                <a:path w="567690" h="187960">
                  <a:moveTo>
                    <a:pt x="214416" y="109219"/>
                  </a:moveTo>
                  <a:lnTo>
                    <a:pt x="213581" y="110489"/>
                  </a:lnTo>
                  <a:lnTo>
                    <a:pt x="214416" y="110489"/>
                  </a:lnTo>
                  <a:lnTo>
                    <a:pt x="214416" y="109219"/>
                  </a:lnTo>
                  <a:close/>
                </a:path>
                <a:path w="567690" h="187960">
                  <a:moveTo>
                    <a:pt x="216779" y="104139"/>
                  </a:moveTo>
                  <a:lnTo>
                    <a:pt x="214089" y="104139"/>
                  </a:lnTo>
                  <a:lnTo>
                    <a:pt x="214089" y="109219"/>
                  </a:lnTo>
                  <a:lnTo>
                    <a:pt x="214416" y="109219"/>
                  </a:lnTo>
                  <a:lnTo>
                    <a:pt x="214416" y="110489"/>
                  </a:lnTo>
                  <a:lnTo>
                    <a:pt x="215757" y="110489"/>
                  </a:lnTo>
                  <a:lnTo>
                    <a:pt x="215757" y="106679"/>
                  </a:lnTo>
                  <a:lnTo>
                    <a:pt x="214923" y="106679"/>
                  </a:lnTo>
                  <a:lnTo>
                    <a:pt x="215757" y="105409"/>
                  </a:lnTo>
                  <a:lnTo>
                    <a:pt x="216779" y="105409"/>
                  </a:lnTo>
                  <a:lnTo>
                    <a:pt x="216779" y="104139"/>
                  </a:lnTo>
                  <a:close/>
                </a:path>
                <a:path w="567690" h="187960">
                  <a:moveTo>
                    <a:pt x="215757" y="105409"/>
                  </a:moveTo>
                  <a:lnTo>
                    <a:pt x="214923" y="106679"/>
                  </a:lnTo>
                  <a:lnTo>
                    <a:pt x="215757" y="106679"/>
                  </a:lnTo>
                  <a:lnTo>
                    <a:pt x="215757" y="105409"/>
                  </a:lnTo>
                  <a:close/>
                </a:path>
                <a:path w="567690" h="187960">
                  <a:moveTo>
                    <a:pt x="218448" y="104139"/>
                  </a:moveTo>
                  <a:lnTo>
                    <a:pt x="217613" y="104139"/>
                  </a:lnTo>
                  <a:lnTo>
                    <a:pt x="216779" y="105409"/>
                  </a:lnTo>
                  <a:lnTo>
                    <a:pt x="215757" y="105409"/>
                  </a:lnTo>
                  <a:lnTo>
                    <a:pt x="215757" y="106679"/>
                  </a:lnTo>
                  <a:lnTo>
                    <a:pt x="218448" y="106679"/>
                  </a:lnTo>
                  <a:lnTo>
                    <a:pt x="218448" y="104139"/>
                  </a:lnTo>
                  <a:close/>
                </a:path>
                <a:path w="567690" h="187960">
                  <a:moveTo>
                    <a:pt x="222153" y="100329"/>
                  </a:moveTo>
                  <a:lnTo>
                    <a:pt x="216779" y="100329"/>
                  </a:lnTo>
                  <a:lnTo>
                    <a:pt x="216779" y="105409"/>
                  </a:lnTo>
                  <a:lnTo>
                    <a:pt x="217613" y="104139"/>
                  </a:lnTo>
                  <a:lnTo>
                    <a:pt x="218448" y="104139"/>
                  </a:lnTo>
                  <a:lnTo>
                    <a:pt x="218448" y="101599"/>
                  </a:lnTo>
                  <a:lnTo>
                    <a:pt x="222153" y="101599"/>
                  </a:lnTo>
                  <a:lnTo>
                    <a:pt x="222153" y="100329"/>
                  </a:lnTo>
                  <a:close/>
                </a:path>
                <a:path w="567690" h="187960">
                  <a:moveTo>
                    <a:pt x="224836" y="96519"/>
                  </a:moveTo>
                  <a:lnTo>
                    <a:pt x="222153" y="96519"/>
                  </a:lnTo>
                  <a:lnTo>
                    <a:pt x="222153" y="101599"/>
                  </a:lnTo>
                  <a:lnTo>
                    <a:pt x="222987" y="100329"/>
                  </a:lnTo>
                  <a:lnTo>
                    <a:pt x="223821" y="100329"/>
                  </a:lnTo>
                  <a:lnTo>
                    <a:pt x="223821" y="97789"/>
                  </a:lnTo>
                  <a:lnTo>
                    <a:pt x="224836" y="97789"/>
                  </a:lnTo>
                  <a:lnTo>
                    <a:pt x="224836" y="96519"/>
                  </a:lnTo>
                  <a:close/>
                </a:path>
                <a:path w="567690" h="187960">
                  <a:moveTo>
                    <a:pt x="223821" y="100329"/>
                  </a:moveTo>
                  <a:lnTo>
                    <a:pt x="222987" y="100329"/>
                  </a:lnTo>
                  <a:lnTo>
                    <a:pt x="222153" y="101599"/>
                  </a:lnTo>
                  <a:lnTo>
                    <a:pt x="223821" y="101599"/>
                  </a:lnTo>
                  <a:lnTo>
                    <a:pt x="223821" y="100329"/>
                  </a:lnTo>
                  <a:close/>
                </a:path>
                <a:path w="567690" h="187960">
                  <a:moveTo>
                    <a:pt x="226505" y="92709"/>
                  </a:moveTo>
                  <a:lnTo>
                    <a:pt x="224836" y="92709"/>
                  </a:lnTo>
                  <a:lnTo>
                    <a:pt x="224836" y="97789"/>
                  </a:lnTo>
                  <a:lnTo>
                    <a:pt x="225671" y="96519"/>
                  </a:lnTo>
                  <a:lnTo>
                    <a:pt x="226505" y="96519"/>
                  </a:lnTo>
                  <a:lnTo>
                    <a:pt x="226505" y="93979"/>
                  </a:lnTo>
                  <a:lnTo>
                    <a:pt x="225671" y="93979"/>
                  </a:lnTo>
                  <a:lnTo>
                    <a:pt x="226505" y="92709"/>
                  </a:lnTo>
                  <a:close/>
                </a:path>
                <a:path w="567690" h="187960">
                  <a:moveTo>
                    <a:pt x="226505" y="96519"/>
                  </a:moveTo>
                  <a:lnTo>
                    <a:pt x="225671" y="96519"/>
                  </a:lnTo>
                  <a:lnTo>
                    <a:pt x="224836" y="97789"/>
                  </a:lnTo>
                  <a:lnTo>
                    <a:pt x="226505" y="97789"/>
                  </a:lnTo>
                  <a:lnTo>
                    <a:pt x="226505" y="96519"/>
                  </a:lnTo>
                  <a:close/>
                </a:path>
                <a:path w="567690" h="187960">
                  <a:moveTo>
                    <a:pt x="226505" y="92709"/>
                  </a:moveTo>
                  <a:lnTo>
                    <a:pt x="225671" y="93979"/>
                  </a:lnTo>
                  <a:lnTo>
                    <a:pt x="226505" y="93979"/>
                  </a:lnTo>
                  <a:lnTo>
                    <a:pt x="226505" y="92709"/>
                  </a:lnTo>
                  <a:close/>
                </a:path>
                <a:path w="567690" h="187960">
                  <a:moveTo>
                    <a:pt x="246332" y="87629"/>
                  </a:moveTo>
                  <a:lnTo>
                    <a:pt x="244990" y="87629"/>
                  </a:lnTo>
                  <a:lnTo>
                    <a:pt x="244990" y="92709"/>
                  </a:lnTo>
                  <a:lnTo>
                    <a:pt x="226505" y="92709"/>
                  </a:lnTo>
                  <a:lnTo>
                    <a:pt x="226505" y="93979"/>
                  </a:lnTo>
                  <a:lnTo>
                    <a:pt x="246658" y="93979"/>
                  </a:lnTo>
                  <a:lnTo>
                    <a:pt x="246658" y="90169"/>
                  </a:lnTo>
                  <a:lnTo>
                    <a:pt x="245824" y="90169"/>
                  </a:lnTo>
                  <a:lnTo>
                    <a:pt x="246658" y="88899"/>
                  </a:lnTo>
                  <a:lnTo>
                    <a:pt x="246332" y="88899"/>
                  </a:lnTo>
                  <a:lnTo>
                    <a:pt x="246332" y="87629"/>
                  </a:lnTo>
                  <a:close/>
                </a:path>
                <a:path w="567690" h="187960">
                  <a:moveTo>
                    <a:pt x="246658" y="88899"/>
                  </a:moveTo>
                  <a:lnTo>
                    <a:pt x="245824" y="90169"/>
                  </a:lnTo>
                  <a:lnTo>
                    <a:pt x="246658" y="90169"/>
                  </a:lnTo>
                  <a:lnTo>
                    <a:pt x="246658" y="88899"/>
                  </a:lnTo>
                  <a:close/>
                </a:path>
                <a:path w="567690" h="187960">
                  <a:moveTo>
                    <a:pt x="247986" y="87629"/>
                  </a:moveTo>
                  <a:lnTo>
                    <a:pt x="247166" y="87629"/>
                  </a:lnTo>
                  <a:lnTo>
                    <a:pt x="246332" y="88899"/>
                  </a:lnTo>
                  <a:lnTo>
                    <a:pt x="246658" y="88899"/>
                  </a:lnTo>
                  <a:lnTo>
                    <a:pt x="246658" y="90169"/>
                  </a:lnTo>
                  <a:lnTo>
                    <a:pt x="247986" y="90169"/>
                  </a:lnTo>
                  <a:lnTo>
                    <a:pt x="247986" y="87629"/>
                  </a:lnTo>
                  <a:close/>
                </a:path>
                <a:path w="567690" h="187960">
                  <a:moveTo>
                    <a:pt x="266478" y="83819"/>
                  </a:moveTo>
                  <a:lnTo>
                    <a:pt x="246332" y="83819"/>
                  </a:lnTo>
                  <a:lnTo>
                    <a:pt x="246332" y="88899"/>
                  </a:lnTo>
                  <a:lnTo>
                    <a:pt x="247166" y="87629"/>
                  </a:lnTo>
                  <a:lnTo>
                    <a:pt x="247986" y="87629"/>
                  </a:lnTo>
                  <a:lnTo>
                    <a:pt x="247986" y="85089"/>
                  </a:lnTo>
                  <a:lnTo>
                    <a:pt x="266478" y="85089"/>
                  </a:lnTo>
                  <a:lnTo>
                    <a:pt x="266478" y="83819"/>
                  </a:lnTo>
                  <a:close/>
                </a:path>
                <a:path w="567690" h="187960">
                  <a:moveTo>
                    <a:pt x="268146" y="80009"/>
                  </a:moveTo>
                  <a:lnTo>
                    <a:pt x="266478" y="80009"/>
                  </a:lnTo>
                  <a:lnTo>
                    <a:pt x="266478" y="85089"/>
                  </a:lnTo>
                  <a:lnTo>
                    <a:pt x="267312" y="83819"/>
                  </a:lnTo>
                  <a:lnTo>
                    <a:pt x="268146" y="83819"/>
                  </a:lnTo>
                  <a:lnTo>
                    <a:pt x="268146" y="81279"/>
                  </a:lnTo>
                  <a:lnTo>
                    <a:pt x="267312" y="81279"/>
                  </a:lnTo>
                  <a:lnTo>
                    <a:pt x="268146" y="80009"/>
                  </a:lnTo>
                  <a:close/>
                </a:path>
                <a:path w="567690" h="187960">
                  <a:moveTo>
                    <a:pt x="268146" y="83819"/>
                  </a:moveTo>
                  <a:lnTo>
                    <a:pt x="267312" y="83819"/>
                  </a:lnTo>
                  <a:lnTo>
                    <a:pt x="266478" y="85089"/>
                  </a:lnTo>
                  <a:lnTo>
                    <a:pt x="268146" y="85089"/>
                  </a:lnTo>
                  <a:lnTo>
                    <a:pt x="268146" y="83819"/>
                  </a:lnTo>
                  <a:close/>
                </a:path>
                <a:path w="567690" h="187960">
                  <a:moveTo>
                    <a:pt x="268146" y="80009"/>
                  </a:moveTo>
                  <a:lnTo>
                    <a:pt x="267312" y="81279"/>
                  </a:lnTo>
                  <a:lnTo>
                    <a:pt x="268146" y="81279"/>
                  </a:lnTo>
                  <a:lnTo>
                    <a:pt x="268146" y="80009"/>
                  </a:lnTo>
                  <a:close/>
                </a:path>
                <a:path w="567690" h="187960">
                  <a:moveTo>
                    <a:pt x="269467" y="76199"/>
                  </a:moveTo>
                  <a:lnTo>
                    <a:pt x="267799" y="76199"/>
                  </a:lnTo>
                  <a:lnTo>
                    <a:pt x="267799" y="80009"/>
                  </a:lnTo>
                  <a:lnTo>
                    <a:pt x="268146" y="80009"/>
                  </a:lnTo>
                  <a:lnTo>
                    <a:pt x="268146" y="81279"/>
                  </a:lnTo>
                  <a:lnTo>
                    <a:pt x="269467" y="81279"/>
                  </a:lnTo>
                  <a:lnTo>
                    <a:pt x="269467" y="77469"/>
                  </a:lnTo>
                  <a:lnTo>
                    <a:pt x="268633" y="77469"/>
                  </a:lnTo>
                  <a:lnTo>
                    <a:pt x="269467" y="76199"/>
                  </a:lnTo>
                  <a:close/>
                </a:path>
                <a:path w="567690" h="187960">
                  <a:moveTo>
                    <a:pt x="269467" y="76199"/>
                  </a:moveTo>
                  <a:lnTo>
                    <a:pt x="268633" y="77469"/>
                  </a:lnTo>
                  <a:lnTo>
                    <a:pt x="269467" y="77469"/>
                  </a:lnTo>
                  <a:lnTo>
                    <a:pt x="269467" y="76199"/>
                  </a:lnTo>
                  <a:close/>
                </a:path>
                <a:path w="567690" h="187960">
                  <a:moveTo>
                    <a:pt x="286638" y="71119"/>
                  </a:moveTo>
                  <a:lnTo>
                    <a:pt x="275863" y="71119"/>
                  </a:lnTo>
                  <a:lnTo>
                    <a:pt x="275863" y="76199"/>
                  </a:lnTo>
                  <a:lnTo>
                    <a:pt x="269467" y="76199"/>
                  </a:lnTo>
                  <a:lnTo>
                    <a:pt x="269467" y="77469"/>
                  </a:lnTo>
                  <a:lnTo>
                    <a:pt x="277531" y="77469"/>
                  </a:lnTo>
                  <a:lnTo>
                    <a:pt x="277531" y="73659"/>
                  </a:lnTo>
                  <a:lnTo>
                    <a:pt x="276697" y="73659"/>
                  </a:lnTo>
                  <a:lnTo>
                    <a:pt x="277531" y="72389"/>
                  </a:lnTo>
                  <a:lnTo>
                    <a:pt x="286638" y="72389"/>
                  </a:lnTo>
                  <a:lnTo>
                    <a:pt x="286638" y="71119"/>
                  </a:lnTo>
                  <a:close/>
                </a:path>
                <a:path w="567690" h="187960">
                  <a:moveTo>
                    <a:pt x="277531" y="72389"/>
                  </a:moveTo>
                  <a:lnTo>
                    <a:pt x="276697" y="73659"/>
                  </a:lnTo>
                  <a:lnTo>
                    <a:pt x="277531" y="73659"/>
                  </a:lnTo>
                  <a:lnTo>
                    <a:pt x="277531" y="72389"/>
                  </a:lnTo>
                  <a:close/>
                </a:path>
                <a:path w="567690" h="187960">
                  <a:moveTo>
                    <a:pt x="288307" y="71119"/>
                  </a:moveTo>
                  <a:lnTo>
                    <a:pt x="287473" y="71119"/>
                  </a:lnTo>
                  <a:lnTo>
                    <a:pt x="286638" y="72389"/>
                  </a:lnTo>
                  <a:lnTo>
                    <a:pt x="277531" y="72389"/>
                  </a:lnTo>
                  <a:lnTo>
                    <a:pt x="277531" y="73659"/>
                  </a:lnTo>
                  <a:lnTo>
                    <a:pt x="288307" y="73659"/>
                  </a:lnTo>
                  <a:lnTo>
                    <a:pt x="288307" y="71119"/>
                  </a:lnTo>
                  <a:close/>
                </a:path>
                <a:path w="567690" h="187960">
                  <a:moveTo>
                    <a:pt x="353793" y="67309"/>
                  </a:moveTo>
                  <a:lnTo>
                    <a:pt x="286638" y="67309"/>
                  </a:lnTo>
                  <a:lnTo>
                    <a:pt x="286638" y="72389"/>
                  </a:lnTo>
                  <a:lnTo>
                    <a:pt x="287473" y="71119"/>
                  </a:lnTo>
                  <a:lnTo>
                    <a:pt x="288307" y="71119"/>
                  </a:lnTo>
                  <a:lnTo>
                    <a:pt x="288307" y="68579"/>
                  </a:lnTo>
                  <a:lnTo>
                    <a:pt x="353793" y="68579"/>
                  </a:lnTo>
                  <a:lnTo>
                    <a:pt x="353793" y="67309"/>
                  </a:lnTo>
                  <a:close/>
                </a:path>
                <a:path w="567690" h="187960">
                  <a:moveTo>
                    <a:pt x="355462" y="63499"/>
                  </a:moveTo>
                  <a:lnTo>
                    <a:pt x="353793" y="63499"/>
                  </a:lnTo>
                  <a:lnTo>
                    <a:pt x="353793" y="68579"/>
                  </a:lnTo>
                  <a:lnTo>
                    <a:pt x="354628" y="67309"/>
                  </a:lnTo>
                  <a:lnTo>
                    <a:pt x="355462" y="67309"/>
                  </a:lnTo>
                  <a:lnTo>
                    <a:pt x="355462" y="64769"/>
                  </a:lnTo>
                  <a:lnTo>
                    <a:pt x="354628" y="64769"/>
                  </a:lnTo>
                  <a:lnTo>
                    <a:pt x="355462" y="63499"/>
                  </a:lnTo>
                  <a:close/>
                </a:path>
                <a:path w="567690" h="187960">
                  <a:moveTo>
                    <a:pt x="355462" y="67309"/>
                  </a:moveTo>
                  <a:lnTo>
                    <a:pt x="354628" y="67309"/>
                  </a:lnTo>
                  <a:lnTo>
                    <a:pt x="353793" y="68579"/>
                  </a:lnTo>
                  <a:lnTo>
                    <a:pt x="355462" y="68579"/>
                  </a:lnTo>
                  <a:lnTo>
                    <a:pt x="355462" y="67309"/>
                  </a:lnTo>
                  <a:close/>
                </a:path>
                <a:path w="567690" h="187960">
                  <a:moveTo>
                    <a:pt x="355462" y="63499"/>
                  </a:moveTo>
                  <a:lnTo>
                    <a:pt x="354628" y="64769"/>
                  </a:lnTo>
                  <a:lnTo>
                    <a:pt x="355462" y="64769"/>
                  </a:lnTo>
                  <a:lnTo>
                    <a:pt x="355462" y="63499"/>
                  </a:lnTo>
                  <a:close/>
                </a:path>
                <a:path w="567690" h="187960">
                  <a:moveTo>
                    <a:pt x="375275" y="58419"/>
                  </a:moveTo>
                  <a:lnTo>
                    <a:pt x="372633" y="58419"/>
                  </a:lnTo>
                  <a:lnTo>
                    <a:pt x="372633" y="63499"/>
                  </a:lnTo>
                  <a:lnTo>
                    <a:pt x="355462" y="63499"/>
                  </a:lnTo>
                  <a:lnTo>
                    <a:pt x="355462" y="64769"/>
                  </a:lnTo>
                  <a:lnTo>
                    <a:pt x="374301" y="64769"/>
                  </a:lnTo>
                  <a:lnTo>
                    <a:pt x="374301" y="60959"/>
                  </a:lnTo>
                  <a:lnTo>
                    <a:pt x="373467" y="60959"/>
                  </a:lnTo>
                  <a:lnTo>
                    <a:pt x="374301" y="59689"/>
                  </a:lnTo>
                  <a:lnTo>
                    <a:pt x="375275" y="59689"/>
                  </a:lnTo>
                  <a:lnTo>
                    <a:pt x="375275" y="58419"/>
                  </a:lnTo>
                  <a:close/>
                </a:path>
                <a:path w="567690" h="187960">
                  <a:moveTo>
                    <a:pt x="374301" y="59689"/>
                  </a:moveTo>
                  <a:lnTo>
                    <a:pt x="373467" y="60959"/>
                  </a:lnTo>
                  <a:lnTo>
                    <a:pt x="374301" y="60959"/>
                  </a:lnTo>
                  <a:lnTo>
                    <a:pt x="374301" y="59689"/>
                  </a:lnTo>
                  <a:close/>
                </a:path>
                <a:path w="567690" h="187960">
                  <a:moveTo>
                    <a:pt x="376943" y="58419"/>
                  </a:moveTo>
                  <a:lnTo>
                    <a:pt x="376109" y="58419"/>
                  </a:lnTo>
                  <a:lnTo>
                    <a:pt x="375275" y="59689"/>
                  </a:lnTo>
                  <a:lnTo>
                    <a:pt x="374301" y="59689"/>
                  </a:lnTo>
                  <a:lnTo>
                    <a:pt x="374301" y="60959"/>
                  </a:lnTo>
                  <a:lnTo>
                    <a:pt x="376943" y="60959"/>
                  </a:lnTo>
                  <a:lnTo>
                    <a:pt x="376943" y="58419"/>
                  </a:lnTo>
                  <a:close/>
                </a:path>
                <a:path w="567690" h="187960">
                  <a:moveTo>
                    <a:pt x="377986" y="54609"/>
                  </a:moveTo>
                  <a:lnTo>
                    <a:pt x="375275" y="54609"/>
                  </a:lnTo>
                  <a:lnTo>
                    <a:pt x="375275" y="59689"/>
                  </a:lnTo>
                  <a:lnTo>
                    <a:pt x="376109" y="58419"/>
                  </a:lnTo>
                  <a:lnTo>
                    <a:pt x="376943" y="58419"/>
                  </a:lnTo>
                  <a:lnTo>
                    <a:pt x="376943" y="55879"/>
                  </a:lnTo>
                  <a:lnTo>
                    <a:pt x="377986" y="55879"/>
                  </a:lnTo>
                  <a:lnTo>
                    <a:pt x="377986" y="54609"/>
                  </a:lnTo>
                  <a:close/>
                </a:path>
                <a:path w="567690" h="187960">
                  <a:moveTo>
                    <a:pt x="379654" y="50799"/>
                  </a:moveTo>
                  <a:lnTo>
                    <a:pt x="377986" y="50799"/>
                  </a:lnTo>
                  <a:lnTo>
                    <a:pt x="377986" y="55879"/>
                  </a:lnTo>
                  <a:lnTo>
                    <a:pt x="378820" y="54609"/>
                  </a:lnTo>
                  <a:lnTo>
                    <a:pt x="379654" y="54609"/>
                  </a:lnTo>
                  <a:lnTo>
                    <a:pt x="379654" y="52069"/>
                  </a:lnTo>
                  <a:lnTo>
                    <a:pt x="378820" y="52069"/>
                  </a:lnTo>
                  <a:lnTo>
                    <a:pt x="379654" y="50799"/>
                  </a:lnTo>
                  <a:close/>
                </a:path>
                <a:path w="567690" h="187960">
                  <a:moveTo>
                    <a:pt x="379654" y="54609"/>
                  </a:moveTo>
                  <a:lnTo>
                    <a:pt x="378820" y="54609"/>
                  </a:lnTo>
                  <a:lnTo>
                    <a:pt x="377986" y="55879"/>
                  </a:lnTo>
                  <a:lnTo>
                    <a:pt x="379654" y="55879"/>
                  </a:lnTo>
                  <a:lnTo>
                    <a:pt x="379654" y="54609"/>
                  </a:lnTo>
                  <a:close/>
                </a:path>
                <a:path w="567690" h="187960">
                  <a:moveTo>
                    <a:pt x="379654" y="50799"/>
                  </a:moveTo>
                  <a:lnTo>
                    <a:pt x="378820" y="52069"/>
                  </a:lnTo>
                  <a:lnTo>
                    <a:pt x="379654" y="52069"/>
                  </a:lnTo>
                  <a:lnTo>
                    <a:pt x="379654" y="50799"/>
                  </a:lnTo>
                  <a:close/>
                </a:path>
                <a:path w="567690" h="187960">
                  <a:moveTo>
                    <a:pt x="394114" y="45719"/>
                  </a:moveTo>
                  <a:lnTo>
                    <a:pt x="382018" y="45719"/>
                  </a:lnTo>
                  <a:lnTo>
                    <a:pt x="382018" y="50799"/>
                  </a:lnTo>
                  <a:lnTo>
                    <a:pt x="379654" y="50799"/>
                  </a:lnTo>
                  <a:lnTo>
                    <a:pt x="379654" y="52069"/>
                  </a:lnTo>
                  <a:lnTo>
                    <a:pt x="383686" y="52069"/>
                  </a:lnTo>
                  <a:lnTo>
                    <a:pt x="383686" y="48259"/>
                  </a:lnTo>
                  <a:lnTo>
                    <a:pt x="382852" y="48259"/>
                  </a:lnTo>
                  <a:lnTo>
                    <a:pt x="383686" y="46989"/>
                  </a:lnTo>
                  <a:lnTo>
                    <a:pt x="394114" y="46989"/>
                  </a:lnTo>
                  <a:lnTo>
                    <a:pt x="394114" y="45719"/>
                  </a:lnTo>
                  <a:close/>
                </a:path>
                <a:path w="567690" h="187960">
                  <a:moveTo>
                    <a:pt x="383686" y="46989"/>
                  </a:moveTo>
                  <a:lnTo>
                    <a:pt x="382852" y="48259"/>
                  </a:lnTo>
                  <a:lnTo>
                    <a:pt x="383686" y="48259"/>
                  </a:lnTo>
                  <a:lnTo>
                    <a:pt x="383686" y="46989"/>
                  </a:lnTo>
                  <a:close/>
                </a:path>
                <a:path w="567690" h="187960">
                  <a:moveTo>
                    <a:pt x="395783" y="45719"/>
                  </a:moveTo>
                  <a:lnTo>
                    <a:pt x="394948" y="45719"/>
                  </a:lnTo>
                  <a:lnTo>
                    <a:pt x="394114" y="46989"/>
                  </a:lnTo>
                  <a:lnTo>
                    <a:pt x="383686" y="46989"/>
                  </a:lnTo>
                  <a:lnTo>
                    <a:pt x="383686" y="48259"/>
                  </a:lnTo>
                  <a:lnTo>
                    <a:pt x="395783" y="48259"/>
                  </a:lnTo>
                  <a:lnTo>
                    <a:pt x="395783" y="45719"/>
                  </a:lnTo>
                  <a:close/>
                </a:path>
                <a:path w="567690" h="187960">
                  <a:moveTo>
                    <a:pt x="419627" y="41909"/>
                  </a:moveTo>
                  <a:lnTo>
                    <a:pt x="394114" y="41909"/>
                  </a:lnTo>
                  <a:lnTo>
                    <a:pt x="394114" y="46989"/>
                  </a:lnTo>
                  <a:lnTo>
                    <a:pt x="394948" y="45719"/>
                  </a:lnTo>
                  <a:lnTo>
                    <a:pt x="395783" y="45719"/>
                  </a:lnTo>
                  <a:lnTo>
                    <a:pt x="395783" y="44449"/>
                  </a:lnTo>
                  <a:lnTo>
                    <a:pt x="394948" y="44449"/>
                  </a:lnTo>
                  <a:lnTo>
                    <a:pt x="395783" y="43179"/>
                  </a:lnTo>
                  <a:lnTo>
                    <a:pt x="419627" y="43179"/>
                  </a:lnTo>
                  <a:lnTo>
                    <a:pt x="419627" y="41909"/>
                  </a:lnTo>
                  <a:close/>
                </a:path>
                <a:path w="567690" h="187960">
                  <a:moveTo>
                    <a:pt x="395783" y="43179"/>
                  </a:moveTo>
                  <a:lnTo>
                    <a:pt x="394948" y="44449"/>
                  </a:lnTo>
                  <a:lnTo>
                    <a:pt x="395783" y="44449"/>
                  </a:lnTo>
                  <a:lnTo>
                    <a:pt x="395783" y="43179"/>
                  </a:lnTo>
                  <a:close/>
                </a:path>
                <a:path w="567690" h="187960">
                  <a:moveTo>
                    <a:pt x="421296" y="41909"/>
                  </a:moveTo>
                  <a:lnTo>
                    <a:pt x="420462" y="41909"/>
                  </a:lnTo>
                  <a:lnTo>
                    <a:pt x="419627" y="43179"/>
                  </a:lnTo>
                  <a:lnTo>
                    <a:pt x="395783" y="43179"/>
                  </a:lnTo>
                  <a:lnTo>
                    <a:pt x="395783" y="44449"/>
                  </a:lnTo>
                  <a:lnTo>
                    <a:pt x="421296" y="44449"/>
                  </a:lnTo>
                  <a:lnTo>
                    <a:pt x="421296" y="41909"/>
                  </a:lnTo>
                  <a:close/>
                </a:path>
                <a:path w="567690" h="187960">
                  <a:moveTo>
                    <a:pt x="423659" y="38099"/>
                  </a:moveTo>
                  <a:lnTo>
                    <a:pt x="419627" y="38099"/>
                  </a:lnTo>
                  <a:lnTo>
                    <a:pt x="419627" y="43179"/>
                  </a:lnTo>
                  <a:lnTo>
                    <a:pt x="420462" y="41909"/>
                  </a:lnTo>
                  <a:lnTo>
                    <a:pt x="421296" y="41909"/>
                  </a:lnTo>
                  <a:lnTo>
                    <a:pt x="421296" y="39369"/>
                  </a:lnTo>
                  <a:lnTo>
                    <a:pt x="423659" y="39369"/>
                  </a:lnTo>
                  <a:lnTo>
                    <a:pt x="423659" y="38099"/>
                  </a:lnTo>
                  <a:close/>
                </a:path>
                <a:path w="567690" h="187960">
                  <a:moveTo>
                    <a:pt x="425328" y="34289"/>
                  </a:moveTo>
                  <a:lnTo>
                    <a:pt x="423659" y="34289"/>
                  </a:lnTo>
                  <a:lnTo>
                    <a:pt x="423659" y="39369"/>
                  </a:lnTo>
                  <a:lnTo>
                    <a:pt x="424494" y="38099"/>
                  </a:lnTo>
                  <a:lnTo>
                    <a:pt x="425328" y="38099"/>
                  </a:lnTo>
                  <a:lnTo>
                    <a:pt x="425328" y="35559"/>
                  </a:lnTo>
                  <a:lnTo>
                    <a:pt x="424494" y="35559"/>
                  </a:lnTo>
                  <a:lnTo>
                    <a:pt x="425328" y="34289"/>
                  </a:lnTo>
                  <a:close/>
                </a:path>
                <a:path w="567690" h="187960">
                  <a:moveTo>
                    <a:pt x="425328" y="38099"/>
                  </a:moveTo>
                  <a:lnTo>
                    <a:pt x="424494" y="38099"/>
                  </a:lnTo>
                  <a:lnTo>
                    <a:pt x="423659" y="39369"/>
                  </a:lnTo>
                  <a:lnTo>
                    <a:pt x="425328" y="39369"/>
                  </a:lnTo>
                  <a:lnTo>
                    <a:pt x="425328" y="38099"/>
                  </a:lnTo>
                  <a:close/>
                </a:path>
                <a:path w="567690" h="187960">
                  <a:moveTo>
                    <a:pt x="425328" y="34289"/>
                  </a:moveTo>
                  <a:lnTo>
                    <a:pt x="424494" y="35559"/>
                  </a:lnTo>
                  <a:lnTo>
                    <a:pt x="425328" y="35559"/>
                  </a:lnTo>
                  <a:lnTo>
                    <a:pt x="425328" y="34289"/>
                  </a:lnTo>
                  <a:close/>
                </a:path>
                <a:path w="567690" h="187960">
                  <a:moveTo>
                    <a:pt x="435756" y="29209"/>
                  </a:moveTo>
                  <a:lnTo>
                    <a:pt x="430333" y="29209"/>
                  </a:lnTo>
                  <a:lnTo>
                    <a:pt x="430333" y="34289"/>
                  </a:lnTo>
                  <a:lnTo>
                    <a:pt x="425328" y="34289"/>
                  </a:lnTo>
                  <a:lnTo>
                    <a:pt x="425328" y="35559"/>
                  </a:lnTo>
                  <a:lnTo>
                    <a:pt x="432002" y="35559"/>
                  </a:lnTo>
                  <a:lnTo>
                    <a:pt x="432002" y="31749"/>
                  </a:lnTo>
                  <a:lnTo>
                    <a:pt x="431167" y="31749"/>
                  </a:lnTo>
                  <a:lnTo>
                    <a:pt x="432002" y="30479"/>
                  </a:lnTo>
                  <a:lnTo>
                    <a:pt x="435756" y="30479"/>
                  </a:lnTo>
                  <a:lnTo>
                    <a:pt x="435756" y="29209"/>
                  </a:lnTo>
                  <a:close/>
                </a:path>
                <a:path w="567690" h="187960">
                  <a:moveTo>
                    <a:pt x="432002" y="30479"/>
                  </a:moveTo>
                  <a:lnTo>
                    <a:pt x="431167" y="31749"/>
                  </a:lnTo>
                  <a:lnTo>
                    <a:pt x="432002" y="31749"/>
                  </a:lnTo>
                  <a:lnTo>
                    <a:pt x="432002" y="30479"/>
                  </a:lnTo>
                  <a:close/>
                </a:path>
                <a:path w="567690" h="187960">
                  <a:moveTo>
                    <a:pt x="437424" y="29209"/>
                  </a:moveTo>
                  <a:lnTo>
                    <a:pt x="436590" y="29209"/>
                  </a:lnTo>
                  <a:lnTo>
                    <a:pt x="435756" y="30479"/>
                  </a:lnTo>
                  <a:lnTo>
                    <a:pt x="432002" y="30479"/>
                  </a:lnTo>
                  <a:lnTo>
                    <a:pt x="432002" y="31749"/>
                  </a:lnTo>
                  <a:lnTo>
                    <a:pt x="437424" y="31749"/>
                  </a:lnTo>
                  <a:lnTo>
                    <a:pt x="437424" y="29209"/>
                  </a:lnTo>
                  <a:close/>
                </a:path>
                <a:path w="567690" h="187960">
                  <a:moveTo>
                    <a:pt x="467943" y="25399"/>
                  </a:moveTo>
                  <a:lnTo>
                    <a:pt x="435756" y="25399"/>
                  </a:lnTo>
                  <a:lnTo>
                    <a:pt x="435756" y="30479"/>
                  </a:lnTo>
                  <a:lnTo>
                    <a:pt x="436590" y="29209"/>
                  </a:lnTo>
                  <a:lnTo>
                    <a:pt x="437424" y="29209"/>
                  </a:lnTo>
                  <a:lnTo>
                    <a:pt x="437424" y="26669"/>
                  </a:lnTo>
                  <a:lnTo>
                    <a:pt x="467943" y="26669"/>
                  </a:lnTo>
                  <a:lnTo>
                    <a:pt x="467943" y="25399"/>
                  </a:lnTo>
                  <a:close/>
                </a:path>
                <a:path w="567690" h="187960">
                  <a:moveTo>
                    <a:pt x="469611" y="21589"/>
                  </a:moveTo>
                  <a:lnTo>
                    <a:pt x="467943" y="21589"/>
                  </a:lnTo>
                  <a:lnTo>
                    <a:pt x="467943" y="26669"/>
                  </a:lnTo>
                  <a:lnTo>
                    <a:pt x="468777" y="25399"/>
                  </a:lnTo>
                  <a:lnTo>
                    <a:pt x="469611" y="25399"/>
                  </a:lnTo>
                  <a:lnTo>
                    <a:pt x="469611" y="22859"/>
                  </a:lnTo>
                  <a:lnTo>
                    <a:pt x="468777" y="22859"/>
                  </a:lnTo>
                  <a:lnTo>
                    <a:pt x="469611" y="21589"/>
                  </a:lnTo>
                  <a:close/>
                </a:path>
                <a:path w="567690" h="187960">
                  <a:moveTo>
                    <a:pt x="469611" y="25399"/>
                  </a:moveTo>
                  <a:lnTo>
                    <a:pt x="468777" y="25399"/>
                  </a:lnTo>
                  <a:lnTo>
                    <a:pt x="467943" y="26669"/>
                  </a:lnTo>
                  <a:lnTo>
                    <a:pt x="469611" y="26669"/>
                  </a:lnTo>
                  <a:lnTo>
                    <a:pt x="469611" y="25399"/>
                  </a:lnTo>
                  <a:close/>
                </a:path>
                <a:path w="567690" h="187960">
                  <a:moveTo>
                    <a:pt x="469611" y="21589"/>
                  </a:moveTo>
                  <a:lnTo>
                    <a:pt x="468777" y="22859"/>
                  </a:lnTo>
                  <a:lnTo>
                    <a:pt x="469611" y="22859"/>
                  </a:lnTo>
                  <a:lnTo>
                    <a:pt x="469611" y="21589"/>
                  </a:lnTo>
                  <a:close/>
                </a:path>
                <a:path w="567690" h="187960">
                  <a:moveTo>
                    <a:pt x="519039" y="12699"/>
                  </a:moveTo>
                  <a:lnTo>
                    <a:pt x="469333" y="12699"/>
                  </a:lnTo>
                  <a:lnTo>
                    <a:pt x="469333" y="21589"/>
                  </a:lnTo>
                  <a:lnTo>
                    <a:pt x="469611" y="21589"/>
                  </a:lnTo>
                  <a:lnTo>
                    <a:pt x="469611" y="22859"/>
                  </a:lnTo>
                  <a:lnTo>
                    <a:pt x="471002" y="22859"/>
                  </a:lnTo>
                  <a:lnTo>
                    <a:pt x="471002" y="13969"/>
                  </a:lnTo>
                  <a:lnTo>
                    <a:pt x="519039" y="13969"/>
                  </a:lnTo>
                  <a:lnTo>
                    <a:pt x="519039" y="12699"/>
                  </a:lnTo>
                  <a:close/>
                </a:path>
                <a:path w="567690" h="187960">
                  <a:moveTo>
                    <a:pt x="520707" y="8889"/>
                  </a:moveTo>
                  <a:lnTo>
                    <a:pt x="519039" y="8889"/>
                  </a:lnTo>
                  <a:lnTo>
                    <a:pt x="519039" y="13969"/>
                  </a:lnTo>
                  <a:lnTo>
                    <a:pt x="519873" y="12699"/>
                  </a:lnTo>
                  <a:lnTo>
                    <a:pt x="520707" y="12699"/>
                  </a:lnTo>
                  <a:lnTo>
                    <a:pt x="520707" y="10159"/>
                  </a:lnTo>
                  <a:lnTo>
                    <a:pt x="519873" y="10159"/>
                  </a:lnTo>
                  <a:lnTo>
                    <a:pt x="520707" y="8889"/>
                  </a:lnTo>
                  <a:close/>
                </a:path>
                <a:path w="567690" h="187960">
                  <a:moveTo>
                    <a:pt x="520707" y="12699"/>
                  </a:moveTo>
                  <a:lnTo>
                    <a:pt x="519873" y="12699"/>
                  </a:lnTo>
                  <a:lnTo>
                    <a:pt x="519039" y="13969"/>
                  </a:lnTo>
                  <a:lnTo>
                    <a:pt x="520707" y="13969"/>
                  </a:lnTo>
                  <a:lnTo>
                    <a:pt x="520707" y="12699"/>
                  </a:lnTo>
                  <a:close/>
                </a:path>
                <a:path w="567690" h="187960">
                  <a:moveTo>
                    <a:pt x="520707" y="8889"/>
                  </a:moveTo>
                  <a:lnTo>
                    <a:pt x="519873" y="10159"/>
                  </a:lnTo>
                  <a:lnTo>
                    <a:pt x="520707" y="10159"/>
                  </a:lnTo>
                  <a:lnTo>
                    <a:pt x="520707" y="8889"/>
                  </a:lnTo>
                  <a:close/>
                </a:path>
                <a:path w="567690" h="187960">
                  <a:moveTo>
                    <a:pt x="552616" y="3810"/>
                  </a:moveTo>
                  <a:lnTo>
                    <a:pt x="533777" y="3809"/>
                  </a:lnTo>
                  <a:lnTo>
                    <a:pt x="533777" y="8889"/>
                  </a:lnTo>
                  <a:lnTo>
                    <a:pt x="520707" y="8889"/>
                  </a:lnTo>
                  <a:lnTo>
                    <a:pt x="520707" y="10159"/>
                  </a:lnTo>
                  <a:lnTo>
                    <a:pt x="535445" y="10159"/>
                  </a:lnTo>
                  <a:lnTo>
                    <a:pt x="535445" y="6349"/>
                  </a:lnTo>
                  <a:lnTo>
                    <a:pt x="534611" y="6349"/>
                  </a:lnTo>
                  <a:lnTo>
                    <a:pt x="535445" y="5079"/>
                  </a:lnTo>
                  <a:lnTo>
                    <a:pt x="552616" y="5080"/>
                  </a:lnTo>
                  <a:lnTo>
                    <a:pt x="552616" y="3810"/>
                  </a:lnTo>
                  <a:close/>
                </a:path>
                <a:path w="567690" h="187960">
                  <a:moveTo>
                    <a:pt x="535445" y="5079"/>
                  </a:moveTo>
                  <a:lnTo>
                    <a:pt x="534611" y="6349"/>
                  </a:lnTo>
                  <a:lnTo>
                    <a:pt x="535445" y="6349"/>
                  </a:lnTo>
                  <a:lnTo>
                    <a:pt x="535445" y="5079"/>
                  </a:lnTo>
                  <a:close/>
                </a:path>
                <a:path w="567690" h="187960">
                  <a:moveTo>
                    <a:pt x="554285" y="3810"/>
                  </a:moveTo>
                  <a:lnTo>
                    <a:pt x="553451" y="3810"/>
                  </a:lnTo>
                  <a:lnTo>
                    <a:pt x="552616" y="5080"/>
                  </a:lnTo>
                  <a:lnTo>
                    <a:pt x="535445" y="5079"/>
                  </a:lnTo>
                  <a:lnTo>
                    <a:pt x="535445" y="6349"/>
                  </a:lnTo>
                  <a:lnTo>
                    <a:pt x="554285" y="6350"/>
                  </a:lnTo>
                  <a:lnTo>
                    <a:pt x="554285" y="3810"/>
                  </a:lnTo>
                  <a:close/>
                </a:path>
                <a:path w="567690" h="187960">
                  <a:moveTo>
                    <a:pt x="567439" y="0"/>
                  </a:moveTo>
                  <a:lnTo>
                    <a:pt x="552616" y="0"/>
                  </a:lnTo>
                  <a:lnTo>
                    <a:pt x="552616" y="5080"/>
                  </a:lnTo>
                  <a:lnTo>
                    <a:pt x="553451" y="3810"/>
                  </a:lnTo>
                  <a:lnTo>
                    <a:pt x="554285" y="3810"/>
                  </a:lnTo>
                  <a:lnTo>
                    <a:pt x="554285" y="1270"/>
                  </a:lnTo>
                  <a:lnTo>
                    <a:pt x="564938" y="1270"/>
                  </a:lnTo>
                  <a:lnTo>
                    <a:pt x="567439" y="0"/>
                  </a:lnTo>
                  <a:close/>
                </a:path>
              </a:pathLst>
            </a:custGeom>
            <a:solidFill>
              <a:srgbClr val="B1172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6124686" y="2211584"/>
              <a:ext cx="384810" cy="31750"/>
            </a:xfrm>
            <a:custGeom>
              <a:avLst/>
              <a:gdLst/>
              <a:ahLst/>
              <a:cxnLst/>
              <a:rect l="l" t="t" r="r" b="b"/>
              <a:pathLst>
                <a:path w="384809" h="31750">
                  <a:moveTo>
                    <a:pt x="0" y="0"/>
                  </a:moveTo>
                  <a:lnTo>
                    <a:pt x="384703" y="0"/>
                  </a:lnTo>
                </a:path>
                <a:path w="384809" h="31750">
                  <a:moveTo>
                    <a:pt x="98890" y="0"/>
                  </a:moveTo>
                  <a:lnTo>
                    <a:pt x="98890" y="3125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6" name="object 56" descr=""/>
          <p:cNvSpPr txBox="1"/>
          <p:nvPr/>
        </p:nvSpPr>
        <p:spPr>
          <a:xfrm>
            <a:off x="6192627" y="2252281"/>
            <a:ext cx="6032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5" b="1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57" name="object 57" descr=""/>
          <p:cNvSpPr/>
          <p:nvPr/>
        </p:nvSpPr>
        <p:spPr>
          <a:xfrm>
            <a:off x="6093360" y="710537"/>
            <a:ext cx="31750" cy="1501140"/>
          </a:xfrm>
          <a:custGeom>
            <a:avLst/>
            <a:gdLst/>
            <a:ahLst/>
            <a:cxnLst/>
            <a:rect l="l" t="t" r="r" b="b"/>
            <a:pathLst>
              <a:path w="31750" h="1501139">
                <a:moveTo>
                  <a:pt x="31325" y="1501046"/>
                </a:moveTo>
                <a:lnTo>
                  <a:pt x="31324" y="0"/>
                </a:lnTo>
              </a:path>
              <a:path w="31750" h="1501139">
                <a:moveTo>
                  <a:pt x="31325" y="1501046"/>
                </a:moveTo>
                <a:lnTo>
                  <a:pt x="0" y="150104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 descr=""/>
          <p:cNvSpPr txBox="1"/>
          <p:nvPr/>
        </p:nvSpPr>
        <p:spPr>
          <a:xfrm>
            <a:off x="5977662" y="2162419"/>
            <a:ext cx="118110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0%</a:t>
            </a:r>
            <a:endParaRPr sz="500">
              <a:latin typeface="Arial"/>
              <a:cs typeface="Arial"/>
            </a:endParaRPr>
          </a:p>
        </p:txBody>
      </p:sp>
      <p:sp>
        <p:nvSpPr>
          <p:cNvPr id="59" name="object 59" descr=""/>
          <p:cNvSpPr/>
          <p:nvPr/>
        </p:nvSpPr>
        <p:spPr>
          <a:xfrm>
            <a:off x="6093360" y="2063558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 descr=""/>
          <p:cNvSpPr txBox="1"/>
          <p:nvPr/>
        </p:nvSpPr>
        <p:spPr>
          <a:xfrm>
            <a:off x="5941164" y="2014394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10%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1" name="object 61" descr=""/>
          <p:cNvSpPr/>
          <p:nvPr/>
        </p:nvSpPr>
        <p:spPr>
          <a:xfrm>
            <a:off x="6093360" y="1915533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 descr=""/>
          <p:cNvSpPr txBox="1"/>
          <p:nvPr/>
        </p:nvSpPr>
        <p:spPr>
          <a:xfrm>
            <a:off x="5941164" y="1866369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20%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3" name="object 63" descr=""/>
          <p:cNvSpPr/>
          <p:nvPr/>
        </p:nvSpPr>
        <p:spPr>
          <a:xfrm>
            <a:off x="6093360" y="1767522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 descr=""/>
          <p:cNvSpPr txBox="1"/>
          <p:nvPr/>
        </p:nvSpPr>
        <p:spPr>
          <a:xfrm>
            <a:off x="5941164" y="1718358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30%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5" name="object 65" descr=""/>
          <p:cNvSpPr/>
          <p:nvPr/>
        </p:nvSpPr>
        <p:spPr>
          <a:xfrm>
            <a:off x="6093360" y="1619511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 descr=""/>
          <p:cNvSpPr txBox="1"/>
          <p:nvPr/>
        </p:nvSpPr>
        <p:spPr>
          <a:xfrm>
            <a:off x="5941164" y="1570346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40%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7" name="object 67" descr=""/>
          <p:cNvSpPr/>
          <p:nvPr/>
        </p:nvSpPr>
        <p:spPr>
          <a:xfrm>
            <a:off x="6093360" y="1471430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 descr=""/>
          <p:cNvSpPr txBox="1"/>
          <p:nvPr/>
        </p:nvSpPr>
        <p:spPr>
          <a:xfrm>
            <a:off x="5941164" y="1422266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50%</a:t>
            </a:r>
            <a:endParaRPr sz="500">
              <a:latin typeface="Arial"/>
              <a:cs typeface="Arial"/>
            </a:endParaRPr>
          </a:p>
        </p:txBody>
      </p:sp>
      <p:sp>
        <p:nvSpPr>
          <p:cNvPr id="69" name="object 69" descr=""/>
          <p:cNvSpPr/>
          <p:nvPr/>
        </p:nvSpPr>
        <p:spPr>
          <a:xfrm>
            <a:off x="6093360" y="132341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 descr=""/>
          <p:cNvSpPr txBox="1"/>
          <p:nvPr/>
        </p:nvSpPr>
        <p:spPr>
          <a:xfrm>
            <a:off x="5941164" y="1274255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60%</a:t>
            </a:r>
            <a:endParaRPr sz="500">
              <a:latin typeface="Arial"/>
              <a:cs typeface="Arial"/>
            </a:endParaRPr>
          </a:p>
        </p:txBody>
      </p:sp>
      <p:sp>
        <p:nvSpPr>
          <p:cNvPr id="71" name="object 71" descr=""/>
          <p:cNvSpPr/>
          <p:nvPr/>
        </p:nvSpPr>
        <p:spPr>
          <a:xfrm>
            <a:off x="6093360" y="1175408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 descr=""/>
          <p:cNvSpPr txBox="1"/>
          <p:nvPr/>
        </p:nvSpPr>
        <p:spPr>
          <a:xfrm>
            <a:off x="5941164" y="1126243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70%</a:t>
            </a:r>
            <a:endParaRPr sz="500">
              <a:latin typeface="Arial"/>
              <a:cs typeface="Arial"/>
            </a:endParaRPr>
          </a:p>
        </p:txBody>
      </p:sp>
      <p:sp>
        <p:nvSpPr>
          <p:cNvPr id="73" name="object 73" descr=""/>
          <p:cNvSpPr/>
          <p:nvPr/>
        </p:nvSpPr>
        <p:spPr>
          <a:xfrm>
            <a:off x="6093360" y="1027397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 descr=""/>
          <p:cNvSpPr txBox="1"/>
          <p:nvPr/>
        </p:nvSpPr>
        <p:spPr>
          <a:xfrm>
            <a:off x="5941164" y="978232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80%</a:t>
            </a:r>
            <a:endParaRPr sz="500">
              <a:latin typeface="Arial"/>
              <a:cs typeface="Arial"/>
            </a:endParaRPr>
          </a:p>
        </p:txBody>
      </p:sp>
      <p:sp>
        <p:nvSpPr>
          <p:cNvPr id="75" name="object 75" descr=""/>
          <p:cNvSpPr/>
          <p:nvPr/>
        </p:nvSpPr>
        <p:spPr>
          <a:xfrm>
            <a:off x="6093360" y="879386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 descr=""/>
          <p:cNvSpPr txBox="1"/>
          <p:nvPr/>
        </p:nvSpPr>
        <p:spPr>
          <a:xfrm>
            <a:off x="5941164" y="830221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90%</a:t>
            </a:r>
            <a:endParaRPr sz="500">
              <a:latin typeface="Arial"/>
              <a:cs typeface="Arial"/>
            </a:endParaRPr>
          </a:p>
        </p:txBody>
      </p:sp>
      <p:sp>
        <p:nvSpPr>
          <p:cNvPr id="77" name="object 77" descr=""/>
          <p:cNvSpPr/>
          <p:nvPr/>
        </p:nvSpPr>
        <p:spPr>
          <a:xfrm>
            <a:off x="6093360" y="731305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 descr=""/>
          <p:cNvSpPr txBox="1"/>
          <p:nvPr/>
        </p:nvSpPr>
        <p:spPr>
          <a:xfrm>
            <a:off x="5904667" y="682140"/>
            <a:ext cx="19113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0" b="1">
                <a:latin typeface="Arial"/>
                <a:cs typeface="Arial"/>
              </a:rPr>
              <a:t>100%</a:t>
            </a:r>
            <a:endParaRPr sz="500">
              <a:latin typeface="Arial"/>
              <a:cs typeface="Arial"/>
            </a:endParaRPr>
          </a:p>
        </p:txBody>
      </p:sp>
      <p:sp>
        <p:nvSpPr>
          <p:cNvPr id="79" name="object 79" descr=""/>
          <p:cNvSpPr txBox="1"/>
          <p:nvPr/>
        </p:nvSpPr>
        <p:spPr>
          <a:xfrm>
            <a:off x="5772353" y="1360675"/>
            <a:ext cx="95885" cy="199390"/>
          </a:xfrm>
          <a:prstGeom prst="rect">
            <a:avLst/>
          </a:prstGeom>
        </p:spPr>
        <p:txBody>
          <a:bodyPr wrap="square" lIns="0" tIns="571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500" spc="-10" b="1">
                <a:latin typeface="Arial"/>
                <a:cs typeface="Arial"/>
              </a:rPr>
              <a:t>Death</a:t>
            </a:r>
            <a:endParaRPr sz="500">
              <a:latin typeface="Arial"/>
              <a:cs typeface="Arial"/>
            </a:endParaRPr>
          </a:p>
        </p:txBody>
      </p:sp>
      <p:sp>
        <p:nvSpPr>
          <p:cNvPr id="80" name="object 80" descr=""/>
          <p:cNvSpPr/>
          <p:nvPr/>
        </p:nvSpPr>
        <p:spPr>
          <a:xfrm>
            <a:off x="5775959" y="2715767"/>
            <a:ext cx="3008630" cy="2005964"/>
          </a:xfrm>
          <a:custGeom>
            <a:avLst/>
            <a:gdLst/>
            <a:ahLst/>
            <a:cxnLst/>
            <a:rect l="l" t="t" r="r" b="b"/>
            <a:pathLst>
              <a:path w="3008629" h="2005964">
                <a:moveTo>
                  <a:pt x="3008376" y="0"/>
                </a:moveTo>
                <a:lnTo>
                  <a:pt x="0" y="0"/>
                </a:lnTo>
                <a:lnTo>
                  <a:pt x="0" y="2005583"/>
                </a:lnTo>
                <a:lnTo>
                  <a:pt x="3008376" y="2005583"/>
                </a:lnTo>
                <a:lnTo>
                  <a:pt x="300837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 descr=""/>
          <p:cNvSpPr txBox="1"/>
          <p:nvPr/>
        </p:nvSpPr>
        <p:spPr>
          <a:xfrm>
            <a:off x="6646423" y="4549715"/>
            <a:ext cx="133350" cy="1771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solidFill>
                  <a:srgbClr val="2A24D9"/>
                </a:solidFill>
                <a:latin typeface="Arial"/>
                <a:cs typeface="Arial"/>
              </a:rPr>
              <a:t>299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500" spc="-25" b="1">
                <a:solidFill>
                  <a:srgbClr val="B1172B"/>
                </a:solidFill>
                <a:latin typeface="Arial"/>
                <a:cs typeface="Arial"/>
              </a:rPr>
              <a:t>296</a:t>
            </a:r>
            <a:endParaRPr sz="500">
              <a:latin typeface="Arial"/>
              <a:cs typeface="Arial"/>
            </a:endParaRPr>
          </a:p>
        </p:txBody>
      </p:sp>
      <p:sp>
        <p:nvSpPr>
          <p:cNvPr id="82" name="object 82" descr=""/>
          <p:cNvSpPr txBox="1"/>
          <p:nvPr/>
        </p:nvSpPr>
        <p:spPr>
          <a:xfrm>
            <a:off x="7136738" y="4549715"/>
            <a:ext cx="133350" cy="1771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solidFill>
                  <a:srgbClr val="2A24D9"/>
                </a:solidFill>
                <a:latin typeface="Arial"/>
                <a:cs typeface="Arial"/>
              </a:rPr>
              <a:t>251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500" spc="-25" b="1">
                <a:solidFill>
                  <a:srgbClr val="B1172B"/>
                </a:solidFill>
                <a:latin typeface="Arial"/>
                <a:cs typeface="Arial"/>
              </a:rPr>
              <a:t>252</a:t>
            </a:r>
            <a:endParaRPr sz="500">
              <a:latin typeface="Arial"/>
              <a:cs typeface="Arial"/>
            </a:endParaRPr>
          </a:p>
        </p:txBody>
      </p:sp>
      <p:sp>
        <p:nvSpPr>
          <p:cNvPr id="83" name="object 83" descr=""/>
          <p:cNvSpPr txBox="1"/>
          <p:nvPr/>
        </p:nvSpPr>
        <p:spPr>
          <a:xfrm>
            <a:off x="7627052" y="4549715"/>
            <a:ext cx="133350" cy="1771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solidFill>
                  <a:srgbClr val="2A24D9"/>
                </a:solidFill>
                <a:latin typeface="Arial"/>
                <a:cs typeface="Arial"/>
              </a:rPr>
              <a:t>214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500" spc="-25" b="1">
                <a:solidFill>
                  <a:srgbClr val="B1172B"/>
                </a:solidFill>
                <a:latin typeface="Arial"/>
                <a:cs typeface="Arial"/>
              </a:rPr>
              <a:t>207</a:t>
            </a:r>
            <a:endParaRPr sz="500">
              <a:latin typeface="Arial"/>
              <a:cs typeface="Arial"/>
            </a:endParaRPr>
          </a:p>
        </p:txBody>
      </p:sp>
      <p:sp>
        <p:nvSpPr>
          <p:cNvPr id="84" name="object 84" descr=""/>
          <p:cNvSpPr txBox="1"/>
          <p:nvPr/>
        </p:nvSpPr>
        <p:spPr>
          <a:xfrm>
            <a:off x="8117297" y="4549715"/>
            <a:ext cx="133350" cy="1771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solidFill>
                  <a:srgbClr val="2A24D9"/>
                </a:solidFill>
                <a:latin typeface="Arial"/>
                <a:cs typeface="Arial"/>
              </a:rPr>
              <a:t>182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500" spc="-25" b="1">
                <a:solidFill>
                  <a:srgbClr val="B1172B"/>
                </a:solidFill>
                <a:latin typeface="Arial"/>
                <a:cs typeface="Arial"/>
              </a:rPr>
              <a:t>164</a:t>
            </a:r>
            <a:endParaRPr sz="500">
              <a:latin typeface="Arial"/>
              <a:cs typeface="Arial"/>
            </a:endParaRPr>
          </a:p>
        </p:txBody>
      </p:sp>
      <p:sp>
        <p:nvSpPr>
          <p:cNvPr id="85" name="object 85" descr=""/>
          <p:cNvSpPr txBox="1"/>
          <p:nvPr/>
        </p:nvSpPr>
        <p:spPr>
          <a:xfrm>
            <a:off x="8625895" y="4549715"/>
            <a:ext cx="97155" cy="1771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solidFill>
                  <a:srgbClr val="2A24D9"/>
                </a:solidFill>
                <a:latin typeface="Arial"/>
                <a:cs typeface="Arial"/>
              </a:rPr>
              <a:t>81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500" spc="-25" b="1">
                <a:solidFill>
                  <a:srgbClr val="B1172B"/>
                </a:solidFill>
                <a:latin typeface="Arial"/>
                <a:cs typeface="Arial"/>
              </a:rPr>
              <a:t>91</a:t>
            </a:r>
            <a:endParaRPr sz="500">
              <a:latin typeface="Arial"/>
              <a:cs typeface="Arial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5849824" y="4549715"/>
            <a:ext cx="440055" cy="1771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b="1">
                <a:solidFill>
                  <a:srgbClr val="2A24D9"/>
                </a:solidFill>
                <a:latin typeface="Arial"/>
                <a:cs typeface="Arial"/>
              </a:rPr>
              <a:t>Portico</a:t>
            </a:r>
            <a:r>
              <a:rPr dirty="0" sz="500" spc="190" b="1">
                <a:solidFill>
                  <a:srgbClr val="2A24D9"/>
                </a:solidFill>
                <a:latin typeface="Arial"/>
                <a:cs typeface="Arial"/>
              </a:rPr>
              <a:t>  </a:t>
            </a:r>
            <a:r>
              <a:rPr dirty="0" sz="500" spc="-25" b="1">
                <a:solidFill>
                  <a:srgbClr val="2A24D9"/>
                </a:solidFill>
                <a:latin typeface="Arial"/>
                <a:cs typeface="Arial"/>
              </a:rPr>
              <a:t>375</a:t>
            </a:r>
            <a:endParaRPr sz="500">
              <a:latin typeface="Arial"/>
              <a:cs typeface="Arial"/>
            </a:endParaRPr>
          </a:p>
          <a:p>
            <a:pPr marL="100965">
              <a:lnSpc>
                <a:spcPct val="100000"/>
              </a:lnSpc>
              <a:spcBef>
                <a:spcPts val="5"/>
              </a:spcBef>
            </a:pPr>
            <a:r>
              <a:rPr dirty="0" sz="500" b="1">
                <a:solidFill>
                  <a:srgbClr val="B1172B"/>
                </a:solidFill>
                <a:latin typeface="Arial"/>
                <a:cs typeface="Arial"/>
              </a:rPr>
              <a:t>CAV</a:t>
            </a:r>
            <a:r>
              <a:rPr dirty="0" sz="500" spc="180" b="1">
                <a:solidFill>
                  <a:srgbClr val="B1172B"/>
                </a:solidFill>
                <a:latin typeface="Arial"/>
                <a:cs typeface="Arial"/>
              </a:rPr>
              <a:t>  </a:t>
            </a:r>
            <a:r>
              <a:rPr dirty="0" sz="500" spc="-25" b="1">
                <a:solidFill>
                  <a:srgbClr val="B1172B"/>
                </a:solidFill>
                <a:latin typeface="Arial"/>
                <a:cs typeface="Arial"/>
              </a:rPr>
              <a:t>362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87" name="object 87" descr=""/>
          <p:cNvGrpSpPr/>
          <p:nvPr/>
        </p:nvGrpSpPr>
        <p:grpSpPr>
          <a:xfrm>
            <a:off x="6124051" y="4040187"/>
            <a:ext cx="2651125" cy="224154"/>
            <a:chOff x="6124051" y="4040187"/>
            <a:chExt cx="2651125" cy="224154"/>
          </a:xfrm>
        </p:grpSpPr>
        <p:sp>
          <p:nvSpPr>
            <p:cNvPr id="88" name="object 88" descr=""/>
            <p:cNvSpPr/>
            <p:nvPr/>
          </p:nvSpPr>
          <p:spPr>
            <a:xfrm>
              <a:off x="6222741" y="4060253"/>
              <a:ext cx="2452370" cy="172720"/>
            </a:xfrm>
            <a:custGeom>
              <a:avLst/>
              <a:gdLst/>
              <a:ahLst/>
              <a:cxnLst/>
              <a:rect l="l" t="t" r="r" b="b"/>
              <a:pathLst>
                <a:path w="2452370" h="172720">
                  <a:moveTo>
                    <a:pt x="1341" y="167375"/>
                  </a:moveTo>
                  <a:lnTo>
                    <a:pt x="0" y="167375"/>
                  </a:lnTo>
                  <a:lnTo>
                    <a:pt x="0" y="172154"/>
                  </a:lnTo>
                  <a:lnTo>
                    <a:pt x="1668" y="172154"/>
                  </a:lnTo>
                  <a:lnTo>
                    <a:pt x="1668" y="169042"/>
                  </a:lnTo>
                  <a:lnTo>
                    <a:pt x="834" y="169042"/>
                  </a:lnTo>
                  <a:lnTo>
                    <a:pt x="1668" y="168209"/>
                  </a:lnTo>
                  <a:lnTo>
                    <a:pt x="1341" y="168209"/>
                  </a:lnTo>
                  <a:lnTo>
                    <a:pt x="1341" y="167375"/>
                  </a:lnTo>
                  <a:close/>
                </a:path>
                <a:path w="2452370" h="172720">
                  <a:moveTo>
                    <a:pt x="1668" y="168209"/>
                  </a:moveTo>
                  <a:lnTo>
                    <a:pt x="834" y="169042"/>
                  </a:lnTo>
                  <a:lnTo>
                    <a:pt x="1668" y="169042"/>
                  </a:lnTo>
                  <a:lnTo>
                    <a:pt x="1668" y="168209"/>
                  </a:lnTo>
                  <a:close/>
                </a:path>
                <a:path w="2452370" h="172720">
                  <a:moveTo>
                    <a:pt x="3010" y="167375"/>
                  </a:moveTo>
                  <a:lnTo>
                    <a:pt x="2175" y="167375"/>
                  </a:lnTo>
                  <a:lnTo>
                    <a:pt x="1341" y="168209"/>
                  </a:lnTo>
                  <a:lnTo>
                    <a:pt x="1668" y="168209"/>
                  </a:lnTo>
                  <a:lnTo>
                    <a:pt x="1668" y="169042"/>
                  </a:lnTo>
                  <a:lnTo>
                    <a:pt x="3010" y="169042"/>
                  </a:lnTo>
                  <a:lnTo>
                    <a:pt x="3010" y="167375"/>
                  </a:lnTo>
                  <a:close/>
                </a:path>
                <a:path w="2452370" h="172720">
                  <a:moveTo>
                    <a:pt x="4032" y="155436"/>
                  </a:moveTo>
                  <a:lnTo>
                    <a:pt x="1341" y="155436"/>
                  </a:lnTo>
                  <a:lnTo>
                    <a:pt x="1341" y="168209"/>
                  </a:lnTo>
                  <a:lnTo>
                    <a:pt x="2175" y="167375"/>
                  </a:lnTo>
                  <a:lnTo>
                    <a:pt x="3010" y="167375"/>
                  </a:lnTo>
                  <a:lnTo>
                    <a:pt x="3010" y="157103"/>
                  </a:lnTo>
                  <a:lnTo>
                    <a:pt x="2175" y="157103"/>
                  </a:lnTo>
                  <a:lnTo>
                    <a:pt x="3010" y="156269"/>
                  </a:lnTo>
                  <a:lnTo>
                    <a:pt x="4032" y="156269"/>
                  </a:lnTo>
                  <a:lnTo>
                    <a:pt x="4032" y="155436"/>
                  </a:lnTo>
                  <a:close/>
                </a:path>
                <a:path w="2452370" h="172720">
                  <a:moveTo>
                    <a:pt x="3010" y="156269"/>
                  </a:moveTo>
                  <a:lnTo>
                    <a:pt x="2175" y="157103"/>
                  </a:lnTo>
                  <a:lnTo>
                    <a:pt x="3010" y="157103"/>
                  </a:lnTo>
                  <a:lnTo>
                    <a:pt x="3010" y="156269"/>
                  </a:lnTo>
                  <a:close/>
                </a:path>
                <a:path w="2452370" h="172720">
                  <a:moveTo>
                    <a:pt x="5700" y="155436"/>
                  </a:moveTo>
                  <a:lnTo>
                    <a:pt x="4866" y="155436"/>
                  </a:lnTo>
                  <a:lnTo>
                    <a:pt x="4032" y="156269"/>
                  </a:lnTo>
                  <a:lnTo>
                    <a:pt x="3010" y="156269"/>
                  </a:lnTo>
                  <a:lnTo>
                    <a:pt x="3010" y="157103"/>
                  </a:lnTo>
                  <a:lnTo>
                    <a:pt x="5700" y="157103"/>
                  </a:lnTo>
                  <a:lnTo>
                    <a:pt x="5700" y="155436"/>
                  </a:lnTo>
                  <a:close/>
                </a:path>
                <a:path w="2452370" h="172720">
                  <a:moveTo>
                    <a:pt x="8064" y="147434"/>
                  </a:moveTo>
                  <a:lnTo>
                    <a:pt x="4032" y="147434"/>
                  </a:lnTo>
                  <a:lnTo>
                    <a:pt x="4032" y="156269"/>
                  </a:lnTo>
                  <a:lnTo>
                    <a:pt x="4866" y="155436"/>
                  </a:lnTo>
                  <a:lnTo>
                    <a:pt x="5700" y="155436"/>
                  </a:lnTo>
                  <a:lnTo>
                    <a:pt x="5700" y="149101"/>
                  </a:lnTo>
                  <a:lnTo>
                    <a:pt x="4866" y="149101"/>
                  </a:lnTo>
                  <a:lnTo>
                    <a:pt x="5700" y="148268"/>
                  </a:lnTo>
                  <a:lnTo>
                    <a:pt x="8064" y="148268"/>
                  </a:lnTo>
                  <a:lnTo>
                    <a:pt x="8064" y="147434"/>
                  </a:lnTo>
                  <a:close/>
                </a:path>
                <a:path w="2452370" h="172720">
                  <a:moveTo>
                    <a:pt x="5700" y="148268"/>
                  </a:moveTo>
                  <a:lnTo>
                    <a:pt x="4866" y="149101"/>
                  </a:lnTo>
                  <a:lnTo>
                    <a:pt x="5700" y="149101"/>
                  </a:lnTo>
                  <a:lnTo>
                    <a:pt x="5700" y="148268"/>
                  </a:lnTo>
                  <a:close/>
                </a:path>
                <a:path w="2452370" h="172720">
                  <a:moveTo>
                    <a:pt x="9732" y="147434"/>
                  </a:moveTo>
                  <a:lnTo>
                    <a:pt x="8898" y="147434"/>
                  </a:lnTo>
                  <a:lnTo>
                    <a:pt x="8064" y="148268"/>
                  </a:lnTo>
                  <a:lnTo>
                    <a:pt x="5700" y="148268"/>
                  </a:lnTo>
                  <a:lnTo>
                    <a:pt x="5700" y="149101"/>
                  </a:lnTo>
                  <a:lnTo>
                    <a:pt x="9732" y="149101"/>
                  </a:lnTo>
                  <a:lnTo>
                    <a:pt x="9732" y="147434"/>
                  </a:lnTo>
                  <a:close/>
                </a:path>
                <a:path w="2452370" h="172720">
                  <a:moveTo>
                    <a:pt x="9405" y="143434"/>
                  </a:moveTo>
                  <a:lnTo>
                    <a:pt x="8064" y="143434"/>
                  </a:lnTo>
                  <a:lnTo>
                    <a:pt x="8064" y="148268"/>
                  </a:lnTo>
                  <a:lnTo>
                    <a:pt x="8898" y="147434"/>
                  </a:lnTo>
                  <a:lnTo>
                    <a:pt x="9732" y="147434"/>
                  </a:lnTo>
                  <a:lnTo>
                    <a:pt x="9732" y="145100"/>
                  </a:lnTo>
                  <a:lnTo>
                    <a:pt x="8898" y="145100"/>
                  </a:lnTo>
                  <a:lnTo>
                    <a:pt x="9732" y="144267"/>
                  </a:lnTo>
                  <a:lnTo>
                    <a:pt x="9405" y="144267"/>
                  </a:lnTo>
                  <a:lnTo>
                    <a:pt x="9405" y="143434"/>
                  </a:lnTo>
                  <a:close/>
                </a:path>
                <a:path w="2452370" h="172720">
                  <a:moveTo>
                    <a:pt x="9732" y="144267"/>
                  </a:moveTo>
                  <a:lnTo>
                    <a:pt x="8898" y="145100"/>
                  </a:lnTo>
                  <a:lnTo>
                    <a:pt x="9732" y="145100"/>
                  </a:lnTo>
                  <a:lnTo>
                    <a:pt x="9732" y="144267"/>
                  </a:lnTo>
                  <a:close/>
                </a:path>
                <a:path w="2452370" h="172720">
                  <a:moveTo>
                    <a:pt x="11074" y="143434"/>
                  </a:moveTo>
                  <a:lnTo>
                    <a:pt x="10240" y="143434"/>
                  </a:lnTo>
                  <a:lnTo>
                    <a:pt x="9405" y="144267"/>
                  </a:lnTo>
                  <a:lnTo>
                    <a:pt x="9732" y="144267"/>
                  </a:lnTo>
                  <a:lnTo>
                    <a:pt x="9732" y="145100"/>
                  </a:lnTo>
                  <a:lnTo>
                    <a:pt x="11074" y="145100"/>
                  </a:lnTo>
                  <a:lnTo>
                    <a:pt x="11074" y="143434"/>
                  </a:lnTo>
                  <a:close/>
                </a:path>
                <a:path w="2452370" h="172720">
                  <a:moveTo>
                    <a:pt x="17463" y="139398"/>
                  </a:moveTo>
                  <a:lnTo>
                    <a:pt x="9405" y="139398"/>
                  </a:lnTo>
                  <a:lnTo>
                    <a:pt x="9405" y="144267"/>
                  </a:lnTo>
                  <a:lnTo>
                    <a:pt x="10240" y="143434"/>
                  </a:lnTo>
                  <a:lnTo>
                    <a:pt x="11074" y="143434"/>
                  </a:lnTo>
                  <a:lnTo>
                    <a:pt x="11074" y="141065"/>
                  </a:lnTo>
                  <a:lnTo>
                    <a:pt x="10240" y="141065"/>
                  </a:lnTo>
                  <a:lnTo>
                    <a:pt x="11074" y="140232"/>
                  </a:lnTo>
                  <a:lnTo>
                    <a:pt x="17463" y="140232"/>
                  </a:lnTo>
                  <a:lnTo>
                    <a:pt x="17463" y="139398"/>
                  </a:lnTo>
                  <a:close/>
                </a:path>
                <a:path w="2452370" h="172720">
                  <a:moveTo>
                    <a:pt x="11074" y="140232"/>
                  </a:moveTo>
                  <a:lnTo>
                    <a:pt x="10240" y="141065"/>
                  </a:lnTo>
                  <a:lnTo>
                    <a:pt x="11074" y="141065"/>
                  </a:lnTo>
                  <a:lnTo>
                    <a:pt x="11074" y="140232"/>
                  </a:lnTo>
                  <a:close/>
                </a:path>
                <a:path w="2452370" h="172720">
                  <a:moveTo>
                    <a:pt x="19131" y="139398"/>
                  </a:moveTo>
                  <a:lnTo>
                    <a:pt x="18297" y="139398"/>
                  </a:lnTo>
                  <a:lnTo>
                    <a:pt x="17463" y="140232"/>
                  </a:lnTo>
                  <a:lnTo>
                    <a:pt x="11074" y="140232"/>
                  </a:lnTo>
                  <a:lnTo>
                    <a:pt x="11074" y="141065"/>
                  </a:lnTo>
                  <a:lnTo>
                    <a:pt x="19131" y="141065"/>
                  </a:lnTo>
                  <a:lnTo>
                    <a:pt x="19131" y="139398"/>
                  </a:lnTo>
                  <a:close/>
                </a:path>
                <a:path w="2452370" h="172720">
                  <a:moveTo>
                    <a:pt x="188061" y="127257"/>
                  </a:moveTo>
                  <a:lnTo>
                    <a:pt x="17463" y="127257"/>
                  </a:lnTo>
                  <a:lnTo>
                    <a:pt x="17463" y="140232"/>
                  </a:lnTo>
                  <a:lnTo>
                    <a:pt x="18297" y="139398"/>
                  </a:lnTo>
                  <a:lnTo>
                    <a:pt x="19131" y="139398"/>
                  </a:lnTo>
                  <a:lnTo>
                    <a:pt x="19131" y="128931"/>
                  </a:lnTo>
                  <a:lnTo>
                    <a:pt x="18297" y="128931"/>
                  </a:lnTo>
                  <a:lnTo>
                    <a:pt x="19131" y="128098"/>
                  </a:lnTo>
                  <a:lnTo>
                    <a:pt x="188061" y="128098"/>
                  </a:lnTo>
                  <a:lnTo>
                    <a:pt x="188061" y="127257"/>
                  </a:lnTo>
                  <a:close/>
                </a:path>
                <a:path w="2452370" h="172720">
                  <a:moveTo>
                    <a:pt x="19131" y="128098"/>
                  </a:moveTo>
                  <a:lnTo>
                    <a:pt x="18297" y="128931"/>
                  </a:lnTo>
                  <a:lnTo>
                    <a:pt x="19131" y="128931"/>
                  </a:lnTo>
                  <a:lnTo>
                    <a:pt x="19131" y="128098"/>
                  </a:lnTo>
                  <a:close/>
                </a:path>
                <a:path w="2452370" h="172720">
                  <a:moveTo>
                    <a:pt x="189730" y="127257"/>
                  </a:moveTo>
                  <a:lnTo>
                    <a:pt x="188895" y="127257"/>
                  </a:lnTo>
                  <a:lnTo>
                    <a:pt x="188061" y="128098"/>
                  </a:lnTo>
                  <a:lnTo>
                    <a:pt x="19131" y="128098"/>
                  </a:lnTo>
                  <a:lnTo>
                    <a:pt x="19131" y="128931"/>
                  </a:lnTo>
                  <a:lnTo>
                    <a:pt x="189730" y="128931"/>
                  </a:lnTo>
                  <a:lnTo>
                    <a:pt x="189730" y="127257"/>
                  </a:lnTo>
                  <a:close/>
                </a:path>
                <a:path w="2452370" h="172720">
                  <a:moveTo>
                    <a:pt x="196118" y="122881"/>
                  </a:moveTo>
                  <a:lnTo>
                    <a:pt x="188061" y="122881"/>
                  </a:lnTo>
                  <a:lnTo>
                    <a:pt x="188061" y="128098"/>
                  </a:lnTo>
                  <a:lnTo>
                    <a:pt x="188895" y="127257"/>
                  </a:lnTo>
                  <a:lnTo>
                    <a:pt x="189730" y="127257"/>
                  </a:lnTo>
                  <a:lnTo>
                    <a:pt x="189730" y="124548"/>
                  </a:lnTo>
                  <a:lnTo>
                    <a:pt x="188895" y="124548"/>
                  </a:lnTo>
                  <a:lnTo>
                    <a:pt x="189730" y="123715"/>
                  </a:lnTo>
                  <a:lnTo>
                    <a:pt x="196118" y="123715"/>
                  </a:lnTo>
                  <a:lnTo>
                    <a:pt x="196118" y="122881"/>
                  </a:lnTo>
                  <a:close/>
                </a:path>
                <a:path w="2452370" h="172720">
                  <a:moveTo>
                    <a:pt x="189730" y="123715"/>
                  </a:moveTo>
                  <a:lnTo>
                    <a:pt x="188895" y="124548"/>
                  </a:lnTo>
                  <a:lnTo>
                    <a:pt x="189730" y="124548"/>
                  </a:lnTo>
                  <a:lnTo>
                    <a:pt x="189730" y="123715"/>
                  </a:lnTo>
                  <a:close/>
                </a:path>
                <a:path w="2452370" h="172720">
                  <a:moveTo>
                    <a:pt x="197787" y="122881"/>
                  </a:moveTo>
                  <a:lnTo>
                    <a:pt x="196953" y="122881"/>
                  </a:lnTo>
                  <a:lnTo>
                    <a:pt x="196118" y="123715"/>
                  </a:lnTo>
                  <a:lnTo>
                    <a:pt x="189730" y="123715"/>
                  </a:lnTo>
                  <a:lnTo>
                    <a:pt x="189730" y="124548"/>
                  </a:lnTo>
                  <a:lnTo>
                    <a:pt x="197787" y="124548"/>
                  </a:lnTo>
                  <a:lnTo>
                    <a:pt x="197787" y="122881"/>
                  </a:lnTo>
                  <a:close/>
                </a:path>
                <a:path w="2452370" h="172720">
                  <a:moveTo>
                    <a:pt x="218955" y="118506"/>
                  </a:moveTo>
                  <a:lnTo>
                    <a:pt x="196118" y="118506"/>
                  </a:lnTo>
                  <a:lnTo>
                    <a:pt x="196118" y="123715"/>
                  </a:lnTo>
                  <a:lnTo>
                    <a:pt x="196953" y="122881"/>
                  </a:lnTo>
                  <a:lnTo>
                    <a:pt x="197787" y="122881"/>
                  </a:lnTo>
                  <a:lnTo>
                    <a:pt x="197787" y="120173"/>
                  </a:lnTo>
                  <a:lnTo>
                    <a:pt x="196953" y="120173"/>
                  </a:lnTo>
                  <a:lnTo>
                    <a:pt x="197787" y="119339"/>
                  </a:lnTo>
                  <a:lnTo>
                    <a:pt x="218955" y="119339"/>
                  </a:lnTo>
                  <a:lnTo>
                    <a:pt x="218955" y="118506"/>
                  </a:lnTo>
                  <a:close/>
                </a:path>
                <a:path w="2452370" h="172720">
                  <a:moveTo>
                    <a:pt x="197787" y="119339"/>
                  </a:moveTo>
                  <a:lnTo>
                    <a:pt x="196953" y="120173"/>
                  </a:lnTo>
                  <a:lnTo>
                    <a:pt x="197787" y="120173"/>
                  </a:lnTo>
                  <a:lnTo>
                    <a:pt x="197787" y="119339"/>
                  </a:lnTo>
                  <a:close/>
                </a:path>
                <a:path w="2452370" h="172720">
                  <a:moveTo>
                    <a:pt x="220624" y="118506"/>
                  </a:moveTo>
                  <a:lnTo>
                    <a:pt x="219789" y="118506"/>
                  </a:lnTo>
                  <a:lnTo>
                    <a:pt x="218955" y="119339"/>
                  </a:lnTo>
                  <a:lnTo>
                    <a:pt x="197787" y="119339"/>
                  </a:lnTo>
                  <a:lnTo>
                    <a:pt x="197787" y="120173"/>
                  </a:lnTo>
                  <a:lnTo>
                    <a:pt x="220624" y="120173"/>
                  </a:lnTo>
                  <a:lnTo>
                    <a:pt x="220624" y="118506"/>
                  </a:lnTo>
                  <a:close/>
                </a:path>
                <a:path w="2452370" h="172720">
                  <a:moveTo>
                    <a:pt x="368045" y="114095"/>
                  </a:moveTo>
                  <a:lnTo>
                    <a:pt x="218955" y="114095"/>
                  </a:lnTo>
                  <a:lnTo>
                    <a:pt x="218955" y="119339"/>
                  </a:lnTo>
                  <a:lnTo>
                    <a:pt x="219789" y="118506"/>
                  </a:lnTo>
                  <a:lnTo>
                    <a:pt x="220624" y="118506"/>
                  </a:lnTo>
                  <a:lnTo>
                    <a:pt x="220624" y="115762"/>
                  </a:lnTo>
                  <a:lnTo>
                    <a:pt x="219789" y="115762"/>
                  </a:lnTo>
                  <a:lnTo>
                    <a:pt x="220624" y="114929"/>
                  </a:lnTo>
                  <a:lnTo>
                    <a:pt x="368045" y="114929"/>
                  </a:lnTo>
                  <a:lnTo>
                    <a:pt x="368045" y="114095"/>
                  </a:lnTo>
                  <a:close/>
                </a:path>
                <a:path w="2452370" h="172720">
                  <a:moveTo>
                    <a:pt x="220624" y="114929"/>
                  </a:moveTo>
                  <a:lnTo>
                    <a:pt x="219789" y="115762"/>
                  </a:lnTo>
                  <a:lnTo>
                    <a:pt x="220624" y="115762"/>
                  </a:lnTo>
                  <a:lnTo>
                    <a:pt x="220624" y="114929"/>
                  </a:lnTo>
                  <a:close/>
                </a:path>
                <a:path w="2452370" h="172720">
                  <a:moveTo>
                    <a:pt x="369713" y="114095"/>
                  </a:moveTo>
                  <a:lnTo>
                    <a:pt x="368879" y="114095"/>
                  </a:lnTo>
                  <a:lnTo>
                    <a:pt x="368045" y="114929"/>
                  </a:lnTo>
                  <a:lnTo>
                    <a:pt x="220624" y="114929"/>
                  </a:lnTo>
                  <a:lnTo>
                    <a:pt x="220624" y="115762"/>
                  </a:lnTo>
                  <a:lnTo>
                    <a:pt x="369713" y="115762"/>
                  </a:lnTo>
                  <a:lnTo>
                    <a:pt x="369713" y="114095"/>
                  </a:lnTo>
                  <a:close/>
                </a:path>
                <a:path w="2452370" h="172720">
                  <a:moveTo>
                    <a:pt x="459392" y="109476"/>
                  </a:moveTo>
                  <a:lnTo>
                    <a:pt x="368045" y="109476"/>
                  </a:lnTo>
                  <a:lnTo>
                    <a:pt x="368045" y="114929"/>
                  </a:lnTo>
                  <a:lnTo>
                    <a:pt x="368879" y="114095"/>
                  </a:lnTo>
                  <a:lnTo>
                    <a:pt x="369713" y="114095"/>
                  </a:lnTo>
                  <a:lnTo>
                    <a:pt x="369713" y="111143"/>
                  </a:lnTo>
                  <a:lnTo>
                    <a:pt x="368879" y="111143"/>
                  </a:lnTo>
                  <a:lnTo>
                    <a:pt x="369713" y="110310"/>
                  </a:lnTo>
                  <a:lnTo>
                    <a:pt x="459392" y="110310"/>
                  </a:lnTo>
                  <a:lnTo>
                    <a:pt x="459392" y="109476"/>
                  </a:lnTo>
                  <a:close/>
                </a:path>
                <a:path w="2452370" h="172720">
                  <a:moveTo>
                    <a:pt x="369713" y="110310"/>
                  </a:moveTo>
                  <a:lnTo>
                    <a:pt x="368879" y="111143"/>
                  </a:lnTo>
                  <a:lnTo>
                    <a:pt x="369713" y="111143"/>
                  </a:lnTo>
                  <a:lnTo>
                    <a:pt x="369713" y="110310"/>
                  </a:lnTo>
                  <a:close/>
                </a:path>
                <a:path w="2452370" h="172720">
                  <a:moveTo>
                    <a:pt x="461060" y="109476"/>
                  </a:moveTo>
                  <a:lnTo>
                    <a:pt x="460226" y="109476"/>
                  </a:lnTo>
                  <a:lnTo>
                    <a:pt x="459392" y="110310"/>
                  </a:lnTo>
                  <a:lnTo>
                    <a:pt x="369713" y="110310"/>
                  </a:lnTo>
                  <a:lnTo>
                    <a:pt x="369713" y="111143"/>
                  </a:lnTo>
                  <a:lnTo>
                    <a:pt x="461060" y="111143"/>
                  </a:lnTo>
                  <a:lnTo>
                    <a:pt x="461060" y="109476"/>
                  </a:lnTo>
                  <a:close/>
                </a:path>
                <a:path w="2452370" h="172720">
                  <a:moveTo>
                    <a:pt x="635343" y="104781"/>
                  </a:moveTo>
                  <a:lnTo>
                    <a:pt x="459392" y="104781"/>
                  </a:lnTo>
                  <a:lnTo>
                    <a:pt x="459392" y="110310"/>
                  </a:lnTo>
                  <a:lnTo>
                    <a:pt x="460226" y="109476"/>
                  </a:lnTo>
                  <a:lnTo>
                    <a:pt x="461060" y="109476"/>
                  </a:lnTo>
                  <a:lnTo>
                    <a:pt x="461060" y="106448"/>
                  </a:lnTo>
                  <a:lnTo>
                    <a:pt x="460226" y="106448"/>
                  </a:lnTo>
                  <a:lnTo>
                    <a:pt x="461060" y="105615"/>
                  </a:lnTo>
                  <a:lnTo>
                    <a:pt x="635343" y="105615"/>
                  </a:lnTo>
                  <a:lnTo>
                    <a:pt x="635343" y="104781"/>
                  </a:lnTo>
                  <a:close/>
                </a:path>
                <a:path w="2452370" h="172720">
                  <a:moveTo>
                    <a:pt x="461060" y="105615"/>
                  </a:moveTo>
                  <a:lnTo>
                    <a:pt x="460226" y="106448"/>
                  </a:lnTo>
                  <a:lnTo>
                    <a:pt x="461060" y="106448"/>
                  </a:lnTo>
                  <a:lnTo>
                    <a:pt x="461060" y="105615"/>
                  </a:lnTo>
                  <a:close/>
                </a:path>
                <a:path w="2452370" h="172720">
                  <a:moveTo>
                    <a:pt x="637012" y="104781"/>
                  </a:moveTo>
                  <a:lnTo>
                    <a:pt x="636178" y="104781"/>
                  </a:lnTo>
                  <a:lnTo>
                    <a:pt x="635343" y="105615"/>
                  </a:lnTo>
                  <a:lnTo>
                    <a:pt x="461060" y="105615"/>
                  </a:lnTo>
                  <a:lnTo>
                    <a:pt x="461060" y="106448"/>
                  </a:lnTo>
                  <a:lnTo>
                    <a:pt x="637012" y="106448"/>
                  </a:lnTo>
                  <a:lnTo>
                    <a:pt x="637012" y="104781"/>
                  </a:lnTo>
                  <a:close/>
                </a:path>
                <a:path w="2452370" h="172720">
                  <a:moveTo>
                    <a:pt x="667600" y="99753"/>
                  </a:moveTo>
                  <a:lnTo>
                    <a:pt x="635343" y="99753"/>
                  </a:lnTo>
                  <a:lnTo>
                    <a:pt x="635343" y="105615"/>
                  </a:lnTo>
                  <a:lnTo>
                    <a:pt x="636178" y="104781"/>
                  </a:lnTo>
                  <a:lnTo>
                    <a:pt x="637012" y="104781"/>
                  </a:lnTo>
                  <a:lnTo>
                    <a:pt x="637012" y="101419"/>
                  </a:lnTo>
                  <a:lnTo>
                    <a:pt x="636178" y="101419"/>
                  </a:lnTo>
                  <a:lnTo>
                    <a:pt x="637012" y="100586"/>
                  </a:lnTo>
                  <a:lnTo>
                    <a:pt x="667600" y="100586"/>
                  </a:lnTo>
                  <a:lnTo>
                    <a:pt x="667600" y="99753"/>
                  </a:lnTo>
                  <a:close/>
                </a:path>
                <a:path w="2452370" h="172720">
                  <a:moveTo>
                    <a:pt x="637012" y="100586"/>
                  </a:moveTo>
                  <a:lnTo>
                    <a:pt x="636178" y="101419"/>
                  </a:lnTo>
                  <a:lnTo>
                    <a:pt x="637012" y="101419"/>
                  </a:lnTo>
                  <a:lnTo>
                    <a:pt x="637012" y="100586"/>
                  </a:lnTo>
                  <a:close/>
                </a:path>
                <a:path w="2452370" h="172720">
                  <a:moveTo>
                    <a:pt x="669269" y="99753"/>
                  </a:moveTo>
                  <a:lnTo>
                    <a:pt x="668434" y="99753"/>
                  </a:lnTo>
                  <a:lnTo>
                    <a:pt x="667600" y="100586"/>
                  </a:lnTo>
                  <a:lnTo>
                    <a:pt x="637012" y="100586"/>
                  </a:lnTo>
                  <a:lnTo>
                    <a:pt x="637012" y="101419"/>
                  </a:lnTo>
                  <a:lnTo>
                    <a:pt x="669269" y="101419"/>
                  </a:lnTo>
                  <a:lnTo>
                    <a:pt x="669269" y="99753"/>
                  </a:lnTo>
                  <a:close/>
                </a:path>
                <a:path w="2452370" h="172720">
                  <a:moveTo>
                    <a:pt x="707921" y="94703"/>
                  </a:moveTo>
                  <a:lnTo>
                    <a:pt x="667600" y="94703"/>
                  </a:lnTo>
                  <a:lnTo>
                    <a:pt x="667600" y="100586"/>
                  </a:lnTo>
                  <a:lnTo>
                    <a:pt x="668434" y="99753"/>
                  </a:lnTo>
                  <a:lnTo>
                    <a:pt x="669269" y="99753"/>
                  </a:lnTo>
                  <a:lnTo>
                    <a:pt x="669269" y="96370"/>
                  </a:lnTo>
                  <a:lnTo>
                    <a:pt x="668434" y="96370"/>
                  </a:lnTo>
                  <a:lnTo>
                    <a:pt x="669269" y="95537"/>
                  </a:lnTo>
                  <a:lnTo>
                    <a:pt x="707921" y="95537"/>
                  </a:lnTo>
                  <a:lnTo>
                    <a:pt x="707921" y="94703"/>
                  </a:lnTo>
                  <a:close/>
                </a:path>
                <a:path w="2452370" h="172720">
                  <a:moveTo>
                    <a:pt x="669269" y="95537"/>
                  </a:moveTo>
                  <a:lnTo>
                    <a:pt x="668434" y="96370"/>
                  </a:lnTo>
                  <a:lnTo>
                    <a:pt x="669269" y="96370"/>
                  </a:lnTo>
                  <a:lnTo>
                    <a:pt x="669269" y="95537"/>
                  </a:lnTo>
                  <a:close/>
                </a:path>
                <a:path w="2452370" h="172720">
                  <a:moveTo>
                    <a:pt x="709589" y="94703"/>
                  </a:moveTo>
                  <a:lnTo>
                    <a:pt x="708755" y="94703"/>
                  </a:lnTo>
                  <a:lnTo>
                    <a:pt x="707921" y="95537"/>
                  </a:lnTo>
                  <a:lnTo>
                    <a:pt x="669269" y="95537"/>
                  </a:lnTo>
                  <a:lnTo>
                    <a:pt x="669269" y="96370"/>
                  </a:lnTo>
                  <a:lnTo>
                    <a:pt x="709589" y="96370"/>
                  </a:lnTo>
                  <a:lnTo>
                    <a:pt x="709589" y="94703"/>
                  </a:lnTo>
                  <a:close/>
                </a:path>
                <a:path w="2452370" h="172720">
                  <a:moveTo>
                    <a:pt x="842231" y="89612"/>
                  </a:moveTo>
                  <a:lnTo>
                    <a:pt x="707921" y="89612"/>
                  </a:lnTo>
                  <a:lnTo>
                    <a:pt x="707921" y="95537"/>
                  </a:lnTo>
                  <a:lnTo>
                    <a:pt x="708755" y="94703"/>
                  </a:lnTo>
                  <a:lnTo>
                    <a:pt x="709589" y="94703"/>
                  </a:lnTo>
                  <a:lnTo>
                    <a:pt x="709589" y="91279"/>
                  </a:lnTo>
                  <a:lnTo>
                    <a:pt x="708755" y="91279"/>
                  </a:lnTo>
                  <a:lnTo>
                    <a:pt x="709589" y="90445"/>
                  </a:lnTo>
                  <a:lnTo>
                    <a:pt x="842231" y="90445"/>
                  </a:lnTo>
                  <a:lnTo>
                    <a:pt x="842231" y="89612"/>
                  </a:lnTo>
                  <a:close/>
                </a:path>
                <a:path w="2452370" h="172720">
                  <a:moveTo>
                    <a:pt x="709589" y="90445"/>
                  </a:moveTo>
                  <a:lnTo>
                    <a:pt x="708755" y="91279"/>
                  </a:lnTo>
                  <a:lnTo>
                    <a:pt x="709589" y="91279"/>
                  </a:lnTo>
                  <a:lnTo>
                    <a:pt x="709589" y="90445"/>
                  </a:lnTo>
                  <a:close/>
                </a:path>
                <a:path w="2452370" h="172720">
                  <a:moveTo>
                    <a:pt x="843899" y="89612"/>
                  </a:moveTo>
                  <a:lnTo>
                    <a:pt x="843065" y="89612"/>
                  </a:lnTo>
                  <a:lnTo>
                    <a:pt x="842231" y="90445"/>
                  </a:lnTo>
                  <a:lnTo>
                    <a:pt x="709589" y="90445"/>
                  </a:lnTo>
                  <a:lnTo>
                    <a:pt x="709589" y="91279"/>
                  </a:lnTo>
                  <a:lnTo>
                    <a:pt x="843899" y="91279"/>
                  </a:lnTo>
                  <a:lnTo>
                    <a:pt x="843899" y="89612"/>
                  </a:lnTo>
                  <a:close/>
                </a:path>
                <a:path w="2452370" h="172720">
                  <a:moveTo>
                    <a:pt x="969867" y="84396"/>
                  </a:moveTo>
                  <a:lnTo>
                    <a:pt x="842231" y="84396"/>
                  </a:lnTo>
                  <a:lnTo>
                    <a:pt x="842231" y="90445"/>
                  </a:lnTo>
                  <a:lnTo>
                    <a:pt x="843065" y="89612"/>
                  </a:lnTo>
                  <a:lnTo>
                    <a:pt x="843899" y="89612"/>
                  </a:lnTo>
                  <a:lnTo>
                    <a:pt x="843899" y="86063"/>
                  </a:lnTo>
                  <a:lnTo>
                    <a:pt x="843065" y="86063"/>
                  </a:lnTo>
                  <a:lnTo>
                    <a:pt x="843899" y="85229"/>
                  </a:lnTo>
                  <a:lnTo>
                    <a:pt x="969867" y="85229"/>
                  </a:lnTo>
                  <a:lnTo>
                    <a:pt x="969867" y="84396"/>
                  </a:lnTo>
                  <a:close/>
                </a:path>
                <a:path w="2452370" h="172720">
                  <a:moveTo>
                    <a:pt x="843899" y="85229"/>
                  </a:moveTo>
                  <a:lnTo>
                    <a:pt x="843065" y="86063"/>
                  </a:lnTo>
                  <a:lnTo>
                    <a:pt x="843899" y="86063"/>
                  </a:lnTo>
                  <a:lnTo>
                    <a:pt x="843899" y="85229"/>
                  </a:lnTo>
                  <a:close/>
                </a:path>
                <a:path w="2452370" h="172720">
                  <a:moveTo>
                    <a:pt x="971535" y="84396"/>
                  </a:moveTo>
                  <a:lnTo>
                    <a:pt x="970701" y="84396"/>
                  </a:lnTo>
                  <a:lnTo>
                    <a:pt x="969867" y="85229"/>
                  </a:lnTo>
                  <a:lnTo>
                    <a:pt x="843899" y="85229"/>
                  </a:lnTo>
                  <a:lnTo>
                    <a:pt x="843899" y="86063"/>
                  </a:lnTo>
                  <a:lnTo>
                    <a:pt x="971535" y="86063"/>
                  </a:lnTo>
                  <a:lnTo>
                    <a:pt x="971535" y="84396"/>
                  </a:lnTo>
                  <a:close/>
                </a:path>
                <a:path w="2452370" h="172720">
                  <a:moveTo>
                    <a:pt x="1002054" y="78888"/>
                  </a:moveTo>
                  <a:lnTo>
                    <a:pt x="969867" y="78888"/>
                  </a:lnTo>
                  <a:lnTo>
                    <a:pt x="969867" y="85229"/>
                  </a:lnTo>
                  <a:lnTo>
                    <a:pt x="970701" y="84396"/>
                  </a:lnTo>
                  <a:lnTo>
                    <a:pt x="971535" y="84396"/>
                  </a:lnTo>
                  <a:lnTo>
                    <a:pt x="971535" y="80555"/>
                  </a:lnTo>
                  <a:lnTo>
                    <a:pt x="970701" y="80555"/>
                  </a:lnTo>
                  <a:lnTo>
                    <a:pt x="971535" y="79721"/>
                  </a:lnTo>
                  <a:lnTo>
                    <a:pt x="1002054" y="79721"/>
                  </a:lnTo>
                  <a:lnTo>
                    <a:pt x="1002054" y="78888"/>
                  </a:lnTo>
                  <a:close/>
                </a:path>
                <a:path w="2452370" h="172720">
                  <a:moveTo>
                    <a:pt x="971535" y="79721"/>
                  </a:moveTo>
                  <a:lnTo>
                    <a:pt x="970701" y="80555"/>
                  </a:lnTo>
                  <a:lnTo>
                    <a:pt x="971535" y="80555"/>
                  </a:lnTo>
                  <a:lnTo>
                    <a:pt x="971535" y="79721"/>
                  </a:lnTo>
                  <a:close/>
                </a:path>
                <a:path w="2452370" h="172720">
                  <a:moveTo>
                    <a:pt x="1003722" y="78888"/>
                  </a:moveTo>
                  <a:lnTo>
                    <a:pt x="1002888" y="78888"/>
                  </a:lnTo>
                  <a:lnTo>
                    <a:pt x="1002054" y="79721"/>
                  </a:lnTo>
                  <a:lnTo>
                    <a:pt x="971535" y="79721"/>
                  </a:lnTo>
                  <a:lnTo>
                    <a:pt x="971535" y="80555"/>
                  </a:lnTo>
                  <a:lnTo>
                    <a:pt x="1003722" y="80555"/>
                  </a:lnTo>
                  <a:lnTo>
                    <a:pt x="1003722" y="78888"/>
                  </a:lnTo>
                  <a:close/>
                </a:path>
                <a:path w="2452370" h="172720">
                  <a:moveTo>
                    <a:pt x="1086727" y="73269"/>
                  </a:moveTo>
                  <a:lnTo>
                    <a:pt x="1002054" y="73269"/>
                  </a:lnTo>
                  <a:lnTo>
                    <a:pt x="1002054" y="79721"/>
                  </a:lnTo>
                  <a:lnTo>
                    <a:pt x="1002888" y="78888"/>
                  </a:lnTo>
                  <a:lnTo>
                    <a:pt x="1003722" y="78888"/>
                  </a:lnTo>
                  <a:lnTo>
                    <a:pt x="1003722" y="74936"/>
                  </a:lnTo>
                  <a:lnTo>
                    <a:pt x="1002888" y="74936"/>
                  </a:lnTo>
                  <a:lnTo>
                    <a:pt x="1003722" y="74102"/>
                  </a:lnTo>
                  <a:lnTo>
                    <a:pt x="1086727" y="74102"/>
                  </a:lnTo>
                  <a:lnTo>
                    <a:pt x="1086727" y="73269"/>
                  </a:lnTo>
                  <a:close/>
                </a:path>
                <a:path w="2452370" h="172720">
                  <a:moveTo>
                    <a:pt x="1003722" y="74102"/>
                  </a:moveTo>
                  <a:lnTo>
                    <a:pt x="1002888" y="74936"/>
                  </a:lnTo>
                  <a:lnTo>
                    <a:pt x="1003722" y="74936"/>
                  </a:lnTo>
                  <a:lnTo>
                    <a:pt x="1003722" y="74102"/>
                  </a:lnTo>
                  <a:close/>
                </a:path>
                <a:path w="2452370" h="172720">
                  <a:moveTo>
                    <a:pt x="1088396" y="73269"/>
                  </a:moveTo>
                  <a:lnTo>
                    <a:pt x="1087562" y="73269"/>
                  </a:lnTo>
                  <a:lnTo>
                    <a:pt x="1086727" y="74102"/>
                  </a:lnTo>
                  <a:lnTo>
                    <a:pt x="1003722" y="74102"/>
                  </a:lnTo>
                  <a:lnTo>
                    <a:pt x="1003722" y="74936"/>
                  </a:lnTo>
                  <a:lnTo>
                    <a:pt x="1088396" y="74936"/>
                  </a:lnTo>
                  <a:lnTo>
                    <a:pt x="1088396" y="73269"/>
                  </a:lnTo>
                  <a:close/>
                </a:path>
                <a:path w="2452370" h="172720">
                  <a:moveTo>
                    <a:pt x="1284160" y="67511"/>
                  </a:moveTo>
                  <a:lnTo>
                    <a:pt x="1086727" y="67511"/>
                  </a:lnTo>
                  <a:lnTo>
                    <a:pt x="1086727" y="74102"/>
                  </a:lnTo>
                  <a:lnTo>
                    <a:pt x="1087562" y="73269"/>
                  </a:lnTo>
                  <a:lnTo>
                    <a:pt x="1088396" y="73269"/>
                  </a:lnTo>
                  <a:lnTo>
                    <a:pt x="1088396" y="69178"/>
                  </a:lnTo>
                  <a:lnTo>
                    <a:pt x="1087562" y="69178"/>
                  </a:lnTo>
                  <a:lnTo>
                    <a:pt x="1088396" y="68344"/>
                  </a:lnTo>
                  <a:lnTo>
                    <a:pt x="1284160" y="68344"/>
                  </a:lnTo>
                  <a:lnTo>
                    <a:pt x="1284160" y="67511"/>
                  </a:lnTo>
                  <a:close/>
                </a:path>
                <a:path w="2452370" h="172720">
                  <a:moveTo>
                    <a:pt x="1088396" y="68344"/>
                  </a:moveTo>
                  <a:lnTo>
                    <a:pt x="1087562" y="69178"/>
                  </a:lnTo>
                  <a:lnTo>
                    <a:pt x="1088396" y="69178"/>
                  </a:lnTo>
                  <a:lnTo>
                    <a:pt x="1088396" y="68344"/>
                  </a:lnTo>
                  <a:close/>
                </a:path>
                <a:path w="2452370" h="172720">
                  <a:moveTo>
                    <a:pt x="1285829" y="67511"/>
                  </a:moveTo>
                  <a:lnTo>
                    <a:pt x="1284994" y="67511"/>
                  </a:lnTo>
                  <a:lnTo>
                    <a:pt x="1284160" y="68344"/>
                  </a:lnTo>
                  <a:lnTo>
                    <a:pt x="1088396" y="68344"/>
                  </a:lnTo>
                  <a:lnTo>
                    <a:pt x="1088396" y="69178"/>
                  </a:lnTo>
                  <a:lnTo>
                    <a:pt x="1285829" y="69178"/>
                  </a:lnTo>
                  <a:lnTo>
                    <a:pt x="1285829" y="67511"/>
                  </a:lnTo>
                  <a:close/>
                </a:path>
                <a:path w="2452370" h="172720">
                  <a:moveTo>
                    <a:pt x="1450727" y="61524"/>
                  </a:moveTo>
                  <a:lnTo>
                    <a:pt x="1284160" y="61524"/>
                  </a:lnTo>
                  <a:lnTo>
                    <a:pt x="1284160" y="68344"/>
                  </a:lnTo>
                  <a:lnTo>
                    <a:pt x="1284994" y="67511"/>
                  </a:lnTo>
                  <a:lnTo>
                    <a:pt x="1285829" y="67511"/>
                  </a:lnTo>
                  <a:lnTo>
                    <a:pt x="1285829" y="63198"/>
                  </a:lnTo>
                  <a:lnTo>
                    <a:pt x="1284994" y="63198"/>
                  </a:lnTo>
                  <a:lnTo>
                    <a:pt x="1285829" y="62364"/>
                  </a:lnTo>
                  <a:lnTo>
                    <a:pt x="1450727" y="62364"/>
                  </a:lnTo>
                  <a:lnTo>
                    <a:pt x="1450727" y="61524"/>
                  </a:lnTo>
                  <a:close/>
                </a:path>
                <a:path w="2452370" h="172720">
                  <a:moveTo>
                    <a:pt x="1285829" y="62364"/>
                  </a:moveTo>
                  <a:lnTo>
                    <a:pt x="1284994" y="63198"/>
                  </a:lnTo>
                  <a:lnTo>
                    <a:pt x="1285829" y="63198"/>
                  </a:lnTo>
                  <a:lnTo>
                    <a:pt x="1285829" y="62364"/>
                  </a:lnTo>
                  <a:close/>
                </a:path>
                <a:path w="2452370" h="172720">
                  <a:moveTo>
                    <a:pt x="1452395" y="61524"/>
                  </a:moveTo>
                  <a:lnTo>
                    <a:pt x="1451561" y="61524"/>
                  </a:lnTo>
                  <a:lnTo>
                    <a:pt x="1450727" y="62364"/>
                  </a:lnTo>
                  <a:lnTo>
                    <a:pt x="1285829" y="62364"/>
                  </a:lnTo>
                  <a:lnTo>
                    <a:pt x="1285829" y="63198"/>
                  </a:lnTo>
                  <a:lnTo>
                    <a:pt x="1452395" y="63198"/>
                  </a:lnTo>
                  <a:lnTo>
                    <a:pt x="1452395" y="61524"/>
                  </a:lnTo>
                  <a:close/>
                </a:path>
                <a:path w="2452370" h="172720">
                  <a:moveTo>
                    <a:pt x="1563555" y="55155"/>
                  </a:moveTo>
                  <a:lnTo>
                    <a:pt x="1450727" y="55155"/>
                  </a:lnTo>
                  <a:lnTo>
                    <a:pt x="1450727" y="62364"/>
                  </a:lnTo>
                  <a:lnTo>
                    <a:pt x="1451561" y="61524"/>
                  </a:lnTo>
                  <a:lnTo>
                    <a:pt x="1452395" y="61524"/>
                  </a:lnTo>
                  <a:lnTo>
                    <a:pt x="1452395" y="56822"/>
                  </a:lnTo>
                  <a:lnTo>
                    <a:pt x="1451561" y="56822"/>
                  </a:lnTo>
                  <a:lnTo>
                    <a:pt x="1452395" y="55988"/>
                  </a:lnTo>
                  <a:lnTo>
                    <a:pt x="1563555" y="55988"/>
                  </a:lnTo>
                  <a:lnTo>
                    <a:pt x="1563555" y="55155"/>
                  </a:lnTo>
                  <a:close/>
                </a:path>
                <a:path w="2452370" h="172720">
                  <a:moveTo>
                    <a:pt x="1452395" y="55988"/>
                  </a:moveTo>
                  <a:lnTo>
                    <a:pt x="1451561" y="56822"/>
                  </a:lnTo>
                  <a:lnTo>
                    <a:pt x="1452395" y="56822"/>
                  </a:lnTo>
                  <a:lnTo>
                    <a:pt x="1452395" y="55988"/>
                  </a:lnTo>
                  <a:close/>
                </a:path>
                <a:path w="2452370" h="172720">
                  <a:moveTo>
                    <a:pt x="1565224" y="55155"/>
                  </a:moveTo>
                  <a:lnTo>
                    <a:pt x="1564389" y="55155"/>
                  </a:lnTo>
                  <a:lnTo>
                    <a:pt x="1563555" y="55988"/>
                  </a:lnTo>
                  <a:lnTo>
                    <a:pt x="1452395" y="55988"/>
                  </a:lnTo>
                  <a:lnTo>
                    <a:pt x="1452395" y="56822"/>
                  </a:lnTo>
                  <a:lnTo>
                    <a:pt x="1565224" y="56822"/>
                  </a:lnTo>
                  <a:lnTo>
                    <a:pt x="1565224" y="55155"/>
                  </a:lnTo>
                  <a:close/>
                </a:path>
                <a:path w="2452370" h="172720">
                  <a:moveTo>
                    <a:pt x="1648229" y="48716"/>
                  </a:moveTo>
                  <a:lnTo>
                    <a:pt x="1563555" y="48716"/>
                  </a:lnTo>
                  <a:lnTo>
                    <a:pt x="1563555" y="55988"/>
                  </a:lnTo>
                  <a:lnTo>
                    <a:pt x="1564389" y="55155"/>
                  </a:lnTo>
                  <a:lnTo>
                    <a:pt x="1565224" y="55155"/>
                  </a:lnTo>
                  <a:lnTo>
                    <a:pt x="1565224" y="50383"/>
                  </a:lnTo>
                  <a:lnTo>
                    <a:pt x="1564389" y="50383"/>
                  </a:lnTo>
                  <a:lnTo>
                    <a:pt x="1565224" y="49550"/>
                  </a:lnTo>
                  <a:lnTo>
                    <a:pt x="1648229" y="49550"/>
                  </a:lnTo>
                  <a:lnTo>
                    <a:pt x="1648229" y="48716"/>
                  </a:lnTo>
                  <a:close/>
                </a:path>
                <a:path w="2452370" h="172720">
                  <a:moveTo>
                    <a:pt x="1565224" y="49550"/>
                  </a:moveTo>
                  <a:lnTo>
                    <a:pt x="1564389" y="50383"/>
                  </a:lnTo>
                  <a:lnTo>
                    <a:pt x="1565224" y="50383"/>
                  </a:lnTo>
                  <a:lnTo>
                    <a:pt x="1565224" y="49550"/>
                  </a:lnTo>
                  <a:close/>
                </a:path>
                <a:path w="2452370" h="172720">
                  <a:moveTo>
                    <a:pt x="1649897" y="48716"/>
                  </a:moveTo>
                  <a:lnTo>
                    <a:pt x="1649063" y="48716"/>
                  </a:lnTo>
                  <a:lnTo>
                    <a:pt x="1648229" y="49550"/>
                  </a:lnTo>
                  <a:lnTo>
                    <a:pt x="1565224" y="49550"/>
                  </a:lnTo>
                  <a:lnTo>
                    <a:pt x="1565224" y="50383"/>
                  </a:lnTo>
                  <a:lnTo>
                    <a:pt x="1649897" y="50383"/>
                  </a:lnTo>
                  <a:lnTo>
                    <a:pt x="1649897" y="48716"/>
                  </a:lnTo>
                  <a:close/>
                </a:path>
                <a:path w="2452370" h="172720">
                  <a:moveTo>
                    <a:pt x="1856437" y="42097"/>
                  </a:moveTo>
                  <a:lnTo>
                    <a:pt x="1648229" y="42097"/>
                  </a:lnTo>
                  <a:lnTo>
                    <a:pt x="1648229" y="49550"/>
                  </a:lnTo>
                  <a:lnTo>
                    <a:pt x="1649063" y="48716"/>
                  </a:lnTo>
                  <a:lnTo>
                    <a:pt x="1649897" y="48716"/>
                  </a:lnTo>
                  <a:lnTo>
                    <a:pt x="1649897" y="43764"/>
                  </a:lnTo>
                  <a:lnTo>
                    <a:pt x="1649063" y="43764"/>
                  </a:lnTo>
                  <a:lnTo>
                    <a:pt x="1649897" y="42930"/>
                  </a:lnTo>
                  <a:lnTo>
                    <a:pt x="1856437" y="42930"/>
                  </a:lnTo>
                  <a:lnTo>
                    <a:pt x="1856437" y="42097"/>
                  </a:lnTo>
                  <a:close/>
                </a:path>
                <a:path w="2452370" h="172720">
                  <a:moveTo>
                    <a:pt x="1649897" y="42930"/>
                  </a:moveTo>
                  <a:lnTo>
                    <a:pt x="1649063" y="43764"/>
                  </a:lnTo>
                  <a:lnTo>
                    <a:pt x="1649897" y="43764"/>
                  </a:lnTo>
                  <a:lnTo>
                    <a:pt x="1649897" y="42930"/>
                  </a:lnTo>
                  <a:close/>
                </a:path>
                <a:path w="2452370" h="172720">
                  <a:moveTo>
                    <a:pt x="1858105" y="42097"/>
                  </a:moveTo>
                  <a:lnTo>
                    <a:pt x="1857271" y="42097"/>
                  </a:lnTo>
                  <a:lnTo>
                    <a:pt x="1856437" y="42930"/>
                  </a:lnTo>
                  <a:lnTo>
                    <a:pt x="1649897" y="42930"/>
                  </a:lnTo>
                  <a:lnTo>
                    <a:pt x="1649897" y="43764"/>
                  </a:lnTo>
                  <a:lnTo>
                    <a:pt x="1858105" y="43764"/>
                  </a:lnTo>
                  <a:lnTo>
                    <a:pt x="1858105" y="42097"/>
                  </a:lnTo>
                  <a:close/>
                </a:path>
                <a:path w="2452370" h="172720">
                  <a:moveTo>
                    <a:pt x="1873886" y="35130"/>
                  </a:moveTo>
                  <a:lnTo>
                    <a:pt x="1856437" y="35130"/>
                  </a:lnTo>
                  <a:lnTo>
                    <a:pt x="1856437" y="42930"/>
                  </a:lnTo>
                  <a:lnTo>
                    <a:pt x="1857271" y="42097"/>
                  </a:lnTo>
                  <a:lnTo>
                    <a:pt x="1858105" y="42097"/>
                  </a:lnTo>
                  <a:lnTo>
                    <a:pt x="1858105" y="36797"/>
                  </a:lnTo>
                  <a:lnTo>
                    <a:pt x="1857271" y="36797"/>
                  </a:lnTo>
                  <a:lnTo>
                    <a:pt x="1858105" y="35964"/>
                  </a:lnTo>
                  <a:lnTo>
                    <a:pt x="1873886" y="35964"/>
                  </a:lnTo>
                  <a:lnTo>
                    <a:pt x="1873886" y="35130"/>
                  </a:lnTo>
                  <a:close/>
                </a:path>
                <a:path w="2452370" h="172720">
                  <a:moveTo>
                    <a:pt x="1858105" y="35964"/>
                  </a:moveTo>
                  <a:lnTo>
                    <a:pt x="1857271" y="36797"/>
                  </a:lnTo>
                  <a:lnTo>
                    <a:pt x="1858105" y="36797"/>
                  </a:lnTo>
                  <a:lnTo>
                    <a:pt x="1858105" y="35964"/>
                  </a:lnTo>
                  <a:close/>
                </a:path>
                <a:path w="2452370" h="172720">
                  <a:moveTo>
                    <a:pt x="1875555" y="35130"/>
                  </a:moveTo>
                  <a:lnTo>
                    <a:pt x="1874720" y="35130"/>
                  </a:lnTo>
                  <a:lnTo>
                    <a:pt x="1873886" y="35964"/>
                  </a:lnTo>
                  <a:lnTo>
                    <a:pt x="1858105" y="35964"/>
                  </a:lnTo>
                  <a:lnTo>
                    <a:pt x="1858105" y="36797"/>
                  </a:lnTo>
                  <a:lnTo>
                    <a:pt x="1875555" y="36797"/>
                  </a:lnTo>
                  <a:lnTo>
                    <a:pt x="1875555" y="35130"/>
                  </a:lnTo>
                  <a:close/>
                </a:path>
                <a:path w="2452370" h="172720">
                  <a:moveTo>
                    <a:pt x="2160024" y="28095"/>
                  </a:moveTo>
                  <a:lnTo>
                    <a:pt x="1873886" y="28095"/>
                  </a:lnTo>
                  <a:lnTo>
                    <a:pt x="1873886" y="35964"/>
                  </a:lnTo>
                  <a:lnTo>
                    <a:pt x="1874720" y="35130"/>
                  </a:lnTo>
                  <a:lnTo>
                    <a:pt x="1875555" y="35130"/>
                  </a:lnTo>
                  <a:lnTo>
                    <a:pt x="1875555" y="29761"/>
                  </a:lnTo>
                  <a:lnTo>
                    <a:pt x="1874720" y="29761"/>
                  </a:lnTo>
                  <a:lnTo>
                    <a:pt x="1875555" y="28928"/>
                  </a:lnTo>
                  <a:lnTo>
                    <a:pt x="2160024" y="28928"/>
                  </a:lnTo>
                  <a:lnTo>
                    <a:pt x="2160024" y="28095"/>
                  </a:lnTo>
                  <a:close/>
                </a:path>
                <a:path w="2452370" h="172720">
                  <a:moveTo>
                    <a:pt x="1875555" y="28928"/>
                  </a:moveTo>
                  <a:lnTo>
                    <a:pt x="1874720" y="29761"/>
                  </a:lnTo>
                  <a:lnTo>
                    <a:pt x="1875555" y="29761"/>
                  </a:lnTo>
                  <a:lnTo>
                    <a:pt x="1875555" y="28928"/>
                  </a:lnTo>
                  <a:close/>
                </a:path>
                <a:path w="2452370" h="172720">
                  <a:moveTo>
                    <a:pt x="2161693" y="28095"/>
                  </a:moveTo>
                  <a:lnTo>
                    <a:pt x="2160859" y="28095"/>
                  </a:lnTo>
                  <a:lnTo>
                    <a:pt x="2160024" y="28928"/>
                  </a:lnTo>
                  <a:lnTo>
                    <a:pt x="1875555" y="28928"/>
                  </a:lnTo>
                  <a:lnTo>
                    <a:pt x="1875555" y="29761"/>
                  </a:lnTo>
                  <a:lnTo>
                    <a:pt x="2161693" y="29761"/>
                  </a:lnTo>
                  <a:lnTo>
                    <a:pt x="2161693" y="28095"/>
                  </a:lnTo>
                  <a:close/>
                </a:path>
                <a:path w="2452370" h="172720">
                  <a:moveTo>
                    <a:pt x="2254014" y="19183"/>
                  </a:moveTo>
                  <a:lnTo>
                    <a:pt x="2160024" y="19183"/>
                  </a:lnTo>
                  <a:lnTo>
                    <a:pt x="2160024" y="28928"/>
                  </a:lnTo>
                  <a:lnTo>
                    <a:pt x="2160859" y="28095"/>
                  </a:lnTo>
                  <a:lnTo>
                    <a:pt x="2161693" y="28095"/>
                  </a:lnTo>
                  <a:lnTo>
                    <a:pt x="2161693" y="20850"/>
                  </a:lnTo>
                  <a:lnTo>
                    <a:pt x="2160859" y="20850"/>
                  </a:lnTo>
                  <a:lnTo>
                    <a:pt x="2161693" y="20017"/>
                  </a:lnTo>
                  <a:lnTo>
                    <a:pt x="2254014" y="20017"/>
                  </a:lnTo>
                  <a:lnTo>
                    <a:pt x="2254014" y="19183"/>
                  </a:lnTo>
                  <a:close/>
                </a:path>
                <a:path w="2452370" h="172720">
                  <a:moveTo>
                    <a:pt x="2161693" y="20017"/>
                  </a:moveTo>
                  <a:lnTo>
                    <a:pt x="2160859" y="20850"/>
                  </a:lnTo>
                  <a:lnTo>
                    <a:pt x="2161693" y="20850"/>
                  </a:lnTo>
                  <a:lnTo>
                    <a:pt x="2161693" y="20017"/>
                  </a:lnTo>
                  <a:close/>
                </a:path>
                <a:path w="2452370" h="172720">
                  <a:moveTo>
                    <a:pt x="2255682" y="19183"/>
                  </a:moveTo>
                  <a:lnTo>
                    <a:pt x="2254848" y="19183"/>
                  </a:lnTo>
                  <a:lnTo>
                    <a:pt x="2254014" y="20017"/>
                  </a:lnTo>
                  <a:lnTo>
                    <a:pt x="2161693" y="20017"/>
                  </a:lnTo>
                  <a:lnTo>
                    <a:pt x="2161693" y="20850"/>
                  </a:lnTo>
                  <a:lnTo>
                    <a:pt x="2255682" y="20850"/>
                  </a:lnTo>
                  <a:lnTo>
                    <a:pt x="2255682" y="19183"/>
                  </a:lnTo>
                  <a:close/>
                </a:path>
                <a:path w="2452370" h="172720">
                  <a:moveTo>
                    <a:pt x="2330623" y="9696"/>
                  </a:moveTo>
                  <a:lnTo>
                    <a:pt x="2254014" y="9696"/>
                  </a:lnTo>
                  <a:lnTo>
                    <a:pt x="2254014" y="20017"/>
                  </a:lnTo>
                  <a:lnTo>
                    <a:pt x="2254848" y="19183"/>
                  </a:lnTo>
                  <a:lnTo>
                    <a:pt x="2255682" y="19183"/>
                  </a:lnTo>
                  <a:lnTo>
                    <a:pt x="2255682" y="11363"/>
                  </a:lnTo>
                  <a:lnTo>
                    <a:pt x="2254848" y="11363"/>
                  </a:lnTo>
                  <a:lnTo>
                    <a:pt x="2255682" y="10529"/>
                  </a:lnTo>
                  <a:lnTo>
                    <a:pt x="2330623" y="10529"/>
                  </a:lnTo>
                  <a:lnTo>
                    <a:pt x="2330623" y="9696"/>
                  </a:lnTo>
                  <a:close/>
                </a:path>
                <a:path w="2452370" h="172720">
                  <a:moveTo>
                    <a:pt x="2255682" y="10529"/>
                  </a:moveTo>
                  <a:lnTo>
                    <a:pt x="2254848" y="11363"/>
                  </a:lnTo>
                  <a:lnTo>
                    <a:pt x="2255682" y="11363"/>
                  </a:lnTo>
                  <a:lnTo>
                    <a:pt x="2255682" y="10529"/>
                  </a:lnTo>
                  <a:close/>
                </a:path>
                <a:path w="2452370" h="172720">
                  <a:moveTo>
                    <a:pt x="2332291" y="9696"/>
                  </a:moveTo>
                  <a:lnTo>
                    <a:pt x="2331457" y="9696"/>
                  </a:lnTo>
                  <a:lnTo>
                    <a:pt x="2330623" y="10529"/>
                  </a:lnTo>
                  <a:lnTo>
                    <a:pt x="2255682" y="10529"/>
                  </a:lnTo>
                  <a:lnTo>
                    <a:pt x="2255682" y="11363"/>
                  </a:lnTo>
                  <a:lnTo>
                    <a:pt x="2332291" y="11363"/>
                  </a:lnTo>
                  <a:lnTo>
                    <a:pt x="2332291" y="9696"/>
                  </a:lnTo>
                  <a:close/>
                </a:path>
                <a:path w="2452370" h="172720">
                  <a:moveTo>
                    <a:pt x="2452350" y="0"/>
                  </a:moveTo>
                  <a:lnTo>
                    <a:pt x="2330623" y="0"/>
                  </a:lnTo>
                  <a:lnTo>
                    <a:pt x="2330623" y="10529"/>
                  </a:lnTo>
                  <a:lnTo>
                    <a:pt x="2331457" y="9696"/>
                  </a:lnTo>
                  <a:lnTo>
                    <a:pt x="2332291" y="9696"/>
                  </a:lnTo>
                  <a:lnTo>
                    <a:pt x="2332291" y="1666"/>
                  </a:lnTo>
                  <a:lnTo>
                    <a:pt x="2331457" y="1666"/>
                  </a:lnTo>
                  <a:lnTo>
                    <a:pt x="2332291" y="833"/>
                  </a:lnTo>
                  <a:lnTo>
                    <a:pt x="2452350" y="833"/>
                  </a:lnTo>
                  <a:lnTo>
                    <a:pt x="2452350" y="0"/>
                  </a:lnTo>
                  <a:close/>
                </a:path>
                <a:path w="2452370" h="172720">
                  <a:moveTo>
                    <a:pt x="2332291" y="833"/>
                  </a:moveTo>
                  <a:lnTo>
                    <a:pt x="2331457" y="1666"/>
                  </a:lnTo>
                  <a:lnTo>
                    <a:pt x="2332291" y="1666"/>
                  </a:lnTo>
                  <a:lnTo>
                    <a:pt x="2332291" y="833"/>
                  </a:lnTo>
                  <a:close/>
                </a:path>
                <a:path w="2452370" h="172720">
                  <a:moveTo>
                    <a:pt x="2452350" y="833"/>
                  </a:moveTo>
                  <a:lnTo>
                    <a:pt x="2332291" y="833"/>
                  </a:lnTo>
                  <a:lnTo>
                    <a:pt x="2332291" y="1666"/>
                  </a:lnTo>
                  <a:lnTo>
                    <a:pt x="2452350" y="1666"/>
                  </a:lnTo>
                  <a:lnTo>
                    <a:pt x="2452350" y="833"/>
                  </a:lnTo>
                  <a:close/>
                </a:path>
              </a:pathLst>
            </a:custGeom>
            <a:solidFill>
              <a:srgbClr val="2A24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6222741" y="4040187"/>
              <a:ext cx="2452370" cy="192405"/>
            </a:xfrm>
            <a:custGeom>
              <a:avLst/>
              <a:gdLst/>
              <a:ahLst/>
              <a:cxnLst/>
              <a:rect l="l" t="t" r="r" b="b"/>
              <a:pathLst>
                <a:path w="2452370" h="192404">
                  <a:moveTo>
                    <a:pt x="1341" y="187295"/>
                  </a:moveTo>
                  <a:lnTo>
                    <a:pt x="0" y="187295"/>
                  </a:lnTo>
                  <a:lnTo>
                    <a:pt x="0" y="192220"/>
                  </a:lnTo>
                  <a:lnTo>
                    <a:pt x="1668" y="192220"/>
                  </a:lnTo>
                  <a:lnTo>
                    <a:pt x="1668" y="188962"/>
                  </a:lnTo>
                  <a:lnTo>
                    <a:pt x="834" y="188962"/>
                  </a:lnTo>
                  <a:lnTo>
                    <a:pt x="1668" y="188129"/>
                  </a:lnTo>
                  <a:lnTo>
                    <a:pt x="1341" y="188129"/>
                  </a:lnTo>
                  <a:lnTo>
                    <a:pt x="1341" y="187295"/>
                  </a:lnTo>
                  <a:close/>
                </a:path>
                <a:path w="2452370" h="192404">
                  <a:moveTo>
                    <a:pt x="1668" y="188129"/>
                  </a:moveTo>
                  <a:lnTo>
                    <a:pt x="834" y="188962"/>
                  </a:lnTo>
                  <a:lnTo>
                    <a:pt x="1668" y="188962"/>
                  </a:lnTo>
                  <a:lnTo>
                    <a:pt x="1668" y="188129"/>
                  </a:lnTo>
                  <a:close/>
                </a:path>
                <a:path w="2452370" h="192404">
                  <a:moveTo>
                    <a:pt x="3010" y="187295"/>
                  </a:moveTo>
                  <a:lnTo>
                    <a:pt x="2175" y="187295"/>
                  </a:lnTo>
                  <a:lnTo>
                    <a:pt x="1341" y="188129"/>
                  </a:lnTo>
                  <a:lnTo>
                    <a:pt x="1668" y="188129"/>
                  </a:lnTo>
                  <a:lnTo>
                    <a:pt x="1668" y="188962"/>
                  </a:lnTo>
                  <a:lnTo>
                    <a:pt x="3010" y="188962"/>
                  </a:lnTo>
                  <a:lnTo>
                    <a:pt x="3010" y="187295"/>
                  </a:lnTo>
                  <a:close/>
                </a:path>
                <a:path w="2452370" h="192404">
                  <a:moveTo>
                    <a:pt x="2690" y="170938"/>
                  </a:moveTo>
                  <a:lnTo>
                    <a:pt x="1341" y="170938"/>
                  </a:lnTo>
                  <a:lnTo>
                    <a:pt x="1341" y="188129"/>
                  </a:lnTo>
                  <a:lnTo>
                    <a:pt x="2175" y="187295"/>
                  </a:lnTo>
                  <a:lnTo>
                    <a:pt x="3010" y="187295"/>
                  </a:lnTo>
                  <a:lnTo>
                    <a:pt x="3010" y="172605"/>
                  </a:lnTo>
                  <a:lnTo>
                    <a:pt x="2175" y="172605"/>
                  </a:lnTo>
                  <a:lnTo>
                    <a:pt x="3010" y="171772"/>
                  </a:lnTo>
                  <a:lnTo>
                    <a:pt x="2690" y="171772"/>
                  </a:lnTo>
                  <a:lnTo>
                    <a:pt x="2690" y="170938"/>
                  </a:lnTo>
                  <a:close/>
                </a:path>
                <a:path w="2452370" h="192404">
                  <a:moveTo>
                    <a:pt x="3010" y="171772"/>
                  </a:moveTo>
                  <a:lnTo>
                    <a:pt x="2175" y="172605"/>
                  </a:lnTo>
                  <a:lnTo>
                    <a:pt x="3010" y="172605"/>
                  </a:lnTo>
                  <a:lnTo>
                    <a:pt x="3010" y="171772"/>
                  </a:lnTo>
                  <a:close/>
                </a:path>
                <a:path w="2452370" h="192404">
                  <a:moveTo>
                    <a:pt x="4358" y="170938"/>
                  </a:moveTo>
                  <a:lnTo>
                    <a:pt x="3524" y="170938"/>
                  </a:lnTo>
                  <a:lnTo>
                    <a:pt x="2690" y="171772"/>
                  </a:lnTo>
                  <a:lnTo>
                    <a:pt x="3010" y="171772"/>
                  </a:lnTo>
                  <a:lnTo>
                    <a:pt x="3010" y="172605"/>
                  </a:lnTo>
                  <a:lnTo>
                    <a:pt x="4358" y="172605"/>
                  </a:lnTo>
                  <a:lnTo>
                    <a:pt x="4358" y="170938"/>
                  </a:lnTo>
                  <a:close/>
                </a:path>
                <a:path w="2452370" h="192404">
                  <a:moveTo>
                    <a:pt x="5373" y="166854"/>
                  </a:moveTo>
                  <a:lnTo>
                    <a:pt x="2690" y="166854"/>
                  </a:lnTo>
                  <a:lnTo>
                    <a:pt x="2690" y="171772"/>
                  </a:lnTo>
                  <a:lnTo>
                    <a:pt x="3524" y="170938"/>
                  </a:lnTo>
                  <a:lnTo>
                    <a:pt x="4358" y="170938"/>
                  </a:lnTo>
                  <a:lnTo>
                    <a:pt x="4358" y="168521"/>
                  </a:lnTo>
                  <a:lnTo>
                    <a:pt x="3524" y="168521"/>
                  </a:lnTo>
                  <a:lnTo>
                    <a:pt x="4358" y="167688"/>
                  </a:lnTo>
                  <a:lnTo>
                    <a:pt x="5373" y="167688"/>
                  </a:lnTo>
                  <a:lnTo>
                    <a:pt x="5373" y="166854"/>
                  </a:lnTo>
                  <a:close/>
                </a:path>
                <a:path w="2452370" h="192404">
                  <a:moveTo>
                    <a:pt x="4358" y="167688"/>
                  </a:moveTo>
                  <a:lnTo>
                    <a:pt x="3524" y="168521"/>
                  </a:lnTo>
                  <a:lnTo>
                    <a:pt x="4358" y="168521"/>
                  </a:lnTo>
                  <a:lnTo>
                    <a:pt x="4358" y="167688"/>
                  </a:lnTo>
                  <a:close/>
                </a:path>
                <a:path w="2452370" h="192404">
                  <a:moveTo>
                    <a:pt x="7042" y="166854"/>
                  </a:moveTo>
                  <a:lnTo>
                    <a:pt x="6208" y="166854"/>
                  </a:lnTo>
                  <a:lnTo>
                    <a:pt x="5373" y="167688"/>
                  </a:lnTo>
                  <a:lnTo>
                    <a:pt x="4358" y="167688"/>
                  </a:lnTo>
                  <a:lnTo>
                    <a:pt x="4358" y="168521"/>
                  </a:lnTo>
                  <a:lnTo>
                    <a:pt x="7042" y="168521"/>
                  </a:lnTo>
                  <a:lnTo>
                    <a:pt x="7042" y="166854"/>
                  </a:lnTo>
                  <a:close/>
                </a:path>
                <a:path w="2452370" h="192404">
                  <a:moveTo>
                    <a:pt x="12089" y="162728"/>
                  </a:moveTo>
                  <a:lnTo>
                    <a:pt x="5373" y="162728"/>
                  </a:lnTo>
                  <a:lnTo>
                    <a:pt x="5373" y="167688"/>
                  </a:lnTo>
                  <a:lnTo>
                    <a:pt x="6208" y="166854"/>
                  </a:lnTo>
                  <a:lnTo>
                    <a:pt x="7042" y="166854"/>
                  </a:lnTo>
                  <a:lnTo>
                    <a:pt x="7042" y="164395"/>
                  </a:lnTo>
                  <a:lnTo>
                    <a:pt x="6208" y="164395"/>
                  </a:lnTo>
                  <a:lnTo>
                    <a:pt x="7042" y="163562"/>
                  </a:lnTo>
                  <a:lnTo>
                    <a:pt x="12089" y="163562"/>
                  </a:lnTo>
                  <a:lnTo>
                    <a:pt x="12089" y="162728"/>
                  </a:lnTo>
                  <a:close/>
                </a:path>
                <a:path w="2452370" h="192404">
                  <a:moveTo>
                    <a:pt x="7042" y="163562"/>
                  </a:moveTo>
                  <a:lnTo>
                    <a:pt x="6208" y="164395"/>
                  </a:lnTo>
                  <a:lnTo>
                    <a:pt x="7042" y="164395"/>
                  </a:lnTo>
                  <a:lnTo>
                    <a:pt x="7042" y="163562"/>
                  </a:lnTo>
                  <a:close/>
                </a:path>
                <a:path w="2452370" h="192404">
                  <a:moveTo>
                    <a:pt x="13757" y="162728"/>
                  </a:moveTo>
                  <a:lnTo>
                    <a:pt x="12923" y="162728"/>
                  </a:lnTo>
                  <a:lnTo>
                    <a:pt x="12089" y="163562"/>
                  </a:lnTo>
                  <a:lnTo>
                    <a:pt x="7042" y="163562"/>
                  </a:lnTo>
                  <a:lnTo>
                    <a:pt x="7042" y="164395"/>
                  </a:lnTo>
                  <a:lnTo>
                    <a:pt x="13757" y="164395"/>
                  </a:lnTo>
                  <a:lnTo>
                    <a:pt x="13757" y="162728"/>
                  </a:lnTo>
                  <a:close/>
                </a:path>
                <a:path w="2452370" h="192404">
                  <a:moveTo>
                    <a:pt x="53730" y="158582"/>
                  </a:moveTo>
                  <a:lnTo>
                    <a:pt x="12089" y="158582"/>
                  </a:lnTo>
                  <a:lnTo>
                    <a:pt x="12089" y="163562"/>
                  </a:lnTo>
                  <a:lnTo>
                    <a:pt x="12923" y="162728"/>
                  </a:lnTo>
                  <a:lnTo>
                    <a:pt x="13757" y="162728"/>
                  </a:lnTo>
                  <a:lnTo>
                    <a:pt x="13757" y="160249"/>
                  </a:lnTo>
                  <a:lnTo>
                    <a:pt x="12923" y="160249"/>
                  </a:lnTo>
                  <a:lnTo>
                    <a:pt x="13757" y="159415"/>
                  </a:lnTo>
                  <a:lnTo>
                    <a:pt x="53730" y="159415"/>
                  </a:lnTo>
                  <a:lnTo>
                    <a:pt x="53730" y="158582"/>
                  </a:lnTo>
                  <a:close/>
                </a:path>
                <a:path w="2452370" h="192404">
                  <a:moveTo>
                    <a:pt x="13757" y="159415"/>
                  </a:moveTo>
                  <a:lnTo>
                    <a:pt x="12923" y="160249"/>
                  </a:lnTo>
                  <a:lnTo>
                    <a:pt x="13757" y="160249"/>
                  </a:lnTo>
                  <a:lnTo>
                    <a:pt x="13757" y="159415"/>
                  </a:lnTo>
                  <a:close/>
                </a:path>
                <a:path w="2452370" h="192404">
                  <a:moveTo>
                    <a:pt x="55399" y="158582"/>
                  </a:moveTo>
                  <a:lnTo>
                    <a:pt x="54565" y="158582"/>
                  </a:lnTo>
                  <a:lnTo>
                    <a:pt x="53730" y="159415"/>
                  </a:lnTo>
                  <a:lnTo>
                    <a:pt x="13757" y="159415"/>
                  </a:lnTo>
                  <a:lnTo>
                    <a:pt x="13757" y="160249"/>
                  </a:lnTo>
                  <a:lnTo>
                    <a:pt x="55399" y="160249"/>
                  </a:lnTo>
                  <a:lnTo>
                    <a:pt x="55399" y="158582"/>
                  </a:lnTo>
                  <a:close/>
                </a:path>
                <a:path w="2452370" h="192404">
                  <a:moveTo>
                    <a:pt x="63136" y="154387"/>
                  </a:moveTo>
                  <a:lnTo>
                    <a:pt x="53730" y="154387"/>
                  </a:lnTo>
                  <a:lnTo>
                    <a:pt x="53730" y="159415"/>
                  </a:lnTo>
                  <a:lnTo>
                    <a:pt x="54565" y="158582"/>
                  </a:lnTo>
                  <a:lnTo>
                    <a:pt x="55399" y="158582"/>
                  </a:lnTo>
                  <a:lnTo>
                    <a:pt x="55399" y="156054"/>
                  </a:lnTo>
                  <a:lnTo>
                    <a:pt x="54565" y="156054"/>
                  </a:lnTo>
                  <a:lnTo>
                    <a:pt x="55399" y="155220"/>
                  </a:lnTo>
                  <a:lnTo>
                    <a:pt x="63136" y="155220"/>
                  </a:lnTo>
                  <a:lnTo>
                    <a:pt x="63136" y="154387"/>
                  </a:lnTo>
                  <a:close/>
                </a:path>
                <a:path w="2452370" h="192404">
                  <a:moveTo>
                    <a:pt x="55399" y="155220"/>
                  </a:moveTo>
                  <a:lnTo>
                    <a:pt x="54565" y="156054"/>
                  </a:lnTo>
                  <a:lnTo>
                    <a:pt x="55399" y="156054"/>
                  </a:lnTo>
                  <a:lnTo>
                    <a:pt x="55399" y="155220"/>
                  </a:lnTo>
                  <a:close/>
                </a:path>
                <a:path w="2452370" h="192404">
                  <a:moveTo>
                    <a:pt x="64805" y="154387"/>
                  </a:moveTo>
                  <a:lnTo>
                    <a:pt x="63970" y="154387"/>
                  </a:lnTo>
                  <a:lnTo>
                    <a:pt x="63136" y="155220"/>
                  </a:lnTo>
                  <a:lnTo>
                    <a:pt x="55399" y="155220"/>
                  </a:lnTo>
                  <a:lnTo>
                    <a:pt x="55399" y="156054"/>
                  </a:lnTo>
                  <a:lnTo>
                    <a:pt x="64805" y="156054"/>
                  </a:lnTo>
                  <a:lnTo>
                    <a:pt x="64805" y="154387"/>
                  </a:lnTo>
                  <a:close/>
                </a:path>
                <a:path w="2452370" h="192404">
                  <a:moveTo>
                    <a:pt x="65820" y="150192"/>
                  </a:moveTo>
                  <a:lnTo>
                    <a:pt x="63136" y="150192"/>
                  </a:lnTo>
                  <a:lnTo>
                    <a:pt x="63136" y="155220"/>
                  </a:lnTo>
                  <a:lnTo>
                    <a:pt x="63970" y="154387"/>
                  </a:lnTo>
                  <a:lnTo>
                    <a:pt x="64805" y="154387"/>
                  </a:lnTo>
                  <a:lnTo>
                    <a:pt x="64805" y="151859"/>
                  </a:lnTo>
                  <a:lnTo>
                    <a:pt x="63970" y="151859"/>
                  </a:lnTo>
                  <a:lnTo>
                    <a:pt x="64805" y="151025"/>
                  </a:lnTo>
                  <a:lnTo>
                    <a:pt x="65820" y="151025"/>
                  </a:lnTo>
                  <a:lnTo>
                    <a:pt x="65820" y="150192"/>
                  </a:lnTo>
                  <a:close/>
                </a:path>
                <a:path w="2452370" h="192404">
                  <a:moveTo>
                    <a:pt x="64805" y="151025"/>
                  </a:moveTo>
                  <a:lnTo>
                    <a:pt x="63970" y="151859"/>
                  </a:lnTo>
                  <a:lnTo>
                    <a:pt x="64805" y="151859"/>
                  </a:lnTo>
                  <a:lnTo>
                    <a:pt x="64805" y="151025"/>
                  </a:lnTo>
                  <a:close/>
                </a:path>
                <a:path w="2452370" h="192404">
                  <a:moveTo>
                    <a:pt x="67488" y="150192"/>
                  </a:moveTo>
                  <a:lnTo>
                    <a:pt x="66654" y="150192"/>
                  </a:lnTo>
                  <a:lnTo>
                    <a:pt x="65820" y="151025"/>
                  </a:lnTo>
                  <a:lnTo>
                    <a:pt x="64805" y="151025"/>
                  </a:lnTo>
                  <a:lnTo>
                    <a:pt x="64805" y="151859"/>
                  </a:lnTo>
                  <a:lnTo>
                    <a:pt x="67488" y="151859"/>
                  </a:lnTo>
                  <a:lnTo>
                    <a:pt x="67488" y="150192"/>
                  </a:lnTo>
                  <a:close/>
                </a:path>
                <a:path w="2452370" h="192404">
                  <a:moveTo>
                    <a:pt x="68510" y="145983"/>
                  </a:moveTo>
                  <a:lnTo>
                    <a:pt x="65820" y="145983"/>
                  </a:lnTo>
                  <a:lnTo>
                    <a:pt x="65820" y="151025"/>
                  </a:lnTo>
                  <a:lnTo>
                    <a:pt x="66654" y="150192"/>
                  </a:lnTo>
                  <a:lnTo>
                    <a:pt x="67488" y="150192"/>
                  </a:lnTo>
                  <a:lnTo>
                    <a:pt x="67488" y="147650"/>
                  </a:lnTo>
                  <a:lnTo>
                    <a:pt x="66654" y="147650"/>
                  </a:lnTo>
                  <a:lnTo>
                    <a:pt x="67488" y="146816"/>
                  </a:lnTo>
                  <a:lnTo>
                    <a:pt x="68510" y="146816"/>
                  </a:lnTo>
                  <a:lnTo>
                    <a:pt x="68510" y="145983"/>
                  </a:lnTo>
                  <a:close/>
                </a:path>
                <a:path w="2452370" h="192404">
                  <a:moveTo>
                    <a:pt x="67488" y="146816"/>
                  </a:moveTo>
                  <a:lnTo>
                    <a:pt x="66654" y="147650"/>
                  </a:lnTo>
                  <a:lnTo>
                    <a:pt x="67488" y="147650"/>
                  </a:lnTo>
                  <a:lnTo>
                    <a:pt x="67488" y="146816"/>
                  </a:lnTo>
                  <a:close/>
                </a:path>
                <a:path w="2452370" h="192404">
                  <a:moveTo>
                    <a:pt x="70178" y="145983"/>
                  </a:moveTo>
                  <a:lnTo>
                    <a:pt x="69344" y="145983"/>
                  </a:lnTo>
                  <a:lnTo>
                    <a:pt x="68510" y="146816"/>
                  </a:lnTo>
                  <a:lnTo>
                    <a:pt x="67488" y="146816"/>
                  </a:lnTo>
                  <a:lnTo>
                    <a:pt x="67488" y="147650"/>
                  </a:lnTo>
                  <a:lnTo>
                    <a:pt x="70178" y="147650"/>
                  </a:lnTo>
                  <a:lnTo>
                    <a:pt x="70178" y="145983"/>
                  </a:lnTo>
                  <a:close/>
                </a:path>
                <a:path w="2452370" h="192404">
                  <a:moveTo>
                    <a:pt x="77909" y="141774"/>
                  </a:moveTo>
                  <a:lnTo>
                    <a:pt x="68510" y="141774"/>
                  </a:lnTo>
                  <a:lnTo>
                    <a:pt x="68510" y="146816"/>
                  </a:lnTo>
                  <a:lnTo>
                    <a:pt x="69344" y="145983"/>
                  </a:lnTo>
                  <a:lnTo>
                    <a:pt x="70178" y="145983"/>
                  </a:lnTo>
                  <a:lnTo>
                    <a:pt x="70178" y="143440"/>
                  </a:lnTo>
                  <a:lnTo>
                    <a:pt x="69344" y="143440"/>
                  </a:lnTo>
                  <a:lnTo>
                    <a:pt x="70178" y="142607"/>
                  </a:lnTo>
                  <a:lnTo>
                    <a:pt x="77909" y="142607"/>
                  </a:lnTo>
                  <a:lnTo>
                    <a:pt x="77909" y="141774"/>
                  </a:lnTo>
                  <a:close/>
                </a:path>
                <a:path w="2452370" h="192404">
                  <a:moveTo>
                    <a:pt x="70178" y="142607"/>
                  </a:moveTo>
                  <a:lnTo>
                    <a:pt x="69344" y="143440"/>
                  </a:lnTo>
                  <a:lnTo>
                    <a:pt x="70178" y="143440"/>
                  </a:lnTo>
                  <a:lnTo>
                    <a:pt x="70178" y="142607"/>
                  </a:lnTo>
                  <a:close/>
                </a:path>
                <a:path w="2452370" h="192404">
                  <a:moveTo>
                    <a:pt x="79577" y="141774"/>
                  </a:moveTo>
                  <a:lnTo>
                    <a:pt x="78743" y="141774"/>
                  </a:lnTo>
                  <a:lnTo>
                    <a:pt x="77909" y="142607"/>
                  </a:lnTo>
                  <a:lnTo>
                    <a:pt x="70178" y="142607"/>
                  </a:lnTo>
                  <a:lnTo>
                    <a:pt x="70178" y="143440"/>
                  </a:lnTo>
                  <a:lnTo>
                    <a:pt x="79577" y="143440"/>
                  </a:lnTo>
                  <a:lnTo>
                    <a:pt x="79577" y="141774"/>
                  </a:lnTo>
                  <a:close/>
                </a:path>
                <a:path w="2452370" h="192404">
                  <a:moveTo>
                    <a:pt x="100746" y="137551"/>
                  </a:moveTo>
                  <a:lnTo>
                    <a:pt x="77909" y="137551"/>
                  </a:lnTo>
                  <a:lnTo>
                    <a:pt x="77909" y="142607"/>
                  </a:lnTo>
                  <a:lnTo>
                    <a:pt x="78743" y="141774"/>
                  </a:lnTo>
                  <a:lnTo>
                    <a:pt x="79577" y="141774"/>
                  </a:lnTo>
                  <a:lnTo>
                    <a:pt x="79577" y="139218"/>
                  </a:lnTo>
                  <a:lnTo>
                    <a:pt x="78743" y="139218"/>
                  </a:lnTo>
                  <a:lnTo>
                    <a:pt x="79577" y="138384"/>
                  </a:lnTo>
                  <a:lnTo>
                    <a:pt x="100746" y="138384"/>
                  </a:lnTo>
                  <a:lnTo>
                    <a:pt x="100746" y="137551"/>
                  </a:lnTo>
                  <a:close/>
                </a:path>
                <a:path w="2452370" h="192404">
                  <a:moveTo>
                    <a:pt x="79577" y="138384"/>
                  </a:moveTo>
                  <a:lnTo>
                    <a:pt x="78743" y="139218"/>
                  </a:lnTo>
                  <a:lnTo>
                    <a:pt x="79577" y="139218"/>
                  </a:lnTo>
                  <a:lnTo>
                    <a:pt x="79577" y="138384"/>
                  </a:lnTo>
                  <a:close/>
                </a:path>
                <a:path w="2452370" h="192404">
                  <a:moveTo>
                    <a:pt x="102414" y="137551"/>
                  </a:moveTo>
                  <a:lnTo>
                    <a:pt x="101580" y="137551"/>
                  </a:lnTo>
                  <a:lnTo>
                    <a:pt x="100746" y="138384"/>
                  </a:lnTo>
                  <a:lnTo>
                    <a:pt x="79577" y="138384"/>
                  </a:lnTo>
                  <a:lnTo>
                    <a:pt x="79577" y="139218"/>
                  </a:lnTo>
                  <a:lnTo>
                    <a:pt x="102414" y="139218"/>
                  </a:lnTo>
                  <a:lnTo>
                    <a:pt x="102414" y="137551"/>
                  </a:lnTo>
                  <a:close/>
                </a:path>
                <a:path w="2452370" h="192404">
                  <a:moveTo>
                    <a:pt x="135672" y="133321"/>
                  </a:moveTo>
                  <a:lnTo>
                    <a:pt x="100746" y="133321"/>
                  </a:lnTo>
                  <a:lnTo>
                    <a:pt x="100746" y="138384"/>
                  </a:lnTo>
                  <a:lnTo>
                    <a:pt x="101580" y="137551"/>
                  </a:lnTo>
                  <a:lnTo>
                    <a:pt x="102414" y="137551"/>
                  </a:lnTo>
                  <a:lnTo>
                    <a:pt x="102414" y="134988"/>
                  </a:lnTo>
                  <a:lnTo>
                    <a:pt x="101580" y="134988"/>
                  </a:lnTo>
                  <a:lnTo>
                    <a:pt x="102414" y="134154"/>
                  </a:lnTo>
                  <a:lnTo>
                    <a:pt x="135672" y="134154"/>
                  </a:lnTo>
                  <a:lnTo>
                    <a:pt x="135672" y="133321"/>
                  </a:lnTo>
                  <a:close/>
                </a:path>
                <a:path w="2452370" h="192404">
                  <a:moveTo>
                    <a:pt x="102414" y="134154"/>
                  </a:moveTo>
                  <a:lnTo>
                    <a:pt x="101580" y="134988"/>
                  </a:lnTo>
                  <a:lnTo>
                    <a:pt x="102414" y="134988"/>
                  </a:lnTo>
                  <a:lnTo>
                    <a:pt x="102414" y="134154"/>
                  </a:lnTo>
                  <a:close/>
                </a:path>
                <a:path w="2452370" h="192404">
                  <a:moveTo>
                    <a:pt x="137340" y="133321"/>
                  </a:moveTo>
                  <a:lnTo>
                    <a:pt x="136506" y="133321"/>
                  </a:lnTo>
                  <a:lnTo>
                    <a:pt x="135672" y="134154"/>
                  </a:lnTo>
                  <a:lnTo>
                    <a:pt x="102414" y="134154"/>
                  </a:lnTo>
                  <a:lnTo>
                    <a:pt x="102414" y="134988"/>
                  </a:lnTo>
                  <a:lnTo>
                    <a:pt x="137340" y="134988"/>
                  </a:lnTo>
                  <a:lnTo>
                    <a:pt x="137340" y="133321"/>
                  </a:lnTo>
                  <a:close/>
                </a:path>
                <a:path w="2452370" h="192404">
                  <a:moveTo>
                    <a:pt x="261959" y="129049"/>
                  </a:moveTo>
                  <a:lnTo>
                    <a:pt x="135672" y="129049"/>
                  </a:lnTo>
                  <a:lnTo>
                    <a:pt x="135672" y="134154"/>
                  </a:lnTo>
                  <a:lnTo>
                    <a:pt x="136506" y="133321"/>
                  </a:lnTo>
                  <a:lnTo>
                    <a:pt x="137340" y="133321"/>
                  </a:lnTo>
                  <a:lnTo>
                    <a:pt x="137340" y="130716"/>
                  </a:lnTo>
                  <a:lnTo>
                    <a:pt x="136506" y="130716"/>
                  </a:lnTo>
                  <a:lnTo>
                    <a:pt x="137340" y="129883"/>
                  </a:lnTo>
                  <a:lnTo>
                    <a:pt x="261959" y="129883"/>
                  </a:lnTo>
                  <a:lnTo>
                    <a:pt x="261959" y="129049"/>
                  </a:lnTo>
                  <a:close/>
                </a:path>
                <a:path w="2452370" h="192404">
                  <a:moveTo>
                    <a:pt x="137340" y="129883"/>
                  </a:moveTo>
                  <a:lnTo>
                    <a:pt x="136506" y="130716"/>
                  </a:lnTo>
                  <a:lnTo>
                    <a:pt x="137340" y="130716"/>
                  </a:lnTo>
                  <a:lnTo>
                    <a:pt x="137340" y="129883"/>
                  </a:lnTo>
                  <a:close/>
                </a:path>
                <a:path w="2452370" h="192404">
                  <a:moveTo>
                    <a:pt x="263628" y="129049"/>
                  </a:moveTo>
                  <a:lnTo>
                    <a:pt x="262794" y="129049"/>
                  </a:lnTo>
                  <a:lnTo>
                    <a:pt x="261959" y="129883"/>
                  </a:lnTo>
                  <a:lnTo>
                    <a:pt x="137340" y="129883"/>
                  </a:lnTo>
                  <a:lnTo>
                    <a:pt x="137340" y="130716"/>
                  </a:lnTo>
                  <a:lnTo>
                    <a:pt x="263628" y="130716"/>
                  </a:lnTo>
                  <a:lnTo>
                    <a:pt x="263628" y="129049"/>
                  </a:lnTo>
                  <a:close/>
                </a:path>
                <a:path w="2452370" h="192404">
                  <a:moveTo>
                    <a:pt x="407045" y="124604"/>
                  </a:moveTo>
                  <a:lnTo>
                    <a:pt x="261959" y="124604"/>
                  </a:lnTo>
                  <a:lnTo>
                    <a:pt x="261959" y="129883"/>
                  </a:lnTo>
                  <a:lnTo>
                    <a:pt x="262794" y="129049"/>
                  </a:lnTo>
                  <a:lnTo>
                    <a:pt x="263628" y="129049"/>
                  </a:lnTo>
                  <a:lnTo>
                    <a:pt x="263628" y="126271"/>
                  </a:lnTo>
                  <a:lnTo>
                    <a:pt x="262794" y="126271"/>
                  </a:lnTo>
                  <a:lnTo>
                    <a:pt x="263628" y="125437"/>
                  </a:lnTo>
                  <a:lnTo>
                    <a:pt x="407045" y="125437"/>
                  </a:lnTo>
                  <a:lnTo>
                    <a:pt x="407045" y="124604"/>
                  </a:lnTo>
                  <a:close/>
                </a:path>
                <a:path w="2452370" h="192404">
                  <a:moveTo>
                    <a:pt x="263628" y="125437"/>
                  </a:moveTo>
                  <a:lnTo>
                    <a:pt x="262794" y="126271"/>
                  </a:lnTo>
                  <a:lnTo>
                    <a:pt x="263628" y="126271"/>
                  </a:lnTo>
                  <a:lnTo>
                    <a:pt x="263628" y="125437"/>
                  </a:lnTo>
                  <a:close/>
                </a:path>
                <a:path w="2452370" h="192404">
                  <a:moveTo>
                    <a:pt x="408713" y="124604"/>
                  </a:moveTo>
                  <a:lnTo>
                    <a:pt x="407879" y="124604"/>
                  </a:lnTo>
                  <a:lnTo>
                    <a:pt x="407045" y="125437"/>
                  </a:lnTo>
                  <a:lnTo>
                    <a:pt x="263628" y="125437"/>
                  </a:lnTo>
                  <a:lnTo>
                    <a:pt x="263628" y="126271"/>
                  </a:lnTo>
                  <a:lnTo>
                    <a:pt x="408713" y="126271"/>
                  </a:lnTo>
                  <a:lnTo>
                    <a:pt x="408713" y="124604"/>
                  </a:lnTo>
                  <a:close/>
                </a:path>
                <a:path w="2452370" h="192404">
                  <a:moveTo>
                    <a:pt x="472809" y="119985"/>
                  </a:moveTo>
                  <a:lnTo>
                    <a:pt x="407045" y="119985"/>
                  </a:lnTo>
                  <a:lnTo>
                    <a:pt x="407045" y="125437"/>
                  </a:lnTo>
                  <a:lnTo>
                    <a:pt x="407879" y="124604"/>
                  </a:lnTo>
                  <a:lnTo>
                    <a:pt x="408713" y="124604"/>
                  </a:lnTo>
                  <a:lnTo>
                    <a:pt x="408713" y="121652"/>
                  </a:lnTo>
                  <a:lnTo>
                    <a:pt x="407879" y="121652"/>
                  </a:lnTo>
                  <a:lnTo>
                    <a:pt x="408713" y="120819"/>
                  </a:lnTo>
                  <a:lnTo>
                    <a:pt x="472809" y="120819"/>
                  </a:lnTo>
                  <a:lnTo>
                    <a:pt x="472809" y="119985"/>
                  </a:lnTo>
                  <a:close/>
                </a:path>
                <a:path w="2452370" h="192404">
                  <a:moveTo>
                    <a:pt x="408713" y="120819"/>
                  </a:moveTo>
                  <a:lnTo>
                    <a:pt x="407879" y="121652"/>
                  </a:lnTo>
                  <a:lnTo>
                    <a:pt x="408713" y="121652"/>
                  </a:lnTo>
                  <a:lnTo>
                    <a:pt x="408713" y="120819"/>
                  </a:lnTo>
                  <a:close/>
                </a:path>
                <a:path w="2452370" h="192404">
                  <a:moveTo>
                    <a:pt x="474478" y="119985"/>
                  </a:moveTo>
                  <a:lnTo>
                    <a:pt x="473643" y="119985"/>
                  </a:lnTo>
                  <a:lnTo>
                    <a:pt x="472809" y="120819"/>
                  </a:lnTo>
                  <a:lnTo>
                    <a:pt x="408713" y="120819"/>
                  </a:lnTo>
                  <a:lnTo>
                    <a:pt x="408713" y="121652"/>
                  </a:lnTo>
                  <a:lnTo>
                    <a:pt x="474478" y="121652"/>
                  </a:lnTo>
                  <a:lnTo>
                    <a:pt x="474478" y="119985"/>
                  </a:lnTo>
                  <a:close/>
                </a:path>
                <a:path w="2452370" h="192404">
                  <a:moveTo>
                    <a:pt x="600445" y="115276"/>
                  </a:moveTo>
                  <a:lnTo>
                    <a:pt x="472809" y="115276"/>
                  </a:lnTo>
                  <a:lnTo>
                    <a:pt x="472809" y="120819"/>
                  </a:lnTo>
                  <a:lnTo>
                    <a:pt x="473643" y="119985"/>
                  </a:lnTo>
                  <a:lnTo>
                    <a:pt x="474478" y="119985"/>
                  </a:lnTo>
                  <a:lnTo>
                    <a:pt x="474478" y="116943"/>
                  </a:lnTo>
                  <a:lnTo>
                    <a:pt x="473643" y="116943"/>
                  </a:lnTo>
                  <a:lnTo>
                    <a:pt x="474478" y="116109"/>
                  </a:lnTo>
                  <a:lnTo>
                    <a:pt x="600445" y="116109"/>
                  </a:lnTo>
                  <a:lnTo>
                    <a:pt x="600445" y="115276"/>
                  </a:lnTo>
                  <a:close/>
                </a:path>
                <a:path w="2452370" h="192404">
                  <a:moveTo>
                    <a:pt x="474478" y="116109"/>
                  </a:moveTo>
                  <a:lnTo>
                    <a:pt x="473643" y="116943"/>
                  </a:lnTo>
                  <a:lnTo>
                    <a:pt x="474478" y="116943"/>
                  </a:lnTo>
                  <a:lnTo>
                    <a:pt x="474478" y="116109"/>
                  </a:lnTo>
                  <a:close/>
                </a:path>
                <a:path w="2452370" h="192404">
                  <a:moveTo>
                    <a:pt x="602114" y="115276"/>
                  </a:moveTo>
                  <a:lnTo>
                    <a:pt x="601279" y="115276"/>
                  </a:lnTo>
                  <a:lnTo>
                    <a:pt x="600445" y="116109"/>
                  </a:lnTo>
                  <a:lnTo>
                    <a:pt x="474478" y="116109"/>
                  </a:lnTo>
                  <a:lnTo>
                    <a:pt x="474478" y="116943"/>
                  </a:lnTo>
                  <a:lnTo>
                    <a:pt x="602114" y="116943"/>
                  </a:lnTo>
                  <a:lnTo>
                    <a:pt x="602114" y="115276"/>
                  </a:lnTo>
                  <a:close/>
                </a:path>
                <a:path w="2452370" h="192404">
                  <a:moveTo>
                    <a:pt x="629991" y="110345"/>
                  </a:moveTo>
                  <a:lnTo>
                    <a:pt x="600445" y="110345"/>
                  </a:lnTo>
                  <a:lnTo>
                    <a:pt x="600445" y="116109"/>
                  </a:lnTo>
                  <a:lnTo>
                    <a:pt x="601279" y="115276"/>
                  </a:lnTo>
                  <a:lnTo>
                    <a:pt x="602114" y="115276"/>
                  </a:lnTo>
                  <a:lnTo>
                    <a:pt x="602114" y="112012"/>
                  </a:lnTo>
                  <a:lnTo>
                    <a:pt x="601279" y="112012"/>
                  </a:lnTo>
                  <a:lnTo>
                    <a:pt x="602114" y="111178"/>
                  </a:lnTo>
                  <a:lnTo>
                    <a:pt x="629991" y="111178"/>
                  </a:lnTo>
                  <a:lnTo>
                    <a:pt x="629991" y="110345"/>
                  </a:lnTo>
                  <a:close/>
                </a:path>
                <a:path w="2452370" h="192404">
                  <a:moveTo>
                    <a:pt x="602114" y="111178"/>
                  </a:moveTo>
                  <a:lnTo>
                    <a:pt x="601279" y="112012"/>
                  </a:lnTo>
                  <a:lnTo>
                    <a:pt x="602114" y="112012"/>
                  </a:lnTo>
                  <a:lnTo>
                    <a:pt x="602114" y="111178"/>
                  </a:lnTo>
                  <a:close/>
                </a:path>
                <a:path w="2452370" h="192404">
                  <a:moveTo>
                    <a:pt x="631659" y="110345"/>
                  </a:moveTo>
                  <a:lnTo>
                    <a:pt x="630825" y="110345"/>
                  </a:lnTo>
                  <a:lnTo>
                    <a:pt x="629991" y="111178"/>
                  </a:lnTo>
                  <a:lnTo>
                    <a:pt x="602114" y="111178"/>
                  </a:lnTo>
                  <a:lnTo>
                    <a:pt x="602114" y="112012"/>
                  </a:lnTo>
                  <a:lnTo>
                    <a:pt x="631659" y="112012"/>
                  </a:lnTo>
                  <a:lnTo>
                    <a:pt x="631659" y="110345"/>
                  </a:lnTo>
                  <a:close/>
                </a:path>
                <a:path w="2452370" h="192404">
                  <a:moveTo>
                    <a:pt x="644798" y="105365"/>
                  </a:moveTo>
                  <a:lnTo>
                    <a:pt x="629991" y="105365"/>
                  </a:lnTo>
                  <a:lnTo>
                    <a:pt x="629991" y="111178"/>
                  </a:lnTo>
                  <a:lnTo>
                    <a:pt x="630825" y="110345"/>
                  </a:lnTo>
                  <a:lnTo>
                    <a:pt x="631659" y="110345"/>
                  </a:lnTo>
                  <a:lnTo>
                    <a:pt x="631659" y="107032"/>
                  </a:lnTo>
                  <a:lnTo>
                    <a:pt x="630825" y="107032"/>
                  </a:lnTo>
                  <a:lnTo>
                    <a:pt x="631659" y="106198"/>
                  </a:lnTo>
                  <a:lnTo>
                    <a:pt x="644798" y="106198"/>
                  </a:lnTo>
                  <a:lnTo>
                    <a:pt x="644798" y="105365"/>
                  </a:lnTo>
                  <a:close/>
                </a:path>
                <a:path w="2452370" h="192404">
                  <a:moveTo>
                    <a:pt x="631659" y="106198"/>
                  </a:moveTo>
                  <a:lnTo>
                    <a:pt x="630825" y="107032"/>
                  </a:lnTo>
                  <a:lnTo>
                    <a:pt x="631659" y="107032"/>
                  </a:lnTo>
                  <a:lnTo>
                    <a:pt x="631659" y="106198"/>
                  </a:lnTo>
                  <a:close/>
                </a:path>
                <a:path w="2452370" h="192404">
                  <a:moveTo>
                    <a:pt x="646466" y="105365"/>
                  </a:moveTo>
                  <a:lnTo>
                    <a:pt x="645632" y="105365"/>
                  </a:lnTo>
                  <a:lnTo>
                    <a:pt x="644798" y="106198"/>
                  </a:lnTo>
                  <a:lnTo>
                    <a:pt x="631659" y="106198"/>
                  </a:lnTo>
                  <a:lnTo>
                    <a:pt x="631659" y="107032"/>
                  </a:lnTo>
                  <a:lnTo>
                    <a:pt x="646466" y="107032"/>
                  </a:lnTo>
                  <a:lnTo>
                    <a:pt x="646466" y="105365"/>
                  </a:lnTo>
                  <a:close/>
                </a:path>
                <a:path w="2452370" h="192404">
                  <a:moveTo>
                    <a:pt x="705210" y="100371"/>
                  </a:moveTo>
                  <a:lnTo>
                    <a:pt x="644798" y="100371"/>
                  </a:lnTo>
                  <a:lnTo>
                    <a:pt x="644798" y="106198"/>
                  </a:lnTo>
                  <a:lnTo>
                    <a:pt x="645632" y="105365"/>
                  </a:lnTo>
                  <a:lnTo>
                    <a:pt x="646466" y="105365"/>
                  </a:lnTo>
                  <a:lnTo>
                    <a:pt x="646466" y="102038"/>
                  </a:lnTo>
                  <a:lnTo>
                    <a:pt x="645632" y="102038"/>
                  </a:lnTo>
                  <a:lnTo>
                    <a:pt x="646466" y="101204"/>
                  </a:lnTo>
                  <a:lnTo>
                    <a:pt x="705210" y="101204"/>
                  </a:lnTo>
                  <a:lnTo>
                    <a:pt x="705210" y="100371"/>
                  </a:lnTo>
                  <a:close/>
                </a:path>
                <a:path w="2452370" h="192404">
                  <a:moveTo>
                    <a:pt x="646466" y="101204"/>
                  </a:moveTo>
                  <a:lnTo>
                    <a:pt x="645632" y="102038"/>
                  </a:lnTo>
                  <a:lnTo>
                    <a:pt x="646466" y="102038"/>
                  </a:lnTo>
                  <a:lnTo>
                    <a:pt x="646466" y="101204"/>
                  </a:lnTo>
                  <a:close/>
                </a:path>
                <a:path w="2452370" h="192404">
                  <a:moveTo>
                    <a:pt x="706878" y="100371"/>
                  </a:moveTo>
                  <a:lnTo>
                    <a:pt x="706044" y="100371"/>
                  </a:lnTo>
                  <a:lnTo>
                    <a:pt x="705210" y="101204"/>
                  </a:lnTo>
                  <a:lnTo>
                    <a:pt x="646466" y="101204"/>
                  </a:lnTo>
                  <a:lnTo>
                    <a:pt x="646466" y="102038"/>
                  </a:lnTo>
                  <a:lnTo>
                    <a:pt x="706878" y="102038"/>
                  </a:lnTo>
                  <a:lnTo>
                    <a:pt x="706878" y="100371"/>
                  </a:lnTo>
                  <a:close/>
                </a:path>
                <a:path w="2452370" h="192404">
                  <a:moveTo>
                    <a:pt x="815397" y="95300"/>
                  </a:moveTo>
                  <a:lnTo>
                    <a:pt x="705210" y="95300"/>
                  </a:lnTo>
                  <a:lnTo>
                    <a:pt x="705210" y="101204"/>
                  </a:lnTo>
                  <a:lnTo>
                    <a:pt x="706044" y="100371"/>
                  </a:lnTo>
                  <a:lnTo>
                    <a:pt x="706878" y="100371"/>
                  </a:lnTo>
                  <a:lnTo>
                    <a:pt x="706878" y="96967"/>
                  </a:lnTo>
                  <a:lnTo>
                    <a:pt x="706044" y="96967"/>
                  </a:lnTo>
                  <a:lnTo>
                    <a:pt x="706878" y="96134"/>
                  </a:lnTo>
                  <a:lnTo>
                    <a:pt x="815397" y="96134"/>
                  </a:lnTo>
                  <a:lnTo>
                    <a:pt x="815397" y="95300"/>
                  </a:lnTo>
                  <a:close/>
                </a:path>
                <a:path w="2452370" h="192404">
                  <a:moveTo>
                    <a:pt x="706878" y="96134"/>
                  </a:moveTo>
                  <a:lnTo>
                    <a:pt x="706044" y="96967"/>
                  </a:lnTo>
                  <a:lnTo>
                    <a:pt x="706878" y="96967"/>
                  </a:lnTo>
                  <a:lnTo>
                    <a:pt x="706878" y="96134"/>
                  </a:lnTo>
                  <a:close/>
                </a:path>
                <a:path w="2452370" h="192404">
                  <a:moveTo>
                    <a:pt x="817065" y="95300"/>
                  </a:moveTo>
                  <a:lnTo>
                    <a:pt x="816231" y="95300"/>
                  </a:lnTo>
                  <a:lnTo>
                    <a:pt x="815397" y="96134"/>
                  </a:lnTo>
                  <a:lnTo>
                    <a:pt x="706878" y="96134"/>
                  </a:lnTo>
                  <a:lnTo>
                    <a:pt x="706878" y="96967"/>
                  </a:lnTo>
                  <a:lnTo>
                    <a:pt x="817065" y="96967"/>
                  </a:lnTo>
                  <a:lnTo>
                    <a:pt x="817065" y="95300"/>
                  </a:lnTo>
                  <a:close/>
                </a:path>
                <a:path w="2452370" h="192404">
                  <a:moveTo>
                    <a:pt x="945674" y="90098"/>
                  </a:moveTo>
                  <a:lnTo>
                    <a:pt x="815397" y="90098"/>
                  </a:lnTo>
                  <a:lnTo>
                    <a:pt x="815397" y="96134"/>
                  </a:lnTo>
                  <a:lnTo>
                    <a:pt x="816231" y="95300"/>
                  </a:lnTo>
                  <a:lnTo>
                    <a:pt x="817065" y="95300"/>
                  </a:lnTo>
                  <a:lnTo>
                    <a:pt x="817065" y="91765"/>
                  </a:lnTo>
                  <a:lnTo>
                    <a:pt x="816231" y="91765"/>
                  </a:lnTo>
                  <a:lnTo>
                    <a:pt x="817065" y="90932"/>
                  </a:lnTo>
                  <a:lnTo>
                    <a:pt x="945674" y="90932"/>
                  </a:lnTo>
                  <a:lnTo>
                    <a:pt x="945674" y="90098"/>
                  </a:lnTo>
                  <a:close/>
                </a:path>
                <a:path w="2452370" h="192404">
                  <a:moveTo>
                    <a:pt x="817065" y="90932"/>
                  </a:moveTo>
                  <a:lnTo>
                    <a:pt x="816231" y="91765"/>
                  </a:lnTo>
                  <a:lnTo>
                    <a:pt x="817065" y="91765"/>
                  </a:lnTo>
                  <a:lnTo>
                    <a:pt x="817065" y="90932"/>
                  </a:lnTo>
                  <a:close/>
                </a:path>
                <a:path w="2452370" h="192404">
                  <a:moveTo>
                    <a:pt x="947343" y="90098"/>
                  </a:moveTo>
                  <a:lnTo>
                    <a:pt x="946509" y="90098"/>
                  </a:lnTo>
                  <a:lnTo>
                    <a:pt x="945674" y="90932"/>
                  </a:lnTo>
                  <a:lnTo>
                    <a:pt x="817065" y="90932"/>
                  </a:lnTo>
                  <a:lnTo>
                    <a:pt x="817065" y="91765"/>
                  </a:lnTo>
                  <a:lnTo>
                    <a:pt x="947343" y="91765"/>
                  </a:lnTo>
                  <a:lnTo>
                    <a:pt x="947343" y="90098"/>
                  </a:lnTo>
                  <a:close/>
                </a:path>
                <a:path w="2452370" h="192404">
                  <a:moveTo>
                    <a:pt x="963123" y="84708"/>
                  </a:moveTo>
                  <a:lnTo>
                    <a:pt x="945674" y="84708"/>
                  </a:lnTo>
                  <a:lnTo>
                    <a:pt x="945674" y="90932"/>
                  </a:lnTo>
                  <a:lnTo>
                    <a:pt x="946509" y="90098"/>
                  </a:lnTo>
                  <a:lnTo>
                    <a:pt x="947343" y="90098"/>
                  </a:lnTo>
                  <a:lnTo>
                    <a:pt x="947343" y="86375"/>
                  </a:lnTo>
                  <a:lnTo>
                    <a:pt x="946509" y="86375"/>
                  </a:lnTo>
                  <a:lnTo>
                    <a:pt x="947343" y="85542"/>
                  </a:lnTo>
                  <a:lnTo>
                    <a:pt x="963123" y="85542"/>
                  </a:lnTo>
                  <a:lnTo>
                    <a:pt x="963123" y="84708"/>
                  </a:lnTo>
                  <a:close/>
                </a:path>
                <a:path w="2452370" h="192404">
                  <a:moveTo>
                    <a:pt x="947343" y="85542"/>
                  </a:moveTo>
                  <a:lnTo>
                    <a:pt x="946509" y="86375"/>
                  </a:lnTo>
                  <a:lnTo>
                    <a:pt x="947343" y="86375"/>
                  </a:lnTo>
                  <a:lnTo>
                    <a:pt x="947343" y="85542"/>
                  </a:lnTo>
                  <a:close/>
                </a:path>
                <a:path w="2452370" h="192404">
                  <a:moveTo>
                    <a:pt x="964792" y="84708"/>
                  </a:moveTo>
                  <a:lnTo>
                    <a:pt x="963958" y="84708"/>
                  </a:lnTo>
                  <a:lnTo>
                    <a:pt x="963123" y="85542"/>
                  </a:lnTo>
                  <a:lnTo>
                    <a:pt x="947343" y="85542"/>
                  </a:lnTo>
                  <a:lnTo>
                    <a:pt x="947343" y="86375"/>
                  </a:lnTo>
                  <a:lnTo>
                    <a:pt x="964792" y="86375"/>
                  </a:lnTo>
                  <a:lnTo>
                    <a:pt x="964792" y="84708"/>
                  </a:lnTo>
                  <a:close/>
                </a:path>
                <a:path w="2452370" h="192404">
                  <a:moveTo>
                    <a:pt x="976541" y="79305"/>
                  </a:moveTo>
                  <a:lnTo>
                    <a:pt x="963123" y="79305"/>
                  </a:lnTo>
                  <a:lnTo>
                    <a:pt x="963123" y="85542"/>
                  </a:lnTo>
                  <a:lnTo>
                    <a:pt x="963958" y="84708"/>
                  </a:lnTo>
                  <a:lnTo>
                    <a:pt x="964792" y="84708"/>
                  </a:lnTo>
                  <a:lnTo>
                    <a:pt x="964792" y="80972"/>
                  </a:lnTo>
                  <a:lnTo>
                    <a:pt x="963958" y="80972"/>
                  </a:lnTo>
                  <a:lnTo>
                    <a:pt x="964792" y="80138"/>
                  </a:lnTo>
                  <a:lnTo>
                    <a:pt x="976541" y="80138"/>
                  </a:lnTo>
                  <a:lnTo>
                    <a:pt x="976541" y="79305"/>
                  </a:lnTo>
                  <a:close/>
                </a:path>
                <a:path w="2452370" h="192404">
                  <a:moveTo>
                    <a:pt x="964792" y="80138"/>
                  </a:moveTo>
                  <a:lnTo>
                    <a:pt x="963958" y="80972"/>
                  </a:lnTo>
                  <a:lnTo>
                    <a:pt x="964792" y="80972"/>
                  </a:lnTo>
                  <a:lnTo>
                    <a:pt x="964792" y="80138"/>
                  </a:lnTo>
                  <a:close/>
                </a:path>
                <a:path w="2452370" h="192404">
                  <a:moveTo>
                    <a:pt x="978209" y="79305"/>
                  </a:moveTo>
                  <a:lnTo>
                    <a:pt x="977375" y="79305"/>
                  </a:lnTo>
                  <a:lnTo>
                    <a:pt x="976541" y="80138"/>
                  </a:lnTo>
                  <a:lnTo>
                    <a:pt x="964792" y="80138"/>
                  </a:lnTo>
                  <a:lnTo>
                    <a:pt x="964792" y="80972"/>
                  </a:lnTo>
                  <a:lnTo>
                    <a:pt x="978209" y="80972"/>
                  </a:lnTo>
                  <a:lnTo>
                    <a:pt x="978209" y="79305"/>
                  </a:lnTo>
                  <a:close/>
                </a:path>
                <a:path w="2452370" h="192404">
                  <a:moveTo>
                    <a:pt x="1375508" y="73894"/>
                  </a:moveTo>
                  <a:lnTo>
                    <a:pt x="976541" y="73894"/>
                  </a:lnTo>
                  <a:lnTo>
                    <a:pt x="976541" y="80138"/>
                  </a:lnTo>
                  <a:lnTo>
                    <a:pt x="977375" y="79305"/>
                  </a:lnTo>
                  <a:lnTo>
                    <a:pt x="978209" y="79305"/>
                  </a:lnTo>
                  <a:lnTo>
                    <a:pt x="978209" y="75561"/>
                  </a:lnTo>
                  <a:lnTo>
                    <a:pt x="977375" y="75561"/>
                  </a:lnTo>
                  <a:lnTo>
                    <a:pt x="978209" y="74727"/>
                  </a:lnTo>
                  <a:lnTo>
                    <a:pt x="1375508" y="74727"/>
                  </a:lnTo>
                  <a:lnTo>
                    <a:pt x="1375508" y="73894"/>
                  </a:lnTo>
                  <a:close/>
                </a:path>
                <a:path w="2452370" h="192404">
                  <a:moveTo>
                    <a:pt x="978209" y="74727"/>
                  </a:moveTo>
                  <a:lnTo>
                    <a:pt x="977375" y="75561"/>
                  </a:lnTo>
                  <a:lnTo>
                    <a:pt x="978209" y="75561"/>
                  </a:lnTo>
                  <a:lnTo>
                    <a:pt x="978209" y="74727"/>
                  </a:lnTo>
                  <a:close/>
                </a:path>
                <a:path w="2452370" h="192404">
                  <a:moveTo>
                    <a:pt x="1377176" y="73894"/>
                  </a:moveTo>
                  <a:lnTo>
                    <a:pt x="1376342" y="73894"/>
                  </a:lnTo>
                  <a:lnTo>
                    <a:pt x="1375508" y="74727"/>
                  </a:lnTo>
                  <a:lnTo>
                    <a:pt x="978209" y="74727"/>
                  </a:lnTo>
                  <a:lnTo>
                    <a:pt x="978209" y="75561"/>
                  </a:lnTo>
                  <a:lnTo>
                    <a:pt x="1377176" y="75561"/>
                  </a:lnTo>
                  <a:lnTo>
                    <a:pt x="1377176" y="73894"/>
                  </a:lnTo>
                  <a:close/>
                </a:path>
                <a:path w="2452370" h="192404">
                  <a:moveTo>
                    <a:pt x="1614651" y="67726"/>
                  </a:moveTo>
                  <a:lnTo>
                    <a:pt x="1375508" y="67726"/>
                  </a:lnTo>
                  <a:lnTo>
                    <a:pt x="1375508" y="74727"/>
                  </a:lnTo>
                  <a:lnTo>
                    <a:pt x="1376342" y="73894"/>
                  </a:lnTo>
                  <a:lnTo>
                    <a:pt x="1377176" y="73894"/>
                  </a:lnTo>
                  <a:lnTo>
                    <a:pt x="1377176" y="69393"/>
                  </a:lnTo>
                  <a:lnTo>
                    <a:pt x="1376342" y="69393"/>
                  </a:lnTo>
                  <a:lnTo>
                    <a:pt x="1377176" y="68560"/>
                  </a:lnTo>
                  <a:lnTo>
                    <a:pt x="1614651" y="68560"/>
                  </a:lnTo>
                  <a:lnTo>
                    <a:pt x="1614651" y="67726"/>
                  </a:lnTo>
                  <a:close/>
                </a:path>
                <a:path w="2452370" h="192404">
                  <a:moveTo>
                    <a:pt x="1377176" y="68560"/>
                  </a:moveTo>
                  <a:lnTo>
                    <a:pt x="1376342" y="69393"/>
                  </a:lnTo>
                  <a:lnTo>
                    <a:pt x="1377176" y="69393"/>
                  </a:lnTo>
                  <a:lnTo>
                    <a:pt x="1377176" y="68560"/>
                  </a:lnTo>
                  <a:close/>
                </a:path>
                <a:path w="2452370" h="192404">
                  <a:moveTo>
                    <a:pt x="1616320" y="67726"/>
                  </a:moveTo>
                  <a:lnTo>
                    <a:pt x="1615486" y="67726"/>
                  </a:lnTo>
                  <a:lnTo>
                    <a:pt x="1614651" y="68560"/>
                  </a:lnTo>
                  <a:lnTo>
                    <a:pt x="1377176" y="68560"/>
                  </a:lnTo>
                  <a:lnTo>
                    <a:pt x="1377176" y="69393"/>
                  </a:lnTo>
                  <a:lnTo>
                    <a:pt x="1616320" y="69393"/>
                  </a:lnTo>
                  <a:lnTo>
                    <a:pt x="1616320" y="67726"/>
                  </a:lnTo>
                  <a:close/>
                </a:path>
                <a:path w="2452370" h="192404">
                  <a:moveTo>
                    <a:pt x="1716705" y="60697"/>
                  </a:moveTo>
                  <a:lnTo>
                    <a:pt x="1614651" y="60697"/>
                  </a:lnTo>
                  <a:lnTo>
                    <a:pt x="1614651" y="68560"/>
                  </a:lnTo>
                  <a:lnTo>
                    <a:pt x="1615486" y="67726"/>
                  </a:lnTo>
                  <a:lnTo>
                    <a:pt x="1616320" y="67726"/>
                  </a:lnTo>
                  <a:lnTo>
                    <a:pt x="1616320" y="62364"/>
                  </a:lnTo>
                  <a:lnTo>
                    <a:pt x="1615486" y="62364"/>
                  </a:lnTo>
                  <a:lnTo>
                    <a:pt x="1616320" y="61531"/>
                  </a:lnTo>
                  <a:lnTo>
                    <a:pt x="1716705" y="61531"/>
                  </a:lnTo>
                  <a:lnTo>
                    <a:pt x="1716705" y="60697"/>
                  </a:lnTo>
                  <a:close/>
                </a:path>
                <a:path w="2452370" h="192404">
                  <a:moveTo>
                    <a:pt x="1616320" y="61531"/>
                  </a:moveTo>
                  <a:lnTo>
                    <a:pt x="1615486" y="62364"/>
                  </a:lnTo>
                  <a:lnTo>
                    <a:pt x="1616320" y="62364"/>
                  </a:lnTo>
                  <a:lnTo>
                    <a:pt x="1616320" y="61531"/>
                  </a:lnTo>
                  <a:close/>
                </a:path>
                <a:path w="2452370" h="192404">
                  <a:moveTo>
                    <a:pt x="1718373" y="60697"/>
                  </a:moveTo>
                  <a:lnTo>
                    <a:pt x="1717539" y="60697"/>
                  </a:lnTo>
                  <a:lnTo>
                    <a:pt x="1716705" y="61531"/>
                  </a:lnTo>
                  <a:lnTo>
                    <a:pt x="1616320" y="61531"/>
                  </a:lnTo>
                  <a:lnTo>
                    <a:pt x="1616320" y="62364"/>
                  </a:lnTo>
                  <a:lnTo>
                    <a:pt x="1718373" y="62364"/>
                  </a:lnTo>
                  <a:lnTo>
                    <a:pt x="1718373" y="60697"/>
                  </a:lnTo>
                  <a:close/>
                </a:path>
                <a:path w="2452370" h="192404">
                  <a:moveTo>
                    <a:pt x="1801309" y="53557"/>
                  </a:moveTo>
                  <a:lnTo>
                    <a:pt x="1716705" y="53557"/>
                  </a:lnTo>
                  <a:lnTo>
                    <a:pt x="1716705" y="61531"/>
                  </a:lnTo>
                  <a:lnTo>
                    <a:pt x="1717539" y="60697"/>
                  </a:lnTo>
                  <a:lnTo>
                    <a:pt x="1718373" y="60697"/>
                  </a:lnTo>
                  <a:lnTo>
                    <a:pt x="1718373" y="55224"/>
                  </a:lnTo>
                  <a:lnTo>
                    <a:pt x="1717539" y="55224"/>
                  </a:lnTo>
                  <a:lnTo>
                    <a:pt x="1718373" y="54391"/>
                  </a:lnTo>
                  <a:lnTo>
                    <a:pt x="1801309" y="54391"/>
                  </a:lnTo>
                  <a:lnTo>
                    <a:pt x="1801309" y="53557"/>
                  </a:lnTo>
                  <a:close/>
                </a:path>
                <a:path w="2452370" h="192404">
                  <a:moveTo>
                    <a:pt x="1718373" y="54391"/>
                  </a:moveTo>
                  <a:lnTo>
                    <a:pt x="1717539" y="55224"/>
                  </a:lnTo>
                  <a:lnTo>
                    <a:pt x="1718373" y="55224"/>
                  </a:lnTo>
                  <a:lnTo>
                    <a:pt x="1718373" y="54391"/>
                  </a:lnTo>
                  <a:close/>
                </a:path>
                <a:path w="2452370" h="192404">
                  <a:moveTo>
                    <a:pt x="1802977" y="53557"/>
                  </a:moveTo>
                  <a:lnTo>
                    <a:pt x="1802143" y="53557"/>
                  </a:lnTo>
                  <a:lnTo>
                    <a:pt x="1801309" y="54391"/>
                  </a:lnTo>
                  <a:lnTo>
                    <a:pt x="1718373" y="54391"/>
                  </a:lnTo>
                  <a:lnTo>
                    <a:pt x="1718373" y="55224"/>
                  </a:lnTo>
                  <a:lnTo>
                    <a:pt x="1802977" y="55224"/>
                  </a:lnTo>
                  <a:lnTo>
                    <a:pt x="1802977" y="53557"/>
                  </a:lnTo>
                  <a:close/>
                </a:path>
                <a:path w="2452370" h="192404">
                  <a:moveTo>
                    <a:pt x="1820148" y="46341"/>
                  </a:moveTo>
                  <a:lnTo>
                    <a:pt x="1801309" y="46341"/>
                  </a:lnTo>
                  <a:lnTo>
                    <a:pt x="1801309" y="54391"/>
                  </a:lnTo>
                  <a:lnTo>
                    <a:pt x="1802143" y="53557"/>
                  </a:lnTo>
                  <a:lnTo>
                    <a:pt x="1802977" y="53557"/>
                  </a:lnTo>
                  <a:lnTo>
                    <a:pt x="1802977" y="48008"/>
                  </a:lnTo>
                  <a:lnTo>
                    <a:pt x="1802143" y="48008"/>
                  </a:lnTo>
                  <a:lnTo>
                    <a:pt x="1802977" y="47174"/>
                  </a:lnTo>
                  <a:lnTo>
                    <a:pt x="1820148" y="47174"/>
                  </a:lnTo>
                  <a:lnTo>
                    <a:pt x="1820148" y="46341"/>
                  </a:lnTo>
                  <a:close/>
                </a:path>
                <a:path w="2452370" h="192404">
                  <a:moveTo>
                    <a:pt x="1802977" y="47174"/>
                  </a:moveTo>
                  <a:lnTo>
                    <a:pt x="1802143" y="48008"/>
                  </a:lnTo>
                  <a:lnTo>
                    <a:pt x="1802977" y="48008"/>
                  </a:lnTo>
                  <a:lnTo>
                    <a:pt x="1802977" y="47174"/>
                  </a:lnTo>
                  <a:close/>
                </a:path>
                <a:path w="2452370" h="192404">
                  <a:moveTo>
                    <a:pt x="1821817" y="46341"/>
                  </a:moveTo>
                  <a:lnTo>
                    <a:pt x="1820982" y="46341"/>
                  </a:lnTo>
                  <a:lnTo>
                    <a:pt x="1820148" y="47174"/>
                  </a:lnTo>
                  <a:lnTo>
                    <a:pt x="1802977" y="47174"/>
                  </a:lnTo>
                  <a:lnTo>
                    <a:pt x="1802977" y="48008"/>
                  </a:lnTo>
                  <a:lnTo>
                    <a:pt x="1821817" y="48008"/>
                  </a:lnTo>
                  <a:lnTo>
                    <a:pt x="1821817" y="46341"/>
                  </a:lnTo>
                  <a:close/>
                </a:path>
                <a:path w="2452370" h="192404">
                  <a:moveTo>
                    <a:pt x="1825501" y="39083"/>
                  </a:moveTo>
                  <a:lnTo>
                    <a:pt x="1820148" y="39083"/>
                  </a:lnTo>
                  <a:lnTo>
                    <a:pt x="1820148" y="47174"/>
                  </a:lnTo>
                  <a:lnTo>
                    <a:pt x="1820982" y="46341"/>
                  </a:lnTo>
                  <a:lnTo>
                    <a:pt x="1821817" y="46341"/>
                  </a:lnTo>
                  <a:lnTo>
                    <a:pt x="1821817" y="40749"/>
                  </a:lnTo>
                  <a:lnTo>
                    <a:pt x="1820982" y="40749"/>
                  </a:lnTo>
                  <a:lnTo>
                    <a:pt x="1821817" y="39916"/>
                  </a:lnTo>
                  <a:lnTo>
                    <a:pt x="1825501" y="39916"/>
                  </a:lnTo>
                  <a:lnTo>
                    <a:pt x="1825501" y="39083"/>
                  </a:lnTo>
                  <a:close/>
                </a:path>
                <a:path w="2452370" h="192404">
                  <a:moveTo>
                    <a:pt x="1821817" y="39916"/>
                  </a:moveTo>
                  <a:lnTo>
                    <a:pt x="1820982" y="40749"/>
                  </a:lnTo>
                  <a:lnTo>
                    <a:pt x="1821817" y="40749"/>
                  </a:lnTo>
                  <a:lnTo>
                    <a:pt x="1821817" y="39916"/>
                  </a:lnTo>
                  <a:close/>
                </a:path>
                <a:path w="2452370" h="192404">
                  <a:moveTo>
                    <a:pt x="1827170" y="39083"/>
                  </a:moveTo>
                  <a:lnTo>
                    <a:pt x="1826335" y="39083"/>
                  </a:lnTo>
                  <a:lnTo>
                    <a:pt x="1825501" y="39916"/>
                  </a:lnTo>
                  <a:lnTo>
                    <a:pt x="1821817" y="39916"/>
                  </a:lnTo>
                  <a:lnTo>
                    <a:pt x="1821817" y="40749"/>
                  </a:lnTo>
                  <a:lnTo>
                    <a:pt x="1827170" y="40749"/>
                  </a:lnTo>
                  <a:lnTo>
                    <a:pt x="1827170" y="39083"/>
                  </a:lnTo>
                  <a:close/>
                </a:path>
                <a:path w="2452370" h="192404">
                  <a:moveTo>
                    <a:pt x="1834956" y="31790"/>
                  </a:moveTo>
                  <a:lnTo>
                    <a:pt x="1825501" y="31790"/>
                  </a:lnTo>
                  <a:lnTo>
                    <a:pt x="1825501" y="39916"/>
                  </a:lnTo>
                  <a:lnTo>
                    <a:pt x="1826335" y="39083"/>
                  </a:lnTo>
                  <a:lnTo>
                    <a:pt x="1827170" y="39083"/>
                  </a:lnTo>
                  <a:lnTo>
                    <a:pt x="1827170" y="33457"/>
                  </a:lnTo>
                  <a:lnTo>
                    <a:pt x="1826335" y="33457"/>
                  </a:lnTo>
                  <a:lnTo>
                    <a:pt x="1827170" y="32623"/>
                  </a:lnTo>
                  <a:lnTo>
                    <a:pt x="1834956" y="32623"/>
                  </a:lnTo>
                  <a:lnTo>
                    <a:pt x="1834956" y="31790"/>
                  </a:lnTo>
                  <a:close/>
                </a:path>
                <a:path w="2452370" h="192404">
                  <a:moveTo>
                    <a:pt x="1827170" y="32623"/>
                  </a:moveTo>
                  <a:lnTo>
                    <a:pt x="1826335" y="33457"/>
                  </a:lnTo>
                  <a:lnTo>
                    <a:pt x="1827170" y="33457"/>
                  </a:lnTo>
                  <a:lnTo>
                    <a:pt x="1827170" y="32623"/>
                  </a:lnTo>
                  <a:close/>
                </a:path>
                <a:path w="2452370" h="192404">
                  <a:moveTo>
                    <a:pt x="1836624" y="31790"/>
                  </a:moveTo>
                  <a:lnTo>
                    <a:pt x="1835790" y="31790"/>
                  </a:lnTo>
                  <a:lnTo>
                    <a:pt x="1834956" y="32623"/>
                  </a:lnTo>
                  <a:lnTo>
                    <a:pt x="1827170" y="32623"/>
                  </a:lnTo>
                  <a:lnTo>
                    <a:pt x="1827170" y="33457"/>
                  </a:lnTo>
                  <a:lnTo>
                    <a:pt x="1836624" y="33457"/>
                  </a:lnTo>
                  <a:lnTo>
                    <a:pt x="1836624" y="31790"/>
                  </a:lnTo>
                  <a:close/>
                </a:path>
                <a:path w="2452370" h="192404">
                  <a:moveTo>
                    <a:pt x="1844341" y="24455"/>
                  </a:moveTo>
                  <a:lnTo>
                    <a:pt x="1834956" y="24455"/>
                  </a:lnTo>
                  <a:lnTo>
                    <a:pt x="1834956" y="32623"/>
                  </a:lnTo>
                  <a:lnTo>
                    <a:pt x="1835790" y="31790"/>
                  </a:lnTo>
                  <a:lnTo>
                    <a:pt x="1836624" y="31790"/>
                  </a:lnTo>
                  <a:lnTo>
                    <a:pt x="1836624" y="26122"/>
                  </a:lnTo>
                  <a:lnTo>
                    <a:pt x="1835790" y="26122"/>
                  </a:lnTo>
                  <a:lnTo>
                    <a:pt x="1836624" y="25289"/>
                  </a:lnTo>
                  <a:lnTo>
                    <a:pt x="1844341" y="25289"/>
                  </a:lnTo>
                  <a:lnTo>
                    <a:pt x="1844341" y="24455"/>
                  </a:lnTo>
                  <a:close/>
                </a:path>
                <a:path w="2452370" h="192404">
                  <a:moveTo>
                    <a:pt x="1836624" y="25289"/>
                  </a:moveTo>
                  <a:lnTo>
                    <a:pt x="1835790" y="26122"/>
                  </a:lnTo>
                  <a:lnTo>
                    <a:pt x="1836624" y="26122"/>
                  </a:lnTo>
                  <a:lnTo>
                    <a:pt x="1836624" y="25289"/>
                  </a:lnTo>
                  <a:close/>
                </a:path>
                <a:path w="2452370" h="192404">
                  <a:moveTo>
                    <a:pt x="1846009" y="24455"/>
                  </a:moveTo>
                  <a:lnTo>
                    <a:pt x="1845175" y="24455"/>
                  </a:lnTo>
                  <a:lnTo>
                    <a:pt x="1844341" y="25289"/>
                  </a:lnTo>
                  <a:lnTo>
                    <a:pt x="1836624" y="25289"/>
                  </a:lnTo>
                  <a:lnTo>
                    <a:pt x="1836624" y="26122"/>
                  </a:lnTo>
                  <a:lnTo>
                    <a:pt x="1846009" y="26122"/>
                  </a:lnTo>
                  <a:lnTo>
                    <a:pt x="1846009" y="24455"/>
                  </a:lnTo>
                  <a:close/>
                </a:path>
                <a:path w="2452370" h="192404">
                  <a:moveTo>
                    <a:pt x="1918239" y="17114"/>
                  </a:moveTo>
                  <a:lnTo>
                    <a:pt x="1844341" y="17114"/>
                  </a:lnTo>
                  <a:lnTo>
                    <a:pt x="1844341" y="25289"/>
                  </a:lnTo>
                  <a:lnTo>
                    <a:pt x="1845175" y="24455"/>
                  </a:lnTo>
                  <a:lnTo>
                    <a:pt x="1846009" y="24455"/>
                  </a:lnTo>
                  <a:lnTo>
                    <a:pt x="1846009" y="18780"/>
                  </a:lnTo>
                  <a:lnTo>
                    <a:pt x="1845175" y="18780"/>
                  </a:lnTo>
                  <a:lnTo>
                    <a:pt x="1846009" y="17947"/>
                  </a:lnTo>
                  <a:lnTo>
                    <a:pt x="1918239" y="17947"/>
                  </a:lnTo>
                  <a:lnTo>
                    <a:pt x="1918239" y="17114"/>
                  </a:lnTo>
                  <a:close/>
                </a:path>
                <a:path w="2452370" h="192404">
                  <a:moveTo>
                    <a:pt x="1846009" y="17947"/>
                  </a:moveTo>
                  <a:lnTo>
                    <a:pt x="1845175" y="18780"/>
                  </a:lnTo>
                  <a:lnTo>
                    <a:pt x="1846009" y="18780"/>
                  </a:lnTo>
                  <a:lnTo>
                    <a:pt x="1846009" y="17947"/>
                  </a:lnTo>
                  <a:close/>
                </a:path>
                <a:path w="2452370" h="192404">
                  <a:moveTo>
                    <a:pt x="1919907" y="17114"/>
                  </a:moveTo>
                  <a:lnTo>
                    <a:pt x="1919073" y="17114"/>
                  </a:lnTo>
                  <a:lnTo>
                    <a:pt x="1918239" y="17947"/>
                  </a:lnTo>
                  <a:lnTo>
                    <a:pt x="1846009" y="17947"/>
                  </a:lnTo>
                  <a:lnTo>
                    <a:pt x="1846009" y="18780"/>
                  </a:lnTo>
                  <a:lnTo>
                    <a:pt x="1919907" y="18780"/>
                  </a:lnTo>
                  <a:lnTo>
                    <a:pt x="1919907" y="17114"/>
                  </a:lnTo>
                  <a:close/>
                </a:path>
                <a:path w="2452370" h="192404">
                  <a:moveTo>
                    <a:pt x="2251372" y="9480"/>
                  </a:moveTo>
                  <a:lnTo>
                    <a:pt x="1918239" y="9480"/>
                  </a:lnTo>
                  <a:lnTo>
                    <a:pt x="1918239" y="17947"/>
                  </a:lnTo>
                  <a:lnTo>
                    <a:pt x="1919073" y="17114"/>
                  </a:lnTo>
                  <a:lnTo>
                    <a:pt x="1919907" y="17114"/>
                  </a:lnTo>
                  <a:lnTo>
                    <a:pt x="1919907" y="11147"/>
                  </a:lnTo>
                  <a:lnTo>
                    <a:pt x="1919073" y="11147"/>
                  </a:lnTo>
                  <a:lnTo>
                    <a:pt x="1919907" y="10314"/>
                  </a:lnTo>
                  <a:lnTo>
                    <a:pt x="2251372" y="10314"/>
                  </a:lnTo>
                  <a:lnTo>
                    <a:pt x="2251372" y="9480"/>
                  </a:lnTo>
                  <a:close/>
                </a:path>
                <a:path w="2452370" h="192404">
                  <a:moveTo>
                    <a:pt x="1919907" y="10314"/>
                  </a:moveTo>
                  <a:lnTo>
                    <a:pt x="1919073" y="11147"/>
                  </a:lnTo>
                  <a:lnTo>
                    <a:pt x="1919907" y="11147"/>
                  </a:lnTo>
                  <a:lnTo>
                    <a:pt x="1919907" y="10314"/>
                  </a:lnTo>
                  <a:close/>
                </a:path>
                <a:path w="2452370" h="192404">
                  <a:moveTo>
                    <a:pt x="2253040" y="9480"/>
                  </a:moveTo>
                  <a:lnTo>
                    <a:pt x="2252206" y="9480"/>
                  </a:lnTo>
                  <a:lnTo>
                    <a:pt x="2251372" y="10314"/>
                  </a:lnTo>
                  <a:lnTo>
                    <a:pt x="1919907" y="10314"/>
                  </a:lnTo>
                  <a:lnTo>
                    <a:pt x="1919907" y="11147"/>
                  </a:lnTo>
                  <a:lnTo>
                    <a:pt x="2253040" y="11147"/>
                  </a:lnTo>
                  <a:lnTo>
                    <a:pt x="2253040" y="9480"/>
                  </a:lnTo>
                  <a:close/>
                </a:path>
                <a:path w="2452370" h="192404">
                  <a:moveTo>
                    <a:pt x="2452350" y="0"/>
                  </a:moveTo>
                  <a:lnTo>
                    <a:pt x="2251372" y="0"/>
                  </a:lnTo>
                  <a:lnTo>
                    <a:pt x="2251372" y="10314"/>
                  </a:lnTo>
                  <a:lnTo>
                    <a:pt x="2252206" y="9480"/>
                  </a:lnTo>
                  <a:lnTo>
                    <a:pt x="2253040" y="9480"/>
                  </a:lnTo>
                  <a:lnTo>
                    <a:pt x="2253040" y="1666"/>
                  </a:lnTo>
                  <a:lnTo>
                    <a:pt x="2252206" y="1666"/>
                  </a:lnTo>
                  <a:lnTo>
                    <a:pt x="2253040" y="833"/>
                  </a:lnTo>
                  <a:lnTo>
                    <a:pt x="2452350" y="833"/>
                  </a:lnTo>
                  <a:lnTo>
                    <a:pt x="2452350" y="0"/>
                  </a:lnTo>
                  <a:close/>
                </a:path>
                <a:path w="2452370" h="192404">
                  <a:moveTo>
                    <a:pt x="2253040" y="833"/>
                  </a:moveTo>
                  <a:lnTo>
                    <a:pt x="2252206" y="1666"/>
                  </a:lnTo>
                  <a:lnTo>
                    <a:pt x="2253040" y="1666"/>
                  </a:lnTo>
                  <a:lnTo>
                    <a:pt x="2253040" y="833"/>
                  </a:lnTo>
                  <a:close/>
                </a:path>
                <a:path w="2452370" h="192404">
                  <a:moveTo>
                    <a:pt x="2452350" y="833"/>
                  </a:moveTo>
                  <a:lnTo>
                    <a:pt x="2253040" y="833"/>
                  </a:lnTo>
                  <a:lnTo>
                    <a:pt x="2253040" y="1666"/>
                  </a:lnTo>
                  <a:lnTo>
                    <a:pt x="2452350" y="1666"/>
                  </a:lnTo>
                  <a:lnTo>
                    <a:pt x="2452350" y="833"/>
                  </a:lnTo>
                  <a:close/>
                </a:path>
              </a:pathLst>
            </a:custGeom>
            <a:solidFill>
              <a:srgbClr val="B1172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6124686" y="4232407"/>
              <a:ext cx="2649855" cy="31750"/>
            </a:xfrm>
            <a:custGeom>
              <a:avLst/>
              <a:gdLst/>
              <a:ahLst/>
              <a:cxnLst/>
              <a:rect l="l" t="t" r="r" b="b"/>
              <a:pathLst>
                <a:path w="2649854" h="31750">
                  <a:moveTo>
                    <a:pt x="0" y="0"/>
                  </a:moveTo>
                  <a:lnTo>
                    <a:pt x="2649261" y="0"/>
                  </a:lnTo>
                </a:path>
                <a:path w="2649854" h="31750">
                  <a:moveTo>
                    <a:pt x="98890" y="0"/>
                  </a:moveTo>
                  <a:lnTo>
                    <a:pt x="98890" y="3125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1" name="object 91" descr=""/>
          <p:cNvSpPr txBox="1"/>
          <p:nvPr/>
        </p:nvSpPr>
        <p:spPr>
          <a:xfrm>
            <a:off x="6192627" y="4273105"/>
            <a:ext cx="6032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5" b="1">
                <a:latin typeface="Arial"/>
                <a:cs typeface="Arial"/>
              </a:rPr>
              <a:t>0</a:t>
            </a:r>
            <a:endParaRPr sz="500">
              <a:latin typeface="Arial"/>
              <a:cs typeface="Arial"/>
            </a:endParaRPr>
          </a:p>
        </p:txBody>
      </p:sp>
      <p:sp>
        <p:nvSpPr>
          <p:cNvPr id="92" name="object 92" descr=""/>
          <p:cNvSpPr/>
          <p:nvPr/>
        </p:nvSpPr>
        <p:spPr>
          <a:xfrm>
            <a:off x="6713904" y="4232407"/>
            <a:ext cx="0" cy="31750"/>
          </a:xfrm>
          <a:custGeom>
            <a:avLst/>
            <a:gdLst/>
            <a:ahLst/>
            <a:cxnLst/>
            <a:rect l="l" t="t" r="r" b="b"/>
            <a:pathLst>
              <a:path w="0" h="31750">
                <a:moveTo>
                  <a:pt x="0" y="0"/>
                </a:moveTo>
                <a:lnTo>
                  <a:pt x="0" y="312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 descr=""/>
          <p:cNvSpPr txBox="1"/>
          <p:nvPr/>
        </p:nvSpPr>
        <p:spPr>
          <a:xfrm>
            <a:off x="6682920" y="4273105"/>
            <a:ext cx="6032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5" b="1">
                <a:latin typeface="Arial"/>
                <a:cs typeface="Arial"/>
              </a:rPr>
              <a:t>1</a:t>
            </a:r>
            <a:endParaRPr sz="500">
              <a:latin typeface="Arial"/>
              <a:cs typeface="Arial"/>
            </a:endParaRPr>
          </a:p>
        </p:txBody>
      </p:sp>
      <p:sp>
        <p:nvSpPr>
          <p:cNvPr id="94" name="object 94" descr=""/>
          <p:cNvSpPr/>
          <p:nvPr/>
        </p:nvSpPr>
        <p:spPr>
          <a:xfrm>
            <a:off x="7204149" y="4232407"/>
            <a:ext cx="0" cy="31750"/>
          </a:xfrm>
          <a:custGeom>
            <a:avLst/>
            <a:gdLst/>
            <a:ahLst/>
            <a:cxnLst/>
            <a:rect l="l" t="t" r="r" b="b"/>
            <a:pathLst>
              <a:path w="0" h="31750">
                <a:moveTo>
                  <a:pt x="0" y="0"/>
                </a:moveTo>
                <a:lnTo>
                  <a:pt x="0" y="312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 descr=""/>
          <p:cNvSpPr txBox="1"/>
          <p:nvPr/>
        </p:nvSpPr>
        <p:spPr>
          <a:xfrm>
            <a:off x="7173235" y="4273105"/>
            <a:ext cx="6032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5" b="1"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96" name="object 96" descr=""/>
          <p:cNvSpPr/>
          <p:nvPr/>
        </p:nvSpPr>
        <p:spPr>
          <a:xfrm>
            <a:off x="7694463" y="4232407"/>
            <a:ext cx="0" cy="31750"/>
          </a:xfrm>
          <a:custGeom>
            <a:avLst/>
            <a:gdLst/>
            <a:ahLst/>
            <a:cxnLst/>
            <a:rect l="l" t="t" r="r" b="b"/>
            <a:pathLst>
              <a:path w="0" h="31750">
                <a:moveTo>
                  <a:pt x="0" y="0"/>
                </a:moveTo>
                <a:lnTo>
                  <a:pt x="0" y="312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 descr=""/>
          <p:cNvSpPr txBox="1"/>
          <p:nvPr/>
        </p:nvSpPr>
        <p:spPr>
          <a:xfrm>
            <a:off x="7663550" y="4273105"/>
            <a:ext cx="6032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5" b="1">
                <a:latin typeface="Arial"/>
                <a:cs typeface="Arial"/>
              </a:rPr>
              <a:t>3</a:t>
            </a:r>
            <a:endParaRPr sz="500">
              <a:latin typeface="Arial"/>
              <a:cs typeface="Arial"/>
            </a:endParaRPr>
          </a:p>
        </p:txBody>
      </p:sp>
      <p:sp>
        <p:nvSpPr>
          <p:cNvPr id="98" name="object 98" descr=""/>
          <p:cNvSpPr/>
          <p:nvPr/>
        </p:nvSpPr>
        <p:spPr>
          <a:xfrm>
            <a:off x="8184777" y="4232407"/>
            <a:ext cx="0" cy="31750"/>
          </a:xfrm>
          <a:custGeom>
            <a:avLst/>
            <a:gdLst/>
            <a:ahLst/>
            <a:cxnLst/>
            <a:rect l="l" t="t" r="r" b="b"/>
            <a:pathLst>
              <a:path w="0" h="31750">
                <a:moveTo>
                  <a:pt x="0" y="0"/>
                </a:moveTo>
                <a:lnTo>
                  <a:pt x="0" y="312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 descr=""/>
          <p:cNvSpPr txBox="1"/>
          <p:nvPr/>
        </p:nvSpPr>
        <p:spPr>
          <a:xfrm>
            <a:off x="8153794" y="4273105"/>
            <a:ext cx="6032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5" b="1"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100" name="object 100" descr=""/>
          <p:cNvSpPr/>
          <p:nvPr/>
        </p:nvSpPr>
        <p:spPr>
          <a:xfrm>
            <a:off x="8675092" y="4232407"/>
            <a:ext cx="0" cy="31750"/>
          </a:xfrm>
          <a:custGeom>
            <a:avLst/>
            <a:gdLst/>
            <a:ahLst/>
            <a:cxnLst/>
            <a:rect l="l" t="t" r="r" b="b"/>
            <a:pathLst>
              <a:path w="0" h="31750">
                <a:moveTo>
                  <a:pt x="0" y="0"/>
                </a:moveTo>
                <a:lnTo>
                  <a:pt x="0" y="312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 descr=""/>
          <p:cNvSpPr txBox="1"/>
          <p:nvPr/>
        </p:nvSpPr>
        <p:spPr>
          <a:xfrm>
            <a:off x="8644108" y="4273105"/>
            <a:ext cx="6032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5" b="1">
                <a:latin typeface="Arial"/>
                <a:cs typeface="Arial"/>
              </a:rPr>
              <a:t>5</a:t>
            </a:r>
            <a:endParaRPr sz="500">
              <a:latin typeface="Arial"/>
              <a:cs typeface="Arial"/>
            </a:endParaRPr>
          </a:p>
        </p:txBody>
      </p:sp>
      <p:sp>
        <p:nvSpPr>
          <p:cNvPr id="102" name="object 102" descr=""/>
          <p:cNvSpPr txBox="1"/>
          <p:nvPr/>
        </p:nvSpPr>
        <p:spPr>
          <a:xfrm>
            <a:off x="7353218" y="4382499"/>
            <a:ext cx="19621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10" b="1">
                <a:latin typeface="Arial"/>
                <a:cs typeface="Arial"/>
              </a:rPr>
              <a:t>Years</a:t>
            </a:r>
            <a:endParaRPr sz="500">
              <a:latin typeface="Arial"/>
              <a:cs typeface="Arial"/>
            </a:endParaRPr>
          </a:p>
        </p:txBody>
      </p:sp>
      <p:sp>
        <p:nvSpPr>
          <p:cNvPr id="103" name="object 103" descr=""/>
          <p:cNvSpPr/>
          <p:nvPr/>
        </p:nvSpPr>
        <p:spPr>
          <a:xfrm>
            <a:off x="6093360" y="2731361"/>
            <a:ext cx="31750" cy="1501140"/>
          </a:xfrm>
          <a:custGeom>
            <a:avLst/>
            <a:gdLst/>
            <a:ahLst/>
            <a:cxnLst/>
            <a:rect l="l" t="t" r="r" b="b"/>
            <a:pathLst>
              <a:path w="31750" h="1501139">
                <a:moveTo>
                  <a:pt x="31325" y="1501046"/>
                </a:moveTo>
                <a:lnTo>
                  <a:pt x="31324" y="0"/>
                </a:lnTo>
              </a:path>
              <a:path w="31750" h="1501139">
                <a:moveTo>
                  <a:pt x="31325" y="1501046"/>
                </a:moveTo>
                <a:lnTo>
                  <a:pt x="0" y="150104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 descr=""/>
          <p:cNvSpPr txBox="1"/>
          <p:nvPr/>
        </p:nvSpPr>
        <p:spPr>
          <a:xfrm>
            <a:off x="5977662" y="4183243"/>
            <a:ext cx="118110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05" name="object 105" descr=""/>
          <p:cNvSpPr/>
          <p:nvPr/>
        </p:nvSpPr>
        <p:spPr>
          <a:xfrm>
            <a:off x="6093360" y="4084382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 descr=""/>
          <p:cNvSpPr txBox="1"/>
          <p:nvPr/>
        </p:nvSpPr>
        <p:spPr>
          <a:xfrm>
            <a:off x="5941164" y="4035218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10%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07" name="object 107" descr=""/>
          <p:cNvSpPr/>
          <p:nvPr/>
        </p:nvSpPr>
        <p:spPr>
          <a:xfrm>
            <a:off x="6093360" y="3936357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 descr=""/>
          <p:cNvSpPr txBox="1"/>
          <p:nvPr/>
        </p:nvSpPr>
        <p:spPr>
          <a:xfrm>
            <a:off x="5941164" y="3887193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20%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09" name="object 109" descr=""/>
          <p:cNvSpPr/>
          <p:nvPr/>
        </p:nvSpPr>
        <p:spPr>
          <a:xfrm>
            <a:off x="6093360" y="3788346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 descr=""/>
          <p:cNvSpPr txBox="1"/>
          <p:nvPr/>
        </p:nvSpPr>
        <p:spPr>
          <a:xfrm>
            <a:off x="5941164" y="3739182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30%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11" name="object 111" descr=""/>
          <p:cNvSpPr/>
          <p:nvPr/>
        </p:nvSpPr>
        <p:spPr>
          <a:xfrm>
            <a:off x="6093360" y="3640335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 descr=""/>
          <p:cNvSpPr txBox="1"/>
          <p:nvPr/>
        </p:nvSpPr>
        <p:spPr>
          <a:xfrm>
            <a:off x="5941164" y="3591170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40%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13" name="object 113" descr=""/>
          <p:cNvSpPr/>
          <p:nvPr/>
        </p:nvSpPr>
        <p:spPr>
          <a:xfrm>
            <a:off x="6093360" y="349225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 descr=""/>
          <p:cNvSpPr txBox="1"/>
          <p:nvPr/>
        </p:nvSpPr>
        <p:spPr>
          <a:xfrm>
            <a:off x="5941164" y="3443090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50%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15" name="object 115" descr=""/>
          <p:cNvSpPr/>
          <p:nvPr/>
        </p:nvSpPr>
        <p:spPr>
          <a:xfrm>
            <a:off x="6093360" y="3344243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 descr=""/>
          <p:cNvSpPr txBox="1"/>
          <p:nvPr/>
        </p:nvSpPr>
        <p:spPr>
          <a:xfrm>
            <a:off x="5941164" y="3295079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60%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17" name="object 117" descr=""/>
          <p:cNvSpPr/>
          <p:nvPr/>
        </p:nvSpPr>
        <p:spPr>
          <a:xfrm>
            <a:off x="6093360" y="3196232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 descr=""/>
          <p:cNvSpPr txBox="1"/>
          <p:nvPr/>
        </p:nvSpPr>
        <p:spPr>
          <a:xfrm>
            <a:off x="5941164" y="3147067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70%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19" name="object 119" descr=""/>
          <p:cNvSpPr/>
          <p:nvPr/>
        </p:nvSpPr>
        <p:spPr>
          <a:xfrm>
            <a:off x="6093360" y="3048221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 descr=""/>
          <p:cNvSpPr txBox="1"/>
          <p:nvPr/>
        </p:nvSpPr>
        <p:spPr>
          <a:xfrm>
            <a:off x="5941164" y="2999056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80%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21" name="object 121" descr=""/>
          <p:cNvSpPr/>
          <p:nvPr/>
        </p:nvSpPr>
        <p:spPr>
          <a:xfrm>
            <a:off x="6093360" y="290020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 descr=""/>
          <p:cNvSpPr txBox="1"/>
          <p:nvPr/>
        </p:nvSpPr>
        <p:spPr>
          <a:xfrm>
            <a:off x="5941164" y="2851045"/>
            <a:ext cx="15430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5" b="1">
                <a:latin typeface="Arial"/>
                <a:cs typeface="Arial"/>
              </a:rPr>
              <a:t>90%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23" name="object 123" descr=""/>
          <p:cNvSpPr/>
          <p:nvPr/>
        </p:nvSpPr>
        <p:spPr>
          <a:xfrm>
            <a:off x="6093360" y="275212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3132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 descr=""/>
          <p:cNvSpPr txBox="1"/>
          <p:nvPr/>
        </p:nvSpPr>
        <p:spPr>
          <a:xfrm>
            <a:off x="5904667" y="2702964"/>
            <a:ext cx="191135" cy="1009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500" spc="-20" b="1">
                <a:latin typeface="Arial"/>
                <a:cs typeface="Arial"/>
              </a:rPr>
              <a:t>100%</a:t>
            </a:r>
            <a:endParaRPr sz="500">
              <a:latin typeface="Arial"/>
              <a:cs typeface="Arial"/>
            </a:endParaRPr>
          </a:p>
        </p:txBody>
      </p:sp>
      <p:sp>
        <p:nvSpPr>
          <p:cNvPr id="125" name="object 125" descr=""/>
          <p:cNvSpPr txBox="1"/>
          <p:nvPr/>
        </p:nvSpPr>
        <p:spPr>
          <a:xfrm>
            <a:off x="5772353" y="3330256"/>
            <a:ext cx="95885" cy="305435"/>
          </a:xfrm>
          <a:prstGeom prst="rect">
            <a:avLst/>
          </a:prstGeom>
        </p:spPr>
        <p:txBody>
          <a:bodyPr wrap="square" lIns="0" tIns="571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500" spc="-25" b="1">
                <a:latin typeface="Arial"/>
                <a:cs typeface="Arial"/>
              </a:rPr>
              <a:t>All</a:t>
            </a:r>
            <a:r>
              <a:rPr dirty="0" sz="500" spc="-15" b="1">
                <a:latin typeface="Arial"/>
                <a:cs typeface="Arial"/>
              </a:rPr>
              <a:t> </a:t>
            </a:r>
            <a:r>
              <a:rPr dirty="0" sz="500" spc="-10" b="1">
                <a:latin typeface="Arial"/>
                <a:cs typeface="Arial"/>
              </a:rPr>
              <a:t>stroke</a:t>
            </a:r>
            <a:endParaRPr sz="500">
              <a:latin typeface="Arial"/>
              <a:cs typeface="Arial"/>
            </a:endParaRPr>
          </a:p>
        </p:txBody>
      </p:sp>
      <p:sp>
        <p:nvSpPr>
          <p:cNvPr id="126" name="object 12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55575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PORTICO</a:t>
            </a:r>
            <a:r>
              <a:rPr dirty="0" spc="-70"/>
              <a:t> </a:t>
            </a:r>
            <a:r>
              <a:rPr dirty="0"/>
              <a:t>RCT|</a:t>
            </a:r>
            <a:r>
              <a:rPr dirty="0" spc="-85"/>
              <a:t> </a:t>
            </a:r>
            <a:r>
              <a:rPr dirty="0" spc="-10"/>
              <a:t>All-</a:t>
            </a:r>
            <a:r>
              <a:rPr dirty="0"/>
              <a:t>Cause</a:t>
            </a:r>
            <a:r>
              <a:rPr dirty="0" spc="-65"/>
              <a:t> </a:t>
            </a:r>
            <a:r>
              <a:rPr dirty="0"/>
              <a:t>Death</a:t>
            </a:r>
            <a:r>
              <a:rPr dirty="0" spc="-55"/>
              <a:t> </a:t>
            </a:r>
            <a:r>
              <a:rPr dirty="0"/>
              <a:t>or</a:t>
            </a:r>
            <a:r>
              <a:rPr dirty="0" spc="-60"/>
              <a:t> </a:t>
            </a:r>
            <a:r>
              <a:rPr dirty="0" spc="-10"/>
              <a:t>Stroke</a:t>
            </a:r>
          </a:p>
        </p:txBody>
      </p:sp>
      <p:sp>
        <p:nvSpPr>
          <p:cNvPr id="127" name="object 127" descr=""/>
          <p:cNvSpPr txBox="1"/>
          <p:nvPr/>
        </p:nvSpPr>
        <p:spPr>
          <a:xfrm>
            <a:off x="6325870" y="1194003"/>
            <a:ext cx="1461770" cy="4845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>
                <a:latin typeface="Calibri"/>
                <a:cs typeface="Calibri"/>
              </a:rPr>
              <a:t>Portico</a:t>
            </a:r>
            <a:r>
              <a:rPr dirty="0" sz="1000">
                <a:latin typeface="Trebuchet MS"/>
                <a:cs typeface="Trebuchet MS"/>
              </a:rPr>
              <a:t>™</a:t>
            </a:r>
            <a:r>
              <a:rPr dirty="0" sz="1000" spc="-85">
                <a:latin typeface="Trebuchet MS"/>
                <a:cs typeface="Trebuchet MS"/>
              </a:rPr>
              <a:t> </a:t>
            </a:r>
            <a:r>
              <a:rPr dirty="0" sz="1000">
                <a:latin typeface="Calibri"/>
                <a:cs typeface="Calibri"/>
              </a:rPr>
              <a:t>valve</a:t>
            </a:r>
            <a:r>
              <a:rPr dirty="0" sz="1000" spc="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group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52.0%</a:t>
            </a:r>
            <a:endParaRPr sz="1000">
              <a:latin typeface="Calibri"/>
              <a:cs typeface="Calibri"/>
            </a:endParaRPr>
          </a:p>
          <a:p>
            <a:pPr marL="12700" marR="544830">
              <a:lnSpc>
                <a:spcPct val="100000"/>
              </a:lnSpc>
            </a:pPr>
            <a:r>
              <a:rPr dirty="0" sz="1000">
                <a:latin typeface="Calibri"/>
                <a:cs typeface="Calibri"/>
              </a:rPr>
              <a:t>CAV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group</a:t>
            </a:r>
            <a:r>
              <a:rPr dirty="0" sz="1000" spc="-10">
                <a:latin typeface="Calibri"/>
                <a:cs typeface="Calibri"/>
              </a:rPr>
              <a:t> 48.1% P=0.3800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8" name="object 128" descr=""/>
          <p:cNvSpPr txBox="1"/>
          <p:nvPr/>
        </p:nvSpPr>
        <p:spPr>
          <a:xfrm>
            <a:off x="6325870" y="3199891"/>
            <a:ext cx="1461135" cy="4845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Portico</a:t>
            </a:r>
            <a:r>
              <a:rPr dirty="0" sz="1000">
                <a:latin typeface="Trebuchet MS"/>
                <a:cs typeface="Trebuchet MS"/>
              </a:rPr>
              <a:t>™</a:t>
            </a:r>
            <a:r>
              <a:rPr dirty="0" sz="1000" spc="-100">
                <a:latin typeface="Trebuchet MS"/>
                <a:cs typeface="Trebuchet MS"/>
              </a:rPr>
              <a:t> </a:t>
            </a:r>
            <a:r>
              <a:rPr dirty="0" sz="1000">
                <a:latin typeface="Calibri"/>
                <a:cs typeface="Calibri"/>
              </a:rPr>
              <a:t>valve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group </a:t>
            </a:r>
            <a:r>
              <a:rPr dirty="0" sz="1000" spc="-20">
                <a:latin typeface="Calibri"/>
                <a:cs typeface="Calibri"/>
              </a:rPr>
              <a:t>11.6%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Calibri"/>
                <a:cs typeface="Calibri"/>
              </a:rPr>
              <a:t>CAV group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12.9%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10">
                <a:latin typeface="Calibri"/>
                <a:cs typeface="Calibri"/>
              </a:rPr>
              <a:t>P=0.5612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9" name="object 129" descr=""/>
          <p:cNvSpPr/>
          <p:nvPr/>
        </p:nvSpPr>
        <p:spPr>
          <a:xfrm>
            <a:off x="6638543" y="768095"/>
            <a:ext cx="1689100" cy="277495"/>
          </a:xfrm>
          <a:custGeom>
            <a:avLst/>
            <a:gdLst/>
            <a:ahLst/>
            <a:cxnLst/>
            <a:rect l="l" t="t" r="r" b="b"/>
            <a:pathLst>
              <a:path w="1689100" h="277494">
                <a:moveTo>
                  <a:pt x="1688592" y="0"/>
                </a:moveTo>
                <a:lnTo>
                  <a:pt x="0" y="0"/>
                </a:lnTo>
                <a:lnTo>
                  <a:pt x="0" y="277367"/>
                </a:lnTo>
                <a:lnTo>
                  <a:pt x="1688592" y="277367"/>
                </a:lnTo>
                <a:lnTo>
                  <a:pt x="16885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 descr=""/>
          <p:cNvSpPr txBox="1"/>
          <p:nvPr/>
        </p:nvSpPr>
        <p:spPr>
          <a:xfrm>
            <a:off x="6967855" y="795273"/>
            <a:ext cx="10344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All-</a:t>
            </a:r>
            <a:r>
              <a:rPr dirty="0" sz="1200" b="1">
                <a:latin typeface="Calibri"/>
                <a:cs typeface="Calibri"/>
              </a:rPr>
              <a:t>Cause</a:t>
            </a:r>
            <a:r>
              <a:rPr dirty="0" sz="1200" spc="3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Death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1" name="object 131" descr=""/>
          <p:cNvSpPr txBox="1"/>
          <p:nvPr/>
        </p:nvSpPr>
        <p:spPr>
          <a:xfrm>
            <a:off x="7059168" y="2822447"/>
            <a:ext cx="847725" cy="27749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40005" rIns="0" bIns="0" rtlCol="0" vert="horz">
            <a:spAutoFit/>
          </a:bodyPr>
          <a:lstStyle/>
          <a:p>
            <a:pPr marL="220979">
              <a:lnSpc>
                <a:spcPct val="100000"/>
              </a:lnSpc>
              <a:spcBef>
                <a:spcPts val="315"/>
              </a:spcBef>
            </a:pPr>
            <a:r>
              <a:rPr dirty="0" sz="1200" spc="-10" b="1">
                <a:latin typeface="Calibri"/>
                <a:cs typeface="Calibri"/>
              </a:rPr>
              <a:t>Stroke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2" name="object 132" descr=""/>
          <p:cNvSpPr/>
          <p:nvPr/>
        </p:nvSpPr>
        <p:spPr>
          <a:xfrm>
            <a:off x="1572767" y="1234439"/>
            <a:ext cx="2618740" cy="274320"/>
          </a:xfrm>
          <a:custGeom>
            <a:avLst/>
            <a:gdLst/>
            <a:ahLst/>
            <a:cxnLst/>
            <a:rect l="l" t="t" r="r" b="b"/>
            <a:pathLst>
              <a:path w="2618740" h="274319">
                <a:moveTo>
                  <a:pt x="2618232" y="0"/>
                </a:moveTo>
                <a:lnTo>
                  <a:pt x="0" y="0"/>
                </a:lnTo>
                <a:lnTo>
                  <a:pt x="0" y="274320"/>
                </a:lnTo>
                <a:lnTo>
                  <a:pt x="2618232" y="274320"/>
                </a:lnTo>
                <a:lnTo>
                  <a:pt x="261823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 descr=""/>
          <p:cNvSpPr txBox="1"/>
          <p:nvPr/>
        </p:nvSpPr>
        <p:spPr>
          <a:xfrm>
            <a:off x="2061210" y="1259204"/>
            <a:ext cx="16421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All-</a:t>
            </a:r>
            <a:r>
              <a:rPr dirty="0" sz="1200" b="1">
                <a:latin typeface="Calibri"/>
                <a:cs typeface="Calibri"/>
              </a:rPr>
              <a:t>Cause</a:t>
            </a:r>
            <a:r>
              <a:rPr dirty="0" sz="1200" spc="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Death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or </a:t>
            </a:r>
            <a:r>
              <a:rPr dirty="0" sz="1200" spc="-10" b="1">
                <a:latin typeface="Calibri"/>
                <a:cs typeface="Calibri"/>
              </a:rPr>
              <a:t>Stroke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4" name="object 13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682967" y="893952"/>
          <a:ext cx="5091430" cy="3751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7905"/>
                <a:gridCol w="904875"/>
                <a:gridCol w="904874"/>
                <a:gridCol w="904875"/>
              </a:tblGrid>
              <a:tr h="26289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 b="1">
                          <a:latin typeface="Calibri"/>
                          <a:cs typeface="Calibri"/>
                        </a:rPr>
                        <a:t>YEAR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72720">
                        <a:lnSpc>
                          <a:spcPct val="100000"/>
                        </a:lnSpc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(n=375)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(n=362)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C00000">
                        <a:alpha val="7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10" b="1" i="1">
                          <a:latin typeface="Calibri"/>
                          <a:cs typeface="Calibri"/>
                        </a:rPr>
                        <a:t>P-value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All-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cause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death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stroke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17.60%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15.70%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0.4314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All-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cause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 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14.60%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11.80%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0.2104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Cardiovascular</a:t>
                      </a:r>
                      <a:r>
                        <a:rPr dirty="0" sz="14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 b="1">
                          <a:latin typeface="Calibri"/>
                          <a:cs typeface="Calibri"/>
                        </a:rPr>
                        <a:t>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9.20%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7.40%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400" spc="-10" i="1">
                          <a:latin typeface="Calibri"/>
                          <a:cs typeface="Calibri"/>
                        </a:rPr>
                        <a:t>0.3583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Stroke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704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4.50%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5.10%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0.7011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Disabling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stroke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0.4199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infarction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3.90%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2.50%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0.3046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New</a:t>
                      </a:r>
                      <a:r>
                        <a:rPr dirty="0" sz="14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onset</a:t>
                      </a:r>
                      <a:r>
                        <a:rPr dirty="0" sz="14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atrial</a:t>
                      </a:r>
                      <a:r>
                        <a:rPr dirty="0" sz="14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fibrillation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7.50%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7.10%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0.8431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Naive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permanent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pacemaker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30.40%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13.40%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&lt;.0001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Rehospitalization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13.10%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9.90%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0.1386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Key</a:t>
            </a:r>
            <a:r>
              <a:rPr dirty="0" spc="-110"/>
              <a:t> </a:t>
            </a:r>
            <a:r>
              <a:rPr dirty="0"/>
              <a:t>Clinical</a:t>
            </a:r>
            <a:r>
              <a:rPr dirty="0" spc="-110"/>
              <a:t> </a:t>
            </a:r>
            <a:r>
              <a:rPr dirty="0" spc="-10"/>
              <a:t>Outcomes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682967" y="893952"/>
          <a:ext cx="7805420" cy="3751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7905"/>
                <a:gridCol w="904875"/>
                <a:gridCol w="904874"/>
                <a:gridCol w="904875"/>
                <a:gridCol w="904875"/>
                <a:gridCol w="904875"/>
                <a:gridCol w="904875"/>
              </a:tblGrid>
              <a:tr h="26289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 b="1">
                          <a:latin typeface="Calibri"/>
                          <a:cs typeface="Calibri"/>
                        </a:rPr>
                        <a:t>YEAR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5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YEARS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72720">
                        <a:lnSpc>
                          <a:spcPct val="100000"/>
                        </a:lnSpc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(n=375)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(n=362)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C00000">
                        <a:alpha val="7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10" b="1" i="1">
                          <a:latin typeface="Calibri"/>
                          <a:cs typeface="Calibri"/>
                        </a:rPr>
                        <a:t>P-value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Portico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(n=365)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CAV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(n=362)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C00000">
                        <a:alpha val="749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400" spc="-10" b="1" i="1">
                          <a:latin typeface="Calibri"/>
                          <a:cs typeface="Calibri"/>
                        </a:rPr>
                        <a:t>P-value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19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All-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cause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death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stroke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17.60%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15.70%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0.4314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780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55.60%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51.50%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0.4154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All-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cause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 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14.60%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11.80%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0.2104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780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52.00%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48.10%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0" i="1">
                          <a:latin typeface="Calibri"/>
                          <a:cs typeface="Calibri"/>
                        </a:rPr>
                        <a:t>0.38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Cardiovascular</a:t>
                      </a:r>
                      <a:r>
                        <a:rPr dirty="0" sz="14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 b="1">
                          <a:latin typeface="Calibri"/>
                          <a:cs typeface="Calibri"/>
                        </a:rPr>
                        <a:t>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9.20%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7.40%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400" spc="-10" i="1">
                          <a:latin typeface="Calibri"/>
                          <a:cs typeface="Calibri"/>
                        </a:rPr>
                        <a:t>0.3583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780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33.40%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25.40%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 b="1" i="1">
                          <a:latin typeface="Calibri"/>
                          <a:cs typeface="Calibri"/>
                        </a:rPr>
                        <a:t>0.0429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Stroke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704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4.50%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5.10%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0.7011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780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11.60%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12.90%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0.5612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Disabling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stroke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0.4199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25" i="1">
                          <a:latin typeface="Calibri"/>
                          <a:cs typeface="Calibri"/>
                        </a:rPr>
                        <a:t>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infarction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3.90%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2.50%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0.3046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6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9.70%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8.80%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0.6675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New</a:t>
                      </a:r>
                      <a:r>
                        <a:rPr dirty="0" sz="14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onset</a:t>
                      </a:r>
                      <a:r>
                        <a:rPr dirty="0" sz="14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atrial</a:t>
                      </a:r>
                      <a:r>
                        <a:rPr dirty="0" sz="14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fibrillation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7.50%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7.10%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0.8431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78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18.50%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15.50%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0.5048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Naive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permanent</a:t>
                      </a:r>
                      <a:r>
                        <a:rPr dirty="0" sz="14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pacemaker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30.40%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13.40%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&lt;.0001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78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35.90%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20.30%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200" spc="-10" b="1" i="1">
                          <a:latin typeface="Calibri"/>
                          <a:cs typeface="Calibri"/>
                        </a:rPr>
                        <a:t>&lt;0.0001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00AF50"/>
                      </a:solidFill>
                      <a:prstDash val="solid"/>
                    </a:lnL>
                    <a:lnR w="127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Rehospitalization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13.10%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9.90%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0.1386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780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13.60%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12.00%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200" spc="-10" i="1">
                          <a:latin typeface="Calibri"/>
                          <a:cs typeface="Calibri"/>
                        </a:rPr>
                        <a:t>0.3136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10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328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Key</a:t>
            </a:r>
            <a:r>
              <a:rPr dirty="0" spc="-110"/>
              <a:t> </a:t>
            </a:r>
            <a:r>
              <a:rPr dirty="0"/>
              <a:t>Clinical</a:t>
            </a:r>
            <a:r>
              <a:rPr dirty="0" spc="-110"/>
              <a:t> </a:t>
            </a:r>
            <a:r>
              <a:rPr dirty="0" spc="-10"/>
              <a:t>Outcomes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Julien</dc:creator>
  <dc:title>Présentation PowerPoint</dc:title>
  <dcterms:created xsi:type="dcterms:W3CDTF">2023-05-17T14:45:51Z</dcterms:created>
  <dcterms:modified xsi:type="dcterms:W3CDTF">2023-05-17T14:45:51Z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2023-05-17T00:00:00Z</vt:filetime>
  </property>
  <property fmtid="{D5CDD505-2E9C-101B-9397-08002B2CF9AE}" pid="5" name="Producer">
    <vt:lpwstr>Microsoft® PowerPoint® for Microsoft 365</vt:lpwstr>
  </property>
</Properties>
</file>