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805" r:id="rId2"/>
  </p:sldMasterIdLst>
  <p:notesMasterIdLst>
    <p:notesMasterId r:id="rId23"/>
  </p:notesMasterIdLst>
  <p:sldIdLst>
    <p:sldId id="1363" r:id="rId3"/>
    <p:sldId id="1287" r:id="rId4"/>
    <p:sldId id="1314" r:id="rId5"/>
    <p:sldId id="1349" r:id="rId6"/>
    <p:sldId id="1355" r:id="rId7"/>
    <p:sldId id="1391" r:id="rId8"/>
    <p:sldId id="1379" r:id="rId9"/>
    <p:sldId id="1380" r:id="rId10"/>
    <p:sldId id="292" r:id="rId11"/>
    <p:sldId id="1368" r:id="rId12"/>
    <p:sldId id="1365" r:id="rId13"/>
    <p:sldId id="1388" r:id="rId14"/>
    <p:sldId id="1393" r:id="rId15"/>
    <p:sldId id="1387" r:id="rId16"/>
    <p:sldId id="1366" r:id="rId17"/>
    <p:sldId id="1384" r:id="rId18"/>
    <p:sldId id="1343" r:id="rId19"/>
    <p:sldId id="1392" r:id="rId20"/>
    <p:sldId id="1325" r:id="rId21"/>
    <p:sldId id="1327" r:id="rId22"/>
  </p:sldIdLst>
  <p:sldSz cx="9144000" cy="5143500" type="screen16x9"/>
  <p:notesSz cx="6858000" cy="9144000"/>
  <p:defaultTextStyle>
    <a:defPPr>
      <a:defRPr lang="en-US"/>
    </a:defPPr>
    <a:lvl1pPr marL="0" algn="l" defTabSz="68569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45" algn="l" defTabSz="68569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690" algn="l" defTabSz="68569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35" algn="l" defTabSz="68569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381" algn="l" defTabSz="68569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226" algn="l" defTabSz="68569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070" algn="l" defTabSz="68569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916" algn="l" defTabSz="68569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761" algn="l" defTabSz="68569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A00375-CC4C-26D9-9AFE-E07BBACB65DB}" name="Eggebeen, Joel" initials="JE" userId="S::Joel.Eggebeen@bsci.com::858796dd-3197-4e37-9256-8eae67dc41d6" providerId="AD"/>
  <p188:author id="{603DFA80-C854-FCBC-E525-8873AF5B1B8C}" name="Sato, Sachiyo (she/her/hers)" initials="SS(" userId="S::Sachiyo.Sato@bsci.com::ee11db66-05b0-4c2b-aca5-ef45562895f8" providerId="AD"/>
  <p188:author id="{67628D83-563F-A12E-405F-FBF172BF967D}" name="Allocco, Dominic" initials="AD" userId="S::Dominic.Allocco@bsci.com::1c00d190-cb57-4ca2-b308-d2cc65530a3e" providerId="AD"/>
  <p188:author id="{A37D22E5-5651-3FE1-EE7D-3E1F29C597DF}" name="Yeh, Robert W (HMFP - Cardiology)" initials="YRW(C" userId="S::ryeh@bidmc.harvard.edu::4d6f7f84-5dd2-45dd-8a22-af084efb7ea3" providerId="AD"/>
  <p188:author id="{719920F3-AA2D-1FDA-CCF4-882C26A5CFA9}" name="Bhatt, Pooja" initials="BP" userId="S::Pooja.Bhatt2@bsci.com::46562f1d-1dca-4f6e-8a64-698ab23ed0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808080"/>
    <a:srgbClr val="5E5E5E"/>
    <a:srgbClr val="DF8F44"/>
    <a:srgbClr val="374E55"/>
    <a:srgbClr val="E7E7E7"/>
    <a:srgbClr val="F4AF24"/>
    <a:srgbClr val="E54B55"/>
    <a:srgbClr val="2BD0D6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520E83-3800-401A-9BAB-66AC5DEDB54F}" v="109" dt="2025-02-24T18:00:21.535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7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Relationship Id="rId30" Type="http://schemas.microsoft.com/office/2018/10/relationships/authors" Target="author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hatt, Pooja" userId="46562f1d-1dca-4f6e-8a64-698ab23ed03f" providerId="ADAL" clId="{AA520E83-3800-401A-9BAB-66AC5DEDB54F}"/>
    <pc:docChg chg="undo custSel addSld delSld modSld sldOrd">
      <pc:chgData name="Bhatt, Pooja" userId="46562f1d-1dca-4f6e-8a64-698ab23ed03f" providerId="ADAL" clId="{AA520E83-3800-401A-9BAB-66AC5DEDB54F}" dt="2025-02-24T18:00:37.440" v="1508" actId="12788"/>
      <pc:docMkLst>
        <pc:docMk/>
      </pc:docMkLst>
      <pc:sldChg chg="modSp mod">
        <pc:chgData name="Bhatt, Pooja" userId="46562f1d-1dca-4f6e-8a64-698ab23ed03f" providerId="ADAL" clId="{AA520E83-3800-401A-9BAB-66AC5DEDB54F}" dt="2025-02-24T16:17:52.843" v="927" actId="20577"/>
        <pc:sldMkLst>
          <pc:docMk/>
          <pc:sldMk cId="3208111600" sldId="1325"/>
        </pc:sldMkLst>
        <pc:spChg chg="mod">
          <ac:chgData name="Bhatt, Pooja" userId="46562f1d-1dca-4f6e-8a64-698ab23ed03f" providerId="ADAL" clId="{AA520E83-3800-401A-9BAB-66AC5DEDB54F}" dt="2025-02-24T16:17:52.843" v="927" actId="20577"/>
          <ac:spMkLst>
            <pc:docMk/>
            <pc:sldMk cId="3208111600" sldId="1325"/>
            <ac:spMk id="5" creationId="{C8603ACF-129B-2196-240E-55EF60F4004B}"/>
          </ac:spMkLst>
        </pc:spChg>
      </pc:sldChg>
      <pc:sldChg chg="del">
        <pc:chgData name="Bhatt, Pooja" userId="46562f1d-1dca-4f6e-8a64-698ab23ed03f" providerId="ADAL" clId="{AA520E83-3800-401A-9BAB-66AC5DEDB54F}" dt="2025-02-24T16:11:52.531" v="641" actId="47"/>
        <pc:sldMkLst>
          <pc:docMk/>
          <pc:sldMk cId="3020932964" sldId="1336"/>
        </pc:sldMkLst>
      </pc:sldChg>
      <pc:sldChg chg="ord">
        <pc:chgData name="Bhatt, Pooja" userId="46562f1d-1dca-4f6e-8a64-698ab23ed03f" providerId="ADAL" clId="{AA520E83-3800-401A-9BAB-66AC5DEDB54F}" dt="2025-02-24T14:54:17.263" v="443"/>
        <pc:sldMkLst>
          <pc:docMk/>
          <pc:sldMk cId="3431281799" sldId="1343"/>
        </pc:sldMkLst>
      </pc:sldChg>
      <pc:sldChg chg="delSp mod">
        <pc:chgData name="Bhatt, Pooja" userId="46562f1d-1dca-4f6e-8a64-698ab23ed03f" providerId="ADAL" clId="{AA520E83-3800-401A-9BAB-66AC5DEDB54F}" dt="2025-02-24T13:51:04.261" v="31" actId="478"/>
        <pc:sldMkLst>
          <pc:docMk/>
          <pc:sldMk cId="506630075" sldId="1355"/>
        </pc:sldMkLst>
        <pc:spChg chg="del">
          <ac:chgData name="Bhatt, Pooja" userId="46562f1d-1dca-4f6e-8a64-698ab23ed03f" providerId="ADAL" clId="{AA520E83-3800-401A-9BAB-66AC5DEDB54F}" dt="2025-02-24T13:51:04.261" v="31" actId="478"/>
          <ac:spMkLst>
            <pc:docMk/>
            <pc:sldMk cId="506630075" sldId="1355"/>
            <ac:spMk id="14" creationId="{62BEC1D0-DFAC-1450-43A2-976689A3F8C6}"/>
          </ac:spMkLst>
        </pc:spChg>
      </pc:sldChg>
      <pc:sldChg chg="modSp mod">
        <pc:chgData name="Bhatt, Pooja" userId="46562f1d-1dca-4f6e-8a64-698ab23ed03f" providerId="ADAL" clId="{AA520E83-3800-401A-9BAB-66AC5DEDB54F}" dt="2025-02-24T16:18:53.445" v="929" actId="408"/>
        <pc:sldMkLst>
          <pc:docMk/>
          <pc:sldMk cId="939286670" sldId="1363"/>
        </pc:sldMkLst>
        <pc:spChg chg="mod">
          <ac:chgData name="Bhatt, Pooja" userId="46562f1d-1dca-4f6e-8a64-698ab23ed03f" providerId="ADAL" clId="{AA520E83-3800-401A-9BAB-66AC5DEDB54F}" dt="2025-02-24T16:18:53.445" v="929" actId="408"/>
          <ac:spMkLst>
            <pc:docMk/>
            <pc:sldMk cId="939286670" sldId="1363"/>
            <ac:spMk id="7" creationId="{52BD69B6-D140-5CFF-6350-151C043B4889}"/>
          </ac:spMkLst>
        </pc:spChg>
        <pc:spChg chg="mod">
          <ac:chgData name="Bhatt, Pooja" userId="46562f1d-1dca-4f6e-8a64-698ab23ed03f" providerId="ADAL" clId="{AA520E83-3800-401A-9BAB-66AC5DEDB54F}" dt="2025-02-24T13:32:14.465" v="29" actId="1036"/>
          <ac:spMkLst>
            <pc:docMk/>
            <pc:sldMk cId="939286670" sldId="1363"/>
            <ac:spMk id="8" creationId="{DC4897E9-2CBA-1D3A-C2A5-647013837398}"/>
          </ac:spMkLst>
        </pc:spChg>
      </pc:sldChg>
      <pc:sldChg chg="addSp delSp modSp mod">
        <pc:chgData name="Bhatt, Pooja" userId="46562f1d-1dca-4f6e-8a64-698ab23ed03f" providerId="ADAL" clId="{AA520E83-3800-401A-9BAB-66AC5DEDB54F}" dt="2025-02-24T18:00:06.393" v="1493" actId="1035"/>
        <pc:sldMkLst>
          <pc:docMk/>
          <pc:sldMk cId="4125082176" sldId="1365"/>
        </pc:sldMkLst>
        <pc:spChg chg="mod">
          <ac:chgData name="Bhatt, Pooja" userId="46562f1d-1dca-4f6e-8a64-698ab23ed03f" providerId="ADAL" clId="{AA520E83-3800-401A-9BAB-66AC5DEDB54F}" dt="2025-02-24T17:51:35.775" v="1440" actId="408"/>
          <ac:spMkLst>
            <pc:docMk/>
            <pc:sldMk cId="4125082176" sldId="1365"/>
            <ac:spMk id="2" creationId="{3C05CED1-B88A-812E-731C-D3F912605E2B}"/>
          </ac:spMkLst>
        </pc:spChg>
        <pc:spChg chg="mod">
          <ac:chgData name="Bhatt, Pooja" userId="46562f1d-1dca-4f6e-8a64-698ab23ed03f" providerId="ADAL" clId="{AA520E83-3800-401A-9BAB-66AC5DEDB54F}" dt="2025-02-24T17:58:18.312" v="1446" actId="6549"/>
          <ac:spMkLst>
            <pc:docMk/>
            <pc:sldMk cId="4125082176" sldId="1365"/>
            <ac:spMk id="3" creationId="{D7279B27-DB20-CDBC-F594-3B733194F3AA}"/>
          </ac:spMkLst>
        </pc:spChg>
        <pc:spChg chg="add del mod">
          <ac:chgData name="Bhatt, Pooja" userId="46562f1d-1dca-4f6e-8a64-698ab23ed03f" providerId="ADAL" clId="{AA520E83-3800-401A-9BAB-66AC5DEDB54F}" dt="2025-02-24T17:36:39.611" v="962" actId="478"/>
          <ac:spMkLst>
            <pc:docMk/>
            <pc:sldMk cId="4125082176" sldId="1365"/>
            <ac:spMk id="6" creationId="{D567368B-C076-5522-049B-4A7352035D02}"/>
          </ac:spMkLst>
        </pc:spChg>
        <pc:spChg chg="mod">
          <ac:chgData name="Bhatt, Pooja" userId="46562f1d-1dca-4f6e-8a64-698ab23ed03f" providerId="ADAL" clId="{AA520E83-3800-401A-9BAB-66AC5DEDB54F}" dt="2025-02-24T14:40:36.257" v="331" actId="6549"/>
          <ac:spMkLst>
            <pc:docMk/>
            <pc:sldMk cId="4125082176" sldId="1365"/>
            <ac:spMk id="25" creationId="{384A43C6-57F5-0172-98C2-C19F26B0EE43}"/>
          </ac:spMkLst>
        </pc:spChg>
        <pc:spChg chg="mod">
          <ac:chgData name="Bhatt, Pooja" userId="46562f1d-1dca-4f6e-8a64-698ab23ed03f" providerId="ADAL" clId="{AA520E83-3800-401A-9BAB-66AC5DEDB54F}" dt="2025-02-24T18:00:06.393" v="1493" actId="1035"/>
          <ac:spMkLst>
            <pc:docMk/>
            <pc:sldMk cId="4125082176" sldId="1365"/>
            <ac:spMk id="1027" creationId="{12DBEEBE-FB50-9F54-0A98-E1ABEEEC290D}"/>
          </ac:spMkLst>
        </pc:spChg>
        <pc:grpChg chg="del">
          <ac:chgData name="Bhatt, Pooja" userId="46562f1d-1dca-4f6e-8a64-698ab23ed03f" providerId="ADAL" clId="{AA520E83-3800-401A-9BAB-66AC5DEDB54F}" dt="2025-02-24T14:38:15.056" v="327" actId="478"/>
          <ac:grpSpMkLst>
            <pc:docMk/>
            <pc:sldMk cId="4125082176" sldId="1365"/>
            <ac:grpSpMk id="26" creationId="{CC7BF36A-6722-292E-8D75-78C95A38CA29}"/>
          </ac:grpSpMkLst>
        </pc:grpChg>
        <pc:picChg chg="mod">
          <ac:chgData name="Bhatt, Pooja" userId="46562f1d-1dca-4f6e-8a64-698ab23ed03f" providerId="ADAL" clId="{AA520E83-3800-401A-9BAB-66AC5DEDB54F}" dt="2025-02-24T17:59:36.910" v="1470" actId="12788"/>
          <ac:picMkLst>
            <pc:docMk/>
            <pc:sldMk cId="4125082176" sldId="1365"/>
            <ac:picMk id="14" creationId="{A8126F72-B2D5-91AE-FA9A-95D1168DE845}"/>
          </ac:picMkLst>
        </pc:picChg>
      </pc:sldChg>
      <pc:sldChg chg="delSp modSp mod">
        <pc:chgData name="Bhatt, Pooja" userId="46562f1d-1dca-4f6e-8a64-698ab23ed03f" providerId="ADAL" clId="{AA520E83-3800-401A-9BAB-66AC5DEDB54F}" dt="2025-02-24T16:22:47.175" v="938" actId="20577"/>
        <pc:sldMkLst>
          <pc:docMk/>
          <pc:sldMk cId="2565513717" sldId="1366"/>
        </pc:sldMkLst>
        <pc:spChg chg="mod">
          <ac:chgData name="Bhatt, Pooja" userId="46562f1d-1dca-4f6e-8a64-698ab23ed03f" providerId="ADAL" clId="{AA520E83-3800-401A-9BAB-66AC5DEDB54F}" dt="2025-02-24T16:22:47.175" v="938" actId="20577"/>
          <ac:spMkLst>
            <pc:docMk/>
            <pc:sldMk cId="2565513717" sldId="1366"/>
            <ac:spMk id="3" creationId="{13F892E1-3062-ECE0-A4C1-7F4C9193E893}"/>
          </ac:spMkLst>
        </pc:spChg>
        <pc:spChg chg="mod">
          <ac:chgData name="Bhatt, Pooja" userId="46562f1d-1dca-4f6e-8a64-698ab23ed03f" providerId="ADAL" clId="{AA520E83-3800-401A-9BAB-66AC5DEDB54F}" dt="2025-02-24T14:44:19.926" v="361" actId="12788"/>
          <ac:spMkLst>
            <pc:docMk/>
            <pc:sldMk cId="2565513717" sldId="1366"/>
            <ac:spMk id="26" creationId="{C55B6794-492D-8D22-3528-7B6DB2DB1103}"/>
          </ac:spMkLst>
        </pc:spChg>
        <pc:grpChg chg="del">
          <ac:chgData name="Bhatt, Pooja" userId="46562f1d-1dca-4f6e-8a64-698ab23ed03f" providerId="ADAL" clId="{AA520E83-3800-401A-9BAB-66AC5DEDB54F}" dt="2025-02-24T14:44:01.004" v="358" actId="478"/>
          <ac:grpSpMkLst>
            <pc:docMk/>
            <pc:sldMk cId="2565513717" sldId="1366"/>
            <ac:grpSpMk id="19" creationId="{1037BDD6-D6E1-1BDE-D523-19DC74B90184}"/>
          </ac:grpSpMkLst>
        </pc:grpChg>
        <pc:picChg chg="mod">
          <ac:chgData name="Bhatt, Pooja" userId="46562f1d-1dca-4f6e-8a64-698ab23ed03f" providerId="ADAL" clId="{AA520E83-3800-401A-9BAB-66AC5DEDB54F}" dt="2025-02-24T14:44:19.926" v="361" actId="12788"/>
          <ac:picMkLst>
            <pc:docMk/>
            <pc:sldMk cId="2565513717" sldId="1366"/>
            <ac:picMk id="17" creationId="{01EECC6E-3250-B6EE-067B-CC96F50237DD}"/>
          </ac:picMkLst>
        </pc:picChg>
      </pc:sldChg>
      <pc:sldChg chg="modSp mod">
        <pc:chgData name="Bhatt, Pooja" userId="46562f1d-1dca-4f6e-8a64-698ab23ed03f" providerId="ADAL" clId="{AA520E83-3800-401A-9BAB-66AC5DEDB54F}" dt="2025-02-24T14:40:59.735" v="334" actId="20577"/>
        <pc:sldMkLst>
          <pc:docMk/>
          <pc:sldMk cId="1853347807" sldId="1368"/>
        </pc:sldMkLst>
        <pc:spChg chg="mod">
          <ac:chgData name="Bhatt, Pooja" userId="46562f1d-1dca-4f6e-8a64-698ab23ed03f" providerId="ADAL" clId="{AA520E83-3800-401A-9BAB-66AC5DEDB54F}" dt="2025-02-24T14:40:59.735" v="334" actId="20577"/>
          <ac:spMkLst>
            <pc:docMk/>
            <pc:sldMk cId="1853347807" sldId="1368"/>
            <ac:spMk id="3" creationId="{0063983A-6B5F-1707-BCB6-28082614B4E8}"/>
          </ac:spMkLst>
        </pc:spChg>
        <pc:spChg chg="mod">
          <ac:chgData name="Bhatt, Pooja" userId="46562f1d-1dca-4f6e-8a64-698ab23ed03f" providerId="ADAL" clId="{AA520E83-3800-401A-9BAB-66AC5DEDB54F}" dt="2025-02-24T14:37:59.540" v="326" actId="113"/>
          <ac:spMkLst>
            <pc:docMk/>
            <pc:sldMk cId="1853347807" sldId="1368"/>
            <ac:spMk id="1036" creationId="{E62E61BB-D306-ABD8-67FF-5DE99FADE473}"/>
          </ac:spMkLst>
        </pc:spChg>
      </pc:sldChg>
      <pc:sldChg chg="modSp del">
        <pc:chgData name="Bhatt, Pooja" userId="46562f1d-1dca-4f6e-8a64-698ab23ed03f" providerId="ADAL" clId="{AA520E83-3800-401A-9BAB-66AC5DEDB54F}" dt="2025-02-24T14:18:24.333" v="288" actId="47"/>
        <pc:sldMkLst>
          <pc:docMk/>
          <pc:sldMk cId="2769270547" sldId="1378"/>
        </pc:sldMkLst>
        <pc:spChg chg="mod">
          <ac:chgData name="Bhatt, Pooja" userId="46562f1d-1dca-4f6e-8a64-698ab23ed03f" providerId="ADAL" clId="{AA520E83-3800-401A-9BAB-66AC5DEDB54F}" dt="2025-02-24T13:53:13.546" v="34" actId="1582"/>
          <ac:spMkLst>
            <pc:docMk/>
            <pc:sldMk cId="2769270547" sldId="1378"/>
            <ac:spMk id="41" creationId="{CBC6B9AA-44FC-41BF-61A9-B38DA5E9EB03}"/>
          </ac:spMkLst>
        </pc:spChg>
      </pc:sldChg>
      <pc:sldChg chg="addSp modSp mod modAnim">
        <pc:chgData name="Bhatt, Pooja" userId="46562f1d-1dca-4f6e-8a64-698ab23ed03f" providerId="ADAL" clId="{AA520E83-3800-401A-9BAB-66AC5DEDB54F}" dt="2025-02-24T16:19:46.198" v="933"/>
        <pc:sldMkLst>
          <pc:docMk/>
          <pc:sldMk cId="3040426890" sldId="1379"/>
        </pc:sldMkLst>
        <pc:spChg chg="mod">
          <ac:chgData name="Bhatt, Pooja" userId="46562f1d-1dca-4f6e-8a64-698ab23ed03f" providerId="ADAL" clId="{AA520E83-3800-401A-9BAB-66AC5DEDB54F}" dt="2025-02-24T14:16:26.352" v="273" actId="6549"/>
          <ac:spMkLst>
            <pc:docMk/>
            <pc:sldMk cId="3040426890" sldId="1379"/>
            <ac:spMk id="2" creationId="{C6CF01FE-7F49-39F7-847E-E78E99D88A76}"/>
          </ac:spMkLst>
        </pc:spChg>
        <pc:spChg chg="add mod">
          <ac:chgData name="Bhatt, Pooja" userId="46562f1d-1dca-4f6e-8a64-698ab23ed03f" providerId="ADAL" clId="{AA520E83-3800-401A-9BAB-66AC5DEDB54F}" dt="2025-02-24T14:15:12.079" v="270" actId="408"/>
          <ac:spMkLst>
            <pc:docMk/>
            <pc:sldMk cId="3040426890" sldId="1379"/>
            <ac:spMk id="4" creationId="{6652E218-A55B-B3F1-C4E0-C98CE1784105}"/>
          </ac:spMkLst>
        </pc:spChg>
        <pc:graphicFrameChg chg="modGraphic">
          <ac:chgData name="Bhatt, Pooja" userId="46562f1d-1dca-4f6e-8a64-698ab23ed03f" providerId="ADAL" clId="{AA520E83-3800-401A-9BAB-66AC5DEDB54F}" dt="2025-02-24T14:34:30.021" v="316" actId="2084"/>
          <ac:graphicFrameMkLst>
            <pc:docMk/>
            <pc:sldMk cId="3040426890" sldId="1379"/>
            <ac:graphicFrameMk id="7" creationId="{4FEE3CA3-96A3-6919-6422-C726FEB4EECA}"/>
          </ac:graphicFrameMkLst>
        </pc:graphicFrameChg>
      </pc:sldChg>
      <pc:sldChg chg="addSp modSp mod modAnim">
        <pc:chgData name="Bhatt, Pooja" userId="46562f1d-1dca-4f6e-8a64-698ab23ed03f" providerId="ADAL" clId="{AA520E83-3800-401A-9BAB-66AC5DEDB54F}" dt="2025-02-24T16:20:06.634" v="934"/>
        <pc:sldMkLst>
          <pc:docMk/>
          <pc:sldMk cId="3172831796" sldId="1380"/>
        </pc:sldMkLst>
        <pc:spChg chg="add mod">
          <ac:chgData name="Bhatt, Pooja" userId="46562f1d-1dca-4f6e-8a64-698ab23ed03f" providerId="ADAL" clId="{AA520E83-3800-401A-9BAB-66AC5DEDB54F}" dt="2025-02-24T14:35:09.610" v="322" actId="1036"/>
          <ac:spMkLst>
            <pc:docMk/>
            <pc:sldMk cId="3172831796" sldId="1380"/>
            <ac:spMk id="4" creationId="{35A5C0A6-2324-D116-3B37-63D1B6F42DD1}"/>
          </ac:spMkLst>
        </pc:spChg>
        <pc:graphicFrameChg chg="mod modGraphic">
          <ac:chgData name="Bhatt, Pooja" userId="46562f1d-1dca-4f6e-8a64-698ab23ed03f" providerId="ADAL" clId="{AA520E83-3800-401A-9BAB-66AC5DEDB54F}" dt="2025-02-24T14:37:15.098" v="325" actId="2084"/>
          <ac:graphicFrameMkLst>
            <pc:docMk/>
            <pc:sldMk cId="3172831796" sldId="1380"/>
            <ac:graphicFrameMk id="7" creationId="{FAE6FEA3-338B-36A0-58D2-2BC7A0C2C54C}"/>
          </ac:graphicFrameMkLst>
        </pc:graphicFrameChg>
      </pc:sldChg>
      <pc:sldChg chg="addSp delSp modSp mod modAnim">
        <pc:chgData name="Bhatt, Pooja" userId="46562f1d-1dca-4f6e-8a64-698ab23ed03f" providerId="ADAL" clId="{AA520E83-3800-401A-9BAB-66AC5DEDB54F}" dt="2025-02-24T16:22:54.927" v="941" actId="20577"/>
        <pc:sldMkLst>
          <pc:docMk/>
          <pc:sldMk cId="4234600638" sldId="1384"/>
        </pc:sldMkLst>
        <pc:spChg chg="mod">
          <ac:chgData name="Bhatt, Pooja" userId="46562f1d-1dca-4f6e-8a64-698ab23ed03f" providerId="ADAL" clId="{AA520E83-3800-401A-9BAB-66AC5DEDB54F}" dt="2025-02-24T16:22:54.927" v="941" actId="20577"/>
          <ac:spMkLst>
            <pc:docMk/>
            <pc:sldMk cId="4234600638" sldId="1384"/>
            <ac:spMk id="3" creationId="{EAAD3FCD-B019-F443-1396-6BAED9357045}"/>
          </ac:spMkLst>
        </pc:spChg>
        <pc:spChg chg="add mod">
          <ac:chgData name="Bhatt, Pooja" userId="46562f1d-1dca-4f6e-8a64-698ab23ed03f" providerId="ADAL" clId="{AA520E83-3800-401A-9BAB-66AC5DEDB54F}" dt="2025-02-24T16:11:31.549" v="640" actId="1035"/>
          <ac:spMkLst>
            <pc:docMk/>
            <pc:sldMk cId="4234600638" sldId="1384"/>
            <ac:spMk id="7" creationId="{D5473C2B-78C9-FD56-EFAE-6FD1B4FFCE0A}"/>
          </ac:spMkLst>
        </pc:spChg>
        <pc:grpChg chg="del">
          <ac:chgData name="Bhatt, Pooja" userId="46562f1d-1dca-4f6e-8a64-698ab23ed03f" providerId="ADAL" clId="{AA520E83-3800-401A-9BAB-66AC5DEDB54F}" dt="2025-02-24T14:44:32.605" v="362" actId="478"/>
          <ac:grpSpMkLst>
            <pc:docMk/>
            <pc:sldMk cId="4234600638" sldId="1384"/>
            <ac:grpSpMk id="6" creationId="{D94BD536-0B12-F7C7-D9D1-7C317CCCCEDB}"/>
          </ac:grpSpMkLst>
        </pc:grpChg>
      </pc:sldChg>
      <pc:sldChg chg="addSp delSp modSp mod delAnim">
        <pc:chgData name="Bhatt, Pooja" userId="46562f1d-1dca-4f6e-8a64-698ab23ed03f" providerId="ADAL" clId="{AA520E83-3800-401A-9BAB-66AC5DEDB54F}" dt="2025-02-24T18:00:37.440" v="1508" actId="12788"/>
        <pc:sldMkLst>
          <pc:docMk/>
          <pc:sldMk cId="2921951191" sldId="1388"/>
        </pc:sldMkLst>
        <pc:spChg chg="del">
          <ac:chgData name="Bhatt, Pooja" userId="46562f1d-1dca-4f6e-8a64-698ab23ed03f" providerId="ADAL" clId="{AA520E83-3800-401A-9BAB-66AC5DEDB54F}" dt="2025-02-24T17:37:58.483" v="972" actId="478"/>
          <ac:spMkLst>
            <pc:docMk/>
            <pc:sldMk cId="2921951191" sldId="1388"/>
            <ac:spMk id="2" creationId="{DA28F861-D1B6-A8C5-6814-F6CAA4B8A001}"/>
          </ac:spMkLst>
        </pc:spChg>
        <pc:spChg chg="mod">
          <ac:chgData name="Bhatt, Pooja" userId="46562f1d-1dca-4f6e-8a64-698ab23ed03f" providerId="ADAL" clId="{AA520E83-3800-401A-9BAB-66AC5DEDB54F}" dt="2025-02-24T17:37:31.228" v="963" actId="6549"/>
          <ac:spMkLst>
            <pc:docMk/>
            <pc:sldMk cId="2921951191" sldId="1388"/>
            <ac:spMk id="3" creationId="{246523D5-CF85-C246-38B8-CA044DEFED62}"/>
          </ac:spMkLst>
        </pc:spChg>
        <pc:spChg chg="mod">
          <ac:chgData name="Bhatt, Pooja" userId="46562f1d-1dca-4f6e-8a64-698ab23ed03f" providerId="ADAL" clId="{AA520E83-3800-401A-9BAB-66AC5DEDB54F}" dt="2025-02-24T17:51:41.261" v="1442" actId="6549"/>
          <ac:spMkLst>
            <pc:docMk/>
            <pc:sldMk cId="2921951191" sldId="1388"/>
            <ac:spMk id="4" creationId="{C276BD1F-2313-C825-A520-7E993F36476A}"/>
          </ac:spMkLst>
        </pc:spChg>
        <pc:spChg chg="del">
          <ac:chgData name="Bhatt, Pooja" userId="46562f1d-1dca-4f6e-8a64-698ab23ed03f" providerId="ADAL" clId="{AA520E83-3800-401A-9BAB-66AC5DEDB54F}" dt="2025-02-24T17:37:56.294" v="970" actId="478"/>
          <ac:spMkLst>
            <pc:docMk/>
            <pc:sldMk cId="2921951191" sldId="1388"/>
            <ac:spMk id="5" creationId="{6B7CF39F-3D9D-167F-6AB9-16B407C05225}"/>
          </ac:spMkLst>
        </pc:spChg>
        <pc:spChg chg="del">
          <ac:chgData name="Bhatt, Pooja" userId="46562f1d-1dca-4f6e-8a64-698ab23ed03f" providerId="ADAL" clId="{AA520E83-3800-401A-9BAB-66AC5DEDB54F}" dt="2025-02-24T17:37:57.394" v="971" actId="478"/>
          <ac:spMkLst>
            <pc:docMk/>
            <pc:sldMk cId="2921951191" sldId="1388"/>
            <ac:spMk id="6" creationId="{644CF9CD-810C-CFEB-56B6-4A0D296B6EF1}"/>
          </ac:spMkLst>
        </pc:spChg>
        <pc:spChg chg="del">
          <ac:chgData name="Bhatt, Pooja" userId="46562f1d-1dca-4f6e-8a64-698ab23ed03f" providerId="ADAL" clId="{AA520E83-3800-401A-9BAB-66AC5DEDB54F}" dt="2025-02-24T17:38:03.296" v="973" actId="478"/>
          <ac:spMkLst>
            <pc:docMk/>
            <pc:sldMk cId="2921951191" sldId="1388"/>
            <ac:spMk id="7" creationId="{4003B6D2-57AC-743F-A364-9733BCC1F324}"/>
          </ac:spMkLst>
        </pc:spChg>
        <pc:spChg chg="del">
          <ac:chgData name="Bhatt, Pooja" userId="46562f1d-1dca-4f6e-8a64-698ab23ed03f" providerId="ADAL" clId="{AA520E83-3800-401A-9BAB-66AC5DEDB54F}" dt="2025-02-24T17:37:54.424" v="969" actId="478"/>
          <ac:spMkLst>
            <pc:docMk/>
            <pc:sldMk cId="2921951191" sldId="1388"/>
            <ac:spMk id="8" creationId="{EC806C3D-2932-B561-DA39-CA883398DF27}"/>
          </ac:spMkLst>
        </pc:spChg>
        <pc:spChg chg="del mod">
          <ac:chgData name="Bhatt, Pooja" userId="46562f1d-1dca-4f6e-8a64-698ab23ed03f" providerId="ADAL" clId="{AA520E83-3800-401A-9BAB-66AC5DEDB54F}" dt="2025-02-24T17:41:29.694" v="1154" actId="478"/>
          <ac:spMkLst>
            <pc:docMk/>
            <pc:sldMk cId="2921951191" sldId="1388"/>
            <ac:spMk id="10" creationId="{25F3FDF0-7448-BE57-D5F0-3B8887CB31DB}"/>
          </ac:spMkLst>
        </pc:spChg>
        <pc:spChg chg="mod">
          <ac:chgData name="Bhatt, Pooja" userId="46562f1d-1dca-4f6e-8a64-698ab23ed03f" providerId="ADAL" clId="{AA520E83-3800-401A-9BAB-66AC5DEDB54F}" dt="2025-02-24T17:49:29.594" v="1367" actId="1038"/>
          <ac:spMkLst>
            <pc:docMk/>
            <pc:sldMk cId="2921951191" sldId="1388"/>
            <ac:spMk id="24" creationId="{FC4FF88A-6901-02C6-6541-D17A5DFF1BC6}"/>
          </ac:spMkLst>
        </pc:spChg>
        <pc:spChg chg="mod">
          <ac:chgData name="Bhatt, Pooja" userId="46562f1d-1dca-4f6e-8a64-698ab23ed03f" providerId="ADAL" clId="{AA520E83-3800-401A-9BAB-66AC5DEDB54F}" dt="2025-02-24T17:50:40.153" v="1412" actId="1036"/>
          <ac:spMkLst>
            <pc:docMk/>
            <pc:sldMk cId="2921951191" sldId="1388"/>
            <ac:spMk id="25" creationId="{6AE2B6CB-E62D-C44C-65BD-9A6112ED0380}"/>
          </ac:spMkLst>
        </pc:spChg>
        <pc:spChg chg="mod">
          <ac:chgData name="Bhatt, Pooja" userId="46562f1d-1dca-4f6e-8a64-698ab23ed03f" providerId="ADAL" clId="{AA520E83-3800-401A-9BAB-66AC5DEDB54F}" dt="2025-02-24T17:50:02.976" v="1386" actId="1036"/>
          <ac:spMkLst>
            <pc:docMk/>
            <pc:sldMk cId="2921951191" sldId="1388"/>
            <ac:spMk id="26" creationId="{2EE0EFA5-ADEF-24C7-6227-316FC3FA1068}"/>
          </ac:spMkLst>
        </pc:spChg>
        <pc:spChg chg="mod">
          <ac:chgData name="Bhatt, Pooja" userId="46562f1d-1dca-4f6e-8a64-698ab23ed03f" providerId="ADAL" clId="{AA520E83-3800-401A-9BAB-66AC5DEDB54F}" dt="2025-02-24T17:50:31.848" v="1408" actId="1036"/>
          <ac:spMkLst>
            <pc:docMk/>
            <pc:sldMk cId="2921951191" sldId="1388"/>
            <ac:spMk id="27" creationId="{DB24CFD4-4960-8D1D-1F3D-864B121BC0C8}"/>
          </ac:spMkLst>
        </pc:spChg>
        <pc:spChg chg="mod">
          <ac:chgData name="Bhatt, Pooja" userId="46562f1d-1dca-4f6e-8a64-698ab23ed03f" providerId="ADAL" clId="{AA520E83-3800-401A-9BAB-66AC5DEDB54F}" dt="2025-02-24T17:50:15.362" v="1397" actId="1035"/>
          <ac:spMkLst>
            <pc:docMk/>
            <pc:sldMk cId="2921951191" sldId="1388"/>
            <ac:spMk id="28" creationId="{E9354097-E2BD-3EAB-6546-96C65C0414D6}"/>
          </ac:spMkLst>
        </pc:spChg>
        <pc:spChg chg="mod">
          <ac:chgData name="Bhatt, Pooja" userId="46562f1d-1dca-4f6e-8a64-698ab23ed03f" providerId="ADAL" clId="{AA520E83-3800-401A-9BAB-66AC5DEDB54F}" dt="2025-02-24T17:50:23.193" v="1402" actId="1036"/>
          <ac:spMkLst>
            <pc:docMk/>
            <pc:sldMk cId="2921951191" sldId="1388"/>
            <ac:spMk id="29" creationId="{4C1223ED-4FF0-E9AC-413B-CED20327E969}"/>
          </ac:spMkLst>
        </pc:spChg>
        <pc:spChg chg="mod topLvl">
          <ac:chgData name="Bhatt, Pooja" userId="46562f1d-1dca-4f6e-8a64-698ab23ed03f" providerId="ADAL" clId="{AA520E83-3800-401A-9BAB-66AC5DEDB54F}" dt="2025-02-24T17:39:17.391" v="1079" actId="20577"/>
          <ac:spMkLst>
            <pc:docMk/>
            <pc:sldMk cId="2921951191" sldId="1388"/>
            <ac:spMk id="30" creationId="{20F8641B-BA61-07E6-6369-10DE2441C9FC}"/>
          </ac:spMkLst>
        </pc:spChg>
        <pc:spChg chg="mod">
          <ac:chgData name="Bhatt, Pooja" userId="46562f1d-1dca-4f6e-8a64-698ab23ed03f" providerId="ADAL" clId="{AA520E83-3800-401A-9BAB-66AC5DEDB54F}" dt="2025-02-24T16:21:11.779" v="935" actId="339"/>
          <ac:spMkLst>
            <pc:docMk/>
            <pc:sldMk cId="2921951191" sldId="1388"/>
            <ac:spMk id="31" creationId="{C235BCE5-163D-623C-1B47-28B7132DC8D0}"/>
          </ac:spMkLst>
        </pc:spChg>
        <pc:spChg chg="mod">
          <ac:chgData name="Bhatt, Pooja" userId="46562f1d-1dca-4f6e-8a64-698ab23ed03f" providerId="ADAL" clId="{AA520E83-3800-401A-9BAB-66AC5DEDB54F}" dt="2025-02-24T17:49:50.237" v="1379" actId="1035"/>
          <ac:spMkLst>
            <pc:docMk/>
            <pc:sldMk cId="2921951191" sldId="1388"/>
            <ac:spMk id="33" creationId="{3B5365C8-5464-AA26-D5E1-3EEC9DB2AF5E}"/>
          </ac:spMkLst>
        </pc:spChg>
        <pc:spChg chg="mod topLvl">
          <ac:chgData name="Bhatt, Pooja" userId="46562f1d-1dca-4f6e-8a64-698ab23ed03f" providerId="ADAL" clId="{AA520E83-3800-401A-9BAB-66AC5DEDB54F}" dt="2025-02-24T17:39:16.478" v="1076" actId="165"/>
          <ac:spMkLst>
            <pc:docMk/>
            <pc:sldMk cId="2921951191" sldId="1388"/>
            <ac:spMk id="35" creationId="{E327C16E-7A06-A87A-9597-247D702BA7E3}"/>
          </ac:spMkLst>
        </pc:spChg>
        <pc:spChg chg="add mod">
          <ac:chgData name="Bhatt, Pooja" userId="46562f1d-1dca-4f6e-8a64-698ab23ed03f" providerId="ADAL" clId="{AA520E83-3800-401A-9BAB-66AC5DEDB54F}" dt="2025-02-24T18:00:37.440" v="1508" actId="12788"/>
          <ac:spMkLst>
            <pc:docMk/>
            <pc:sldMk cId="2921951191" sldId="1388"/>
            <ac:spMk id="37" creationId="{8442EF27-2183-5D57-7554-D6EEAB92C19B}"/>
          </ac:spMkLst>
        </pc:spChg>
        <pc:spChg chg="add del mod">
          <ac:chgData name="Bhatt, Pooja" userId="46562f1d-1dca-4f6e-8a64-698ab23ed03f" providerId="ADAL" clId="{AA520E83-3800-401A-9BAB-66AC5DEDB54F}" dt="2025-02-24T18:00:12.854" v="1495" actId="21"/>
          <ac:spMkLst>
            <pc:docMk/>
            <pc:sldMk cId="2921951191" sldId="1388"/>
            <ac:spMk id="44" creationId="{AB708318-89B0-6699-A91D-26623EB1A176}"/>
          </ac:spMkLst>
        </pc:spChg>
        <pc:spChg chg="add mod">
          <ac:chgData name="Bhatt, Pooja" userId="46562f1d-1dca-4f6e-8a64-698ab23ed03f" providerId="ADAL" clId="{AA520E83-3800-401A-9BAB-66AC5DEDB54F}" dt="2025-02-24T18:00:19.342" v="1507"/>
          <ac:spMkLst>
            <pc:docMk/>
            <pc:sldMk cId="2921951191" sldId="1388"/>
            <ac:spMk id="45" creationId="{AB708318-89B0-6699-A91D-26623EB1A176}"/>
          </ac:spMkLst>
        </pc:spChg>
        <pc:spChg chg="mod">
          <ac:chgData name="Bhatt, Pooja" userId="46562f1d-1dca-4f6e-8a64-698ab23ed03f" providerId="ADAL" clId="{AA520E83-3800-401A-9BAB-66AC5DEDB54F}" dt="2025-02-24T17:47:21.802" v="1288" actId="1038"/>
          <ac:spMkLst>
            <pc:docMk/>
            <pc:sldMk cId="2921951191" sldId="1388"/>
            <ac:spMk id="74" creationId="{ECA4B368-2C01-311D-775C-01C4BC10834A}"/>
          </ac:spMkLst>
        </pc:spChg>
        <pc:spChg chg="mod">
          <ac:chgData name="Bhatt, Pooja" userId="46562f1d-1dca-4f6e-8a64-698ab23ed03f" providerId="ADAL" clId="{AA520E83-3800-401A-9BAB-66AC5DEDB54F}" dt="2025-02-24T17:47:32.960" v="1298" actId="1038"/>
          <ac:spMkLst>
            <pc:docMk/>
            <pc:sldMk cId="2921951191" sldId="1388"/>
            <ac:spMk id="75" creationId="{D27E9CDC-413D-F6E9-001B-814494F8B5C1}"/>
          </ac:spMkLst>
        </pc:spChg>
        <pc:spChg chg="mod">
          <ac:chgData name="Bhatt, Pooja" userId="46562f1d-1dca-4f6e-8a64-698ab23ed03f" providerId="ADAL" clId="{AA520E83-3800-401A-9BAB-66AC5DEDB54F}" dt="2025-02-24T17:47:44.627" v="1312" actId="1038"/>
          <ac:spMkLst>
            <pc:docMk/>
            <pc:sldMk cId="2921951191" sldId="1388"/>
            <ac:spMk id="76" creationId="{5DF38231-2F5F-3116-2729-AA6C76BC4C4A}"/>
          </ac:spMkLst>
        </pc:spChg>
        <pc:spChg chg="mod">
          <ac:chgData name="Bhatt, Pooja" userId="46562f1d-1dca-4f6e-8a64-698ab23ed03f" providerId="ADAL" clId="{AA520E83-3800-401A-9BAB-66AC5DEDB54F}" dt="2025-02-24T17:48:22.353" v="1332" actId="1038"/>
          <ac:spMkLst>
            <pc:docMk/>
            <pc:sldMk cId="2921951191" sldId="1388"/>
            <ac:spMk id="77" creationId="{496182E8-472B-AA6F-8D55-F4E8095B05B0}"/>
          </ac:spMkLst>
        </pc:spChg>
        <pc:spChg chg="mod">
          <ac:chgData name="Bhatt, Pooja" userId="46562f1d-1dca-4f6e-8a64-698ab23ed03f" providerId="ADAL" clId="{AA520E83-3800-401A-9BAB-66AC5DEDB54F}" dt="2025-02-24T17:48:37.038" v="1348" actId="1038"/>
          <ac:spMkLst>
            <pc:docMk/>
            <pc:sldMk cId="2921951191" sldId="1388"/>
            <ac:spMk id="78" creationId="{DE61EE21-82B7-692C-369A-4C1BC295B1B6}"/>
          </ac:spMkLst>
        </pc:spChg>
        <pc:grpChg chg="add del mod">
          <ac:chgData name="Bhatt, Pooja" userId="46562f1d-1dca-4f6e-8a64-698ab23ed03f" providerId="ADAL" clId="{AA520E83-3800-401A-9BAB-66AC5DEDB54F}" dt="2025-02-24T17:52:18.274" v="1443" actId="408"/>
          <ac:grpSpMkLst>
            <pc:docMk/>
            <pc:sldMk cId="2921951191" sldId="1388"/>
            <ac:grpSpMk id="9" creationId="{28007327-33EF-257A-A012-3D0C2AF60AC8}"/>
          </ac:grpSpMkLst>
        </pc:grpChg>
        <pc:grpChg chg="del">
          <ac:chgData name="Bhatt, Pooja" userId="46562f1d-1dca-4f6e-8a64-698ab23ed03f" providerId="ADAL" clId="{AA520E83-3800-401A-9BAB-66AC5DEDB54F}" dt="2025-02-24T17:37:46.955" v="965" actId="478"/>
          <ac:grpSpMkLst>
            <pc:docMk/>
            <pc:sldMk cId="2921951191" sldId="1388"/>
            <ac:grpSpMk id="12" creationId="{9E433A03-1AE0-92C2-8444-022084A5CD27}"/>
          </ac:grpSpMkLst>
        </pc:grpChg>
        <pc:grpChg chg="del">
          <ac:chgData name="Bhatt, Pooja" userId="46562f1d-1dca-4f6e-8a64-698ab23ed03f" providerId="ADAL" clId="{AA520E83-3800-401A-9BAB-66AC5DEDB54F}" dt="2025-02-24T17:37:48.655" v="966" actId="478"/>
          <ac:grpSpMkLst>
            <pc:docMk/>
            <pc:sldMk cId="2921951191" sldId="1388"/>
            <ac:grpSpMk id="13" creationId="{52C8D8D0-21A2-424F-A918-23FCE95E0C11}"/>
          </ac:grpSpMkLst>
        </pc:grpChg>
        <pc:grpChg chg="del mod">
          <ac:chgData name="Bhatt, Pooja" userId="46562f1d-1dca-4f6e-8a64-698ab23ed03f" providerId="ADAL" clId="{AA520E83-3800-401A-9BAB-66AC5DEDB54F}" dt="2025-02-24T17:39:23.289" v="1080" actId="478"/>
          <ac:grpSpMkLst>
            <pc:docMk/>
            <pc:sldMk cId="2921951191" sldId="1388"/>
            <ac:grpSpMk id="14" creationId="{3AE76C73-A5BA-B7E2-D248-91164FCC93C8}"/>
          </ac:grpSpMkLst>
        </pc:grpChg>
        <pc:grpChg chg="del mod">
          <ac:chgData name="Bhatt, Pooja" userId="46562f1d-1dca-4f6e-8a64-698ab23ed03f" providerId="ADAL" clId="{AA520E83-3800-401A-9BAB-66AC5DEDB54F}" dt="2025-02-24T17:39:23.289" v="1080" actId="478"/>
          <ac:grpSpMkLst>
            <pc:docMk/>
            <pc:sldMk cId="2921951191" sldId="1388"/>
            <ac:grpSpMk id="15" creationId="{9B9EB903-F39D-C7A1-C5C8-FF4951EDE632}"/>
          </ac:grpSpMkLst>
        </pc:grpChg>
        <pc:picChg chg="add del mod">
          <ac:chgData name="Bhatt, Pooja" userId="46562f1d-1dca-4f6e-8a64-698ab23ed03f" providerId="ADAL" clId="{AA520E83-3800-401A-9BAB-66AC5DEDB54F}" dt="2025-02-24T17:40:13.452" v="1101" actId="478"/>
          <ac:picMkLst>
            <pc:docMk/>
            <pc:sldMk cId="2921951191" sldId="1388"/>
            <ac:picMk id="36" creationId="{35D9FD81-D47C-724B-5C3A-6F159F9E932E}"/>
          </ac:picMkLst>
        </pc:picChg>
        <pc:picChg chg="add del mod modCrop">
          <ac:chgData name="Bhatt, Pooja" userId="46562f1d-1dca-4f6e-8a64-698ab23ed03f" providerId="ADAL" clId="{AA520E83-3800-401A-9BAB-66AC5DEDB54F}" dt="2025-02-24T17:45:53.699" v="1201" actId="478"/>
          <ac:picMkLst>
            <pc:docMk/>
            <pc:sldMk cId="2921951191" sldId="1388"/>
            <ac:picMk id="39" creationId="{6F995697-F81F-25C0-3965-7B34F796D2D7}"/>
          </ac:picMkLst>
        </pc:picChg>
        <pc:picChg chg="add mod modCrop">
          <ac:chgData name="Bhatt, Pooja" userId="46562f1d-1dca-4f6e-8a64-698ab23ed03f" providerId="ADAL" clId="{AA520E83-3800-401A-9BAB-66AC5DEDB54F}" dt="2025-02-24T18:00:37.440" v="1508" actId="12788"/>
          <ac:picMkLst>
            <pc:docMk/>
            <pc:sldMk cId="2921951191" sldId="1388"/>
            <ac:picMk id="41" creationId="{5D09C357-27F3-6498-FA98-F055F53EFE67}"/>
          </ac:picMkLst>
        </pc:picChg>
        <pc:picChg chg="del">
          <ac:chgData name="Bhatt, Pooja" userId="46562f1d-1dca-4f6e-8a64-698ab23ed03f" providerId="ADAL" clId="{AA520E83-3800-401A-9BAB-66AC5DEDB54F}" dt="2025-02-24T17:37:53.137" v="968" actId="478"/>
          <ac:picMkLst>
            <pc:docMk/>
            <pc:sldMk cId="2921951191" sldId="1388"/>
            <ac:picMk id="81" creationId="{4326FDF2-A248-C766-5B83-51D7BB5EA08D}"/>
          </ac:picMkLst>
        </pc:picChg>
        <pc:picChg chg="del">
          <ac:chgData name="Bhatt, Pooja" userId="46562f1d-1dca-4f6e-8a64-698ab23ed03f" providerId="ADAL" clId="{AA520E83-3800-401A-9BAB-66AC5DEDB54F}" dt="2025-02-24T17:37:51.786" v="967" actId="478"/>
          <ac:picMkLst>
            <pc:docMk/>
            <pc:sldMk cId="2921951191" sldId="1388"/>
            <ac:picMk id="86" creationId="{3CD2E3E3-806E-72AC-0361-17DE3049D906}"/>
          </ac:picMkLst>
        </pc:picChg>
        <pc:cxnChg chg="mod topLvl">
          <ac:chgData name="Bhatt, Pooja" userId="46562f1d-1dca-4f6e-8a64-698ab23ed03f" providerId="ADAL" clId="{AA520E83-3800-401A-9BAB-66AC5DEDB54F}" dt="2025-02-24T17:39:16.478" v="1076" actId="165"/>
          <ac:cxnSpMkLst>
            <pc:docMk/>
            <pc:sldMk cId="2921951191" sldId="1388"/>
            <ac:cxnSpMk id="11" creationId="{553AD376-15F7-DD08-09FC-998C4799DCC9}"/>
          </ac:cxnSpMkLst>
        </pc:cxnChg>
        <pc:cxnChg chg="mod">
          <ac:chgData name="Bhatt, Pooja" userId="46562f1d-1dca-4f6e-8a64-698ab23ed03f" providerId="ADAL" clId="{AA520E83-3800-401A-9BAB-66AC5DEDB54F}" dt="2025-02-24T17:38:22.719" v="975" actId="693"/>
          <ac:cxnSpMkLst>
            <pc:docMk/>
            <pc:sldMk cId="2921951191" sldId="1388"/>
            <ac:cxnSpMk id="16" creationId="{3FBD76F4-D767-DC96-10FF-6A90C9EE48AC}"/>
          </ac:cxnSpMkLst>
        </pc:cxnChg>
        <pc:cxnChg chg="mod">
          <ac:chgData name="Bhatt, Pooja" userId="46562f1d-1dca-4f6e-8a64-698ab23ed03f" providerId="ADAL" clId="{AA520E83-3800-401A-9BAB-66AC5DEDB54F}" dt="2025-02-24T17:38:16.090" v="974" actId="693"/>
          <ac:cxnSpMkLst>
            <pc:docMk/>
            <pc:sldMk cId="2921951191" sldId="1388"/>
            <ac:cxnSpMk id="18" creationId="{362A552A-C12D-DFAA-D21A-0CBCC3F90F5E}"/>
          </ac:cxnSpMkLst>
        </pc:cxnChg>
        <pc:cxnChg chg="mod topLvl">
          <ac:chgData name="Bhatt, Pooja" userId="46562f1d-1dca-4f6e-8a64-698ab23ed03f" providerId="ADAL" clId="{AA520E83-3800-401A-9BAB-66AC5DEDB54F}" dt="2025-02-24T17:39:16.478" v="1076" actId="165"/>
          <ac:cxnSpMkLst>
            <pc:docMk/>
            <pc:sldMk cId="2921951191" sldId="1388"/>
            <ac:cxnSpMk id="34" creationId="{4AC3468C-9FD8-A9AC-B5BB-FB41117C519F}"/>
          </ac:cxnSpMkLst>
        </pc:cxnChg>
        <pc:cxnChg chg="add del mod">
          <ac:chgData name="Bhatt, Pooja" userId="46562f1d-1dca-4f6e-8a64-698ab23ed03f" providerId="ADAL" clId="{AA520E83-3800-401A-9BAB-66AC5DEDB54F}" dt="2025-02-24T17:50:43.482" v="1413" actId="478"/>
          <ac:cxnSpMkLst>
            <pc:docMk/>
            <pc:sldMk cId="2921951191" sldId="1388"/>
            <ac:cxnSpMk id="43" creationId="{4342C462-DD21-C392-9C9A-D3A9C08BEC2C}"/>
          </ac:cxnSpMkLst>
        </pc:cxnChg>
      </pc:sldChg>
      <pc:sldChg chg="del">
        <pc:chgData name="Bhatt, Pooja" userId="46562f1d-1dca-4f6e-8a64-698ab23ed03f" providerId="ADAL" clId="{AA520E83-3800-401A-9BAB-66AC5DEDB54F}" dt="2025-02-24T14:41:47.852" v="338" actId="47"/>
        <pc:sldMkLst>
          <pc:docMk/>
          <pc:sldMk cId="1138007764" sldId="1390"/>
        </pc:sldMkLst>
      </pc:sldChg>
      <pc:sldChg chg="addSp delSp modSp add mod modAnim">
        <pc:chgData name="Bhatt, Pooja" userId="46562f1d-1dca-4f6e-8a64-698ab23ed03f" providerId="ADAL" clId="{AA520E83-3800-401A-9BAB-66AC5DEDB54F}" dt="2025-02-24T16:19:36.711" v="932"/>
        <pc:sldMkLst>
          <pc:docMk/>
          <pc:sldMk cId="1392379314" sldId="1391"/>
        </pc:sldMkLst>
        <pc:spChg chg="add mod">
          <ac:chgData name="Bhatt, Pooja" userId="46562f1d-1dca-4f6e-8a64-698ab23ed03f" providerId="ADAL" clId="{AA520E83-3800-401A-9BAB-66AC5DEDB54F}" dt="2025-02-24T14:10:15.596" v="254" actId="408"/>
          <ac:spMkLst>
            <pc:docMk/>
            <pc:sldMk cId="1392379314" sldId="1391"/>
            <ac:spMk id="12" creationId="{9FFA9D71-ED2F-CD39-942B-CD5DDE521F95}"/>
          </ac:spMkLst>
        </pc:spChg>
        <pc:spChg chg="add mod">
          <ac:chgData name="Bhatt, Pooja" userId="46562f1d-1dca-4f6e-8a64-698ab23ed03f" providerId="ADAL" clId="{AA520E83-3800-401A-9BAB-66AC5DEDB54F}" dt="2025-02-24T14:10:38.194" v="255" actId="571"/>
          <ac:spMkLst>
            <pc:docMk/>
            <pc:sldMk cId="1392379314" sldId="1391"/>
            <ac:spMk id="13" creationId="{E787EEB7-8B3E-5D37-ADB0-D0825908ABC8}"/>
          </ac:spMkLst>
        </pc:spChg>
        <pc:spChg chg="add mod">
          <ac:chgData name="Bhatt, Pooja" userId="46562f1d-1dca-4f6e-8a64-698ab23ed03f" providerId="ADAL" clId="{AA520E83-3800-401A-9BAB-66AC5DEDB54F}" dt="2025-02-24T14:10:43.292" v="256" actId="571"/>
          <ac:spMkLst>
            <pc:docMk/>
            <pc:sldMk cId="1392379314" sldId="1391"/>
            <ac:spMk id="14" creationId="{79CB3EBC-D52F-7AC0-9F62-70FDEB6B65BE}"/>
          </ac:spMkLst>
        </pc:spChg>
        <pc:spChg chg="mod topLvl">
          <ac:chgData name="Bhatt, Pooja" userId="46562f1d-1dca-4f6e-8a64-698ab23ed03f" providerId="ADAL" clId="{AA520E83-3800-401A-9BAB-66AC5DEDB54F}" dt="2025-02-24T14:00:18.522" v="96" actId="164"/>
          <ac:spMkLst>
            <pc:docMk/>
            <pc:sldMk cId="1392379314" sldId="1391"/>
            <ac:spMk id="36" creationId="{AA9BFE3D-CF8E-D3A1-743D-F2813E6542FC}"/>
          </ac:spMkLst>
        </pc:spChg>
        <pc:spChg chg="topLvl">
          <ac:chgData name="Bhatt, Pooja" userId="46562f1d-1dca-4f6e-8a64-698ab23ed03f" providerId="ADAL" clId="{AA520E83-3800-401A-9BAB-66AC5DEDB54F}" dt="2025-02-24T13:53:53.825" v="37" actId="478"/>
          <ac:spMkLst>
            <pc:docMk/>
            <pc:sldMk cId="1392379314" sldId="1391"/>
            <ac:spMk id="41" creationId="{8FF630E6-C6CE-23DD-CB37-30DFAAEBB7FF}"/>
          </ac:spMkLst>
        </pc:spChg>
        <pc:spChg chg="add del mod topLvl">
          <ac:chgData name="Bhatt, Pooja" userId="46562f1d-1dca-4f6e-8a64-698ab23ed03f" providerId="ADAL" clId="{AA520E83-3800-401A-9BAB-66AC5DEDB54F}" dt="2025-02-24T13:54:00.709" v="39"/>
          <ac:spMkLst>
            <pc:docMk/>
            <pc:sldMk cId="1392379314" sldId="1391"/>
            <ac:spMk id="42" creationId="{5611660F-DF14-8B11-2283-1154EE386606}"/>
          </ac:spMkLst>
        </pc:spChg>
        <pc:spChg chg="mod topLvl">
          <ac:chgData name="Bhatt, Pooja" userId="46562f1d-1dca-4f6e-8a64-698ab23ed03f" providerId="ADAL" clId="{AA520E83-3800-401A-9BAB-66AC5DEDB54F}" dt="2025-02-24T14:00:18.522" v="96" actId="164"/>
          <ac:spMkLst>
            <pc:docMk/>
            <pc:sldMk cId="1392379314" sldId="1391"/>
            <ac:spMk id="44" creationId="{CFB1560C-06FA-8B32-5545-83DB31952BD9}"/>
          </ac:spMkLst>
        </pc:spChg>
        <pc:grpChg chg="del">
          <ac:chgData name="Bhatt, Pooja" userId="46562f1d-1dca-4f6e-8a64-698ab23ed03f" providerId="ADAL" clId="{AA520E83-3800-401A-9BAB-66AC5DEDB54F}" dt="2025-02-24T13:54:21.606" v="52" actId="165"/>
          <ac:grpSpMkLst>
            <pc:docMk/>
            <pc:sldMk cId="1392379314" sldId="1391"/>
            <ac:grpSpMk id="5" creationId="{AA1A9B8F-72B4-4855-2E63-BD6E395FABF1}"/>
          </ac:grpSpMkLst>
        </pc:grpChg>
        <pc:grpChg chg="add del mod">
          <ac:chgData name="Bhatt, Pooja" userId="46562f1d-1dca-4f6e-8a64-698ab23ed03f" providerId="ADAL" clId="{AA520E83-3800-401A-9BAB-66AC5DEDB54F}" dt="2025-02-24T14:00:26.794" v="98" actId="164"/>
          <ac:grpSpMkLst>
            <pc:docMk/>
            <pc:sldMk cId="1392379314" sldId="1391"/>
            <ac:grpSpMk id="8" creationId="{6ADE2B05-6BA1-7E2C-5B3A-D4C9865D4D05}"/>
          </ac:grpSpMkLst>
        </pc:grpChg>
        <pc:grpChg chg="add mod">
          <ac:chgData name="Bhatt, Pooja" userId="46562f1d-1dca-4f6e-8a64-698ab23ed03f" providerId="ADAL" clId="{AA520E83-3800-401A-9BAB-66AC5DEDB54F}" dt="2025-02-24T14:00:18.522" v="96" actId="164"/>
          <ac:grpSpMkLst>
            <pc:docMk/>
            <pc:sldMk cId="1392379314" sldId="1391"/>
            <ac:grpSpMk id="10" creationId="{C9806570-FA4A-7983-9675-ACE7572B860F}"/>
          </ac:grpSpMkLst>
        </pc:grpChg>
        <pc:grpChg chg="add mod">
          <ac:chgData name="Bhatt, Pooja" userId="46562f1d-1dca-4f6e-8a64-698ab23ed03f" providerId="ADAL" clId="{AA520E83-3800-401A-9BAB-66AC5DEDB54F}" dt="2025-02-24T14:00:26.794" v="98" actId="164"/>
          <ac:grpSpMkLst>
            <pc:docMk/>
            <pc:sldMk cId="1392379314" sldId="1391"/>
            <ac:grpSpMk id="11" creationId="{3ABF4619-6459-CAA2-2DF5-E8AC2787FAA1}"/>
          </ac:grpSpMkLst>
        </pc:grpChg>
        <pc:graphicFrameChg chg="mod modGraphic">
          <ac:chgData name="Bhatt, Pooja" userId="46562f1d-1dca-4f6e-8a64-698ab23ed03f" providerId="ADAL" clId="{AA520E83-3800-401A-9BAB-66AC5DEDB54F}" dt="2025-02-24T14:34:15.245" v="315" actId="2084"/>
          <ac:graphicFrameMkLst>
            <pc:docMk/>
            <pc:sldMk cId="1392379314" sldId="1391"/>
            <ac:graphicFrameMk id="46" creationId="{D5447B75-8C30-76A0-24CC-2EC4F89F4AB3}"/>
          </ac:graphicFrameMkLst>
        </pc:graphicFrameChg>
        <pc:picChg chg="add mod">
          <ac:chgData name="Bhatt, Pooja" userId="46562f1d-1dca-4f6e-8a64-698ab23ed03f" providerId="ADAL" clId="{AA520E83-3800-401A-9BAB-66AC5DEDB54F}" dt="2025-02-24T14:00:26.794" v="98" actId="164"/>
          <ac:picMkLst>
            <pc:docMk/>
            <pc:sldMk cId="1392379314" sldId="1391"/>
            <ac:picMk id="4" creationId="{A5365416-1D0D-9FC8-D224-652EE3FC39E9}"/>
          </ac:picMkLst>
        </pc:picChg>
        <pc:picChg chg="add mod ord">
          <ac:chgData name="Bhatt, Pooja" userId="46562f1d-1dca-4f6e-8a64-698ab23ed03f" providerId="ADAL" clId="{AA520E83-3800-401A-9BAB-66AC5DEDB54F}" dt="2025-02-24T14:00:18.522" v="96" actId="164"/>
          <ac:picMkLst>
            <pc:docMk/>
            <pc:sldMk cId="1392379314" sldId="1391"/>
            <ac:picMk id="9" creationId="{74485879-6CD3-A10E-65A2-B1622ABF6291}"/>
          </ac:picMkLst>
        </pc:picChg>
        <pc:picChg chg="del">
          <ac:chgData name="Bhatt, Pooja" userId="46562f1d-1dca-4f6e-8a64-698ab23ed03f" providerId="ADAL" clId="{AA520E83-3800-401A-9BAB-66AC5DEDB54F}" dt="2025-02-24T13:53:41.670" v="36" actId="478"/>
          <ac:picMkLst>
            <pc:docMk/>
            <pc:sldMk cId="1392379314" sldId="1391"/>
            <ac:picMk id="39" creationId="{5F58557D-4F11-9BAF-8A12-339FE237806D}"/>
          </ac:picMkLst>
        </pc:picChg>
        <pc:picChg chg="del mod topLvl">
          <ac:chgData name="Bhatt, Pooja" userId="46562f1d-1dca-4f6e-8a64-698ab23ed03f" providerId="ADAL" clId="{AA520E83-3800-401A-9BAB-66AC5DEDB54F}" dt="2025-02-24T13:54:36.476" v="56" actId="478"/>
          <ac:picMkLst>
            <pc:docMk/>
            <pc:sldMk cId="1392379314" sldId="1391"/>
            <ac:picMk id="43" creationId="{F725FD2D-CFA0-38BB-2679-025F1DB20B92}"/>
          </ac:picMkLst>
        </pc:picChg>
      </pc:sldChg>
      <pc:sldChg chg="addSp delSp modSp add mod">
        <pc:chgData name="Bhatt, Pooja" userId="46562f1d-1dca-4f6e-8a64-698ab23ed03f" providerId="ADAL" clId="{AA520E83-3800-401A-9BAB-66AC5DEDB54F}" dt="2025-02-24T16:15:56.105" v="921" actId="478"/>
        <pc:sldMkLst>
          <pc:docMk/>
          <pc:sldMk cId="2588824914" sldId="1392"/>
        </pc:sldMkLst>
        <pc:spChg chg="add del">
          <ac:chgData name="Bhatt, Pooja" userId="46562f1d-1dca-4f6e-8a64-698ab23ed03f" providerId="ADAL" clId="{AA520E83-3800-401A-9BAB-66AC5DEDB54F}" dt="2025-02-24T14:58:08.288" v="463" actId="478"/>
          <ac:spMkLst>
            <pc:docMk/>
            <pc:sldMk cId="2588824914" sldId="1392"/>
            <ac:spMk id="5" creationId="{7A8E51D7-81D0-DAA5-9497-6FFE3B1BBE74}"/>
          </ac:spMkLst>
        </pc:spChg>
        <pc:spChg chg="add del">
          <ac:chgData name="Bhatt, Pooja" userId="46562f1d-1dca-4f6e-8a64-698ab23ed03f" providerId="ADAL" clId="{AA520E83-3800-401A-9BAB-66AC5DEDB54F}" dt="2025-02-24T14:58:06.068" v="462" actId="478"/>
          <ac:spMkLst>
            <pc:docMk/>
            <pc:sldMk cId="2588824914" sldId="1392"/>
            <ac:spMk id="6" creationId="{DA3B560E-C7FD-976C-5022-387794C7B637}"/>
          </ac:spMkLst>
        </pc:spChg>
        <pc:spChg chg="add del">
          <ac:chgData name="Bhatt, Pooja" userId="46562f1d-1dca-4f6e-8a64-698ab23ed03f" providerId="ADAL" clId="{AA520E83-3800-401A-9BAB-66AC5DEDB54F}" dt="2025-02-24T14:57:33.108" v="458" actId="478"/>
          <ac:spMkLst>
            <pc:docMk/>
            <pc:sldMk cId="2588824914" sldId="1392"/>
            <ac:spMk id="7" creationId="{84AEF423-8D94-9FE6-0187-ECBCABADE68D}"/>
          </ac:spMkLst>
        </pc:spChg>
        <pc:spChg chg="add del">
          <ac:chgData name="Bhatt, Pooja" userId="46562f1d-1dca-4f6e-8a64-698ab23ed03f" providerId="ADAL" clId="{AA520E83-3800-401A-9BAB-66AC5DEDB54F}" dt="2025-02-24T14:57:33.108" v="458" actId="478"/>
          <ac:spMkLst>
            <pc:docMk/>
            <pc:sldMk cId="2588824914" sldId="1392"/>
            <ac:spMk id="9" creationId="{514EE199-76ED-BA2E-5798-C1B7D3E48891}"/>
          </ac:spMkLst>
        </pc:spChg>
        <pc:spChg chg="add mod">
          <ac:chgData name="Bhatt, Pooja" userId="46562f1d-1dca-4f6e-8a64-698ab23ed03f" providerId="ADAL" clId="{AA520E83-3800-401A-9BAB-66AC5DEDB54F}" dt="2025-02-24T16:14:40.630" v="906" actId="12788"/>
          <ac:spMkLst>
            <pc:docMk/>
            <pc:sldMk cId="2588824914" sldId="1392"/>
            <ac:spMk id="15" creationId="{171CAB10-9BDD-BB3C-08F9-1D8356B08A0C}"/>
          </ac:spMkLst>
        </pc:spChg>
        <pc:spChg chg="add del">
          <ac:chgData name="Bhatt, Pooja" userId="46562f1d-1dca-4f6e-8a64-698ab23ed03f" providerId="ADAL" clId="{AA520E83-3800-401A-9BAB-66AC5DEDB54F}" dt="2025-02-24T14:57:33.108" v="458" actId="478"/>
          <ac:spMkLst>
            <pc:docMk/>
            <pc:sldMk cId="2588824914" sldId="1392"/>
            <ac:spMk id="17" creationId="{1DF3691A-4730-C24A-9876-AB5ED30F3AC6}"/>
          </ac:spMkLst>
        </pc:spChg>
        <pc:spChg chg="add del">
          <ac:chgData name="Bhatt, Pooja" userId="46562f1d-1dca-4f6e-8a64-698ab23ed03f" providerId="ADAL" clId="{AA520E83-3800-401A-9BAB-66AC5DEDB54F}" dt="2025-02-24T14:57:33.108" v="458" actId="478"/>
          <ac:spMkLst>
            <pc:docMk/>
            <pc:sldMk cId="2588824914" sldId="1392"/>
            <ac:spMk id="19" creationId="{8083BDB0-393B-A4BD-22CC-9DF9A8DFA623}"/>
          </ac:spMkLst>
        </pc:spChg>
        <pc:spChg chg="add mod">
          <ac:chgData name="Bhatt, Pooja" userId="46562f1d-1dca-4f6e-8a64-698ab23ed03f" providerId="ADAL" clId="{AA520E83-3800-401A-9BAB-66AC5DEDB54F}" dt="2025-02-24T16:14:47.270" v="907" actId="408"/>
          <ac:spMkLst>
            <pc:docMk/>
            <pc:sldMk cId="2588824914" sldId="1392"/>
            <ac:spMk id="20" creationId="{DB6B1C60-6D6A-8E0C-546D-A2C2809198B2}"/>
          </ac:spMkLst>
        </pc:spChg>
        <pc:spChg chg="add del">
          <ac:chgData name="Bhatt, Pooja" userId="46562f1d-1dca-4f6e-8a64-698ab23ed03f" providerId="ADAL" clId="{AA520E83-3800-401A-9BAB-66AC5DEDB54F}" dt="2025-02-24T14:57:33.108" v="458" actId="478"/>
          <ac:spMkLst>
            <pc:docMk/>
            <pc:sldMk cId="2588824914" sldId="1392"/>
            <ac:spMk id="21" creationId="{53F27E43-0A51-5254-17C8-E616CBE38A81}"/>
          </ac:spMkLst>
        </pc:spChg>
        <pc:spChg chg="add del">
          <ac:chgData name="Bhatt, Pooja" userId="46562f1d-1dca-4f6e-8a64-698ab23ed03f" providerId="ADAL" clId="{AA520E83-3800-401A-9BAB-66AC5DEDB54F}" dt="2025-02-24T14:57:33.108" v="458" actId="478"/>
          <ac:spMkLst>
            <pc:docMk/>
            <pc:sldMk cId="2588824914" sldId="1392"/>
            <ac:spMk id="22" creationId="{0CA13151-6BEC-46BF-42B0-B435513BA13F}"/>
          </ac:spMkLst>
        </pc:spChg>
        <pc:spChg chg="add del">
          <ac:chgData name="Bhatt, Pooja" userId="46562f1d-1dca-4f6e-8a64-698ab23ed03f" providerId="ADAL" clId="{AA520E83-3800-401A-9BAB-66AC5DEDB54F}" dt="2025-02-24T14:57:33.108" v="458" actId="478"/>
          <ac:spMkLst>
            <pc:docMk/>
            <pc:sldMk cId="2588824914" sldId="1392"/>
            <ac:spMk id="23" creationId="{739C6DFD-39C1-CF39-25B8-2631794337D4}"/>
          </ac:spMkLst>
        </pc:spChg>
        <pc:spChg chg="add del">
          <ac:chgData name="Bhatt, Pooja" userId="46562f1d-1dca-4f6e-8a64-698ab23ed03f" providerId="ADAL" clId="{AA520E83-3800-401A-9BAB-66AC5DEDB54F}" dt="2025-02-24T14:57:33.108" v="458" actId="478"/>
          <ac:spMkLst>
            <pc:docMk/>
            <pc:sldMk cId="2588824914" sldId="1392"/>
            <ac:spMk id="24" creationId="{4D42D7CB-A849-DB7D-6FC2-B13B68F2F063}"/>
          </ac:spMkLst>
        </pc:spChg>
        <pc:spChg chg="add mod">
          <ac:chgData name="Bhatt, Pooja" userId="46562f1d-1dca-4f6e-8a64-698ab23ed03f" providerId="ADAL" clId="{AA520E83-3800-401A-9BAB-66AC5DEDB54F}" dt="2025-02-24T16:15:06.229" v="913" actId="408"/>
          <ac:spMkLst>
            <pc:docMk/>
            <pc:sldMk cId="2588824914" sldId="1392"/>
            <ac:spMk id="25" creationId="{731B83E1-5DB4-B325-B2EE-E737E664DB0E}"/>
          </ac:spMkLst>
        </pc:spChg>
        <pc:spChg chg="add mod">
          <ac:chgData name="Bhatt, Pooja" userId="46562f1d-1dca-4f6e-8a64-698ab23ed03f" providerId="ADAL" clId="{AA520E83-3800-401A-9BAB-66AC5DEDB54F}" dt="2025-02-24T16:15:17.874" v="915" actId="408"/>
          <ac:spMkLst>
            <pc:docMk/>
            <pc:sldMk cId="2588824914" sldId="1392"/>
            <ac:spMk id="26" creationId="{0CD1EEE7-2D90-AEBA-059F-9670C7086DC3}"/>
          </ac:spMkLst>
        </pc:spChg>
        <pc:spChg chg="add mod">
          <ac:chgData name="Bhatt, Pooja" userId="46562f1d-1dca-4f6e-8a64-698ab23ed03f" providerId="ADAL" clId="{AA520E83-3800-401A-9BAB-66AC5DEDB54F}" dt="2025-02-24T16:15:31.611" v="917" actId="408"/>
          <ac:spMkLst>
            <pc:docMk/>
            <pc:sldMk cId="2588824914" sldId="1392"/>
            <ac:spMk id="27" creationId="{55090613-88C1-50A8-2EFE-5B3DFD4FF87A}"/>
          </ac:spMkLst>
        </pc:spChg>
        <pc:spChg chg="add mod">
          <ac:chgData name="Bhatt, Pooja" userId="46562f1d-1dca-4f6e-8a64-698ab23ed03f" providerId="ADAL" clId="{AA520E83-3800-401A-9BAB-66AC5DEDB54F}" dt="2025-02-24T16:15:41.690" v="919" actId="408"/>
          <ac:spMkLst>
            <pc:docMk/>
            <pc:sldMk cId="2588824914" sldId="1392"/>
            <ac:spMk id="28" creationId="{B1421584-EEFC-7FB8-7B9F-980B7940956B}"/>
          </ac:spMkLst>
        </pc:spChg>
        <pc:spChg chg="add del mod">
          <ac:chgData name="Bhatt, Pooja" userId="46562f1d-1dca-4f6e-8a64-698ab23ed03f" providerId="ADAL" clId="{AA520E83-3800-401A-9BAB-66AC5DEDB54F}" dt="2025-02-24T16:14:57.808" v="910" actId="408"/>
          <ac:spMkLst>
            <pc:docMk/>
            <pc:sldMk cId="2588824914" sldId="1392"/>
            <ac:spMk id="32" creationId="{AB2BBE4E-50A6-38C3-C8BF-9F112EA73A74}"/>
          </ac:spMkLst>
        </pc:spChg>
        <pc:spChg chg="add del mod">
          <ac:chgData name="Bhatt, Pooja" userId="46562f1d-1dca-4f6e-8a64-698ab23ed03f" providerId="ADAL" clId="{AA520E83-3800-401A-9BAB-66AC5DEDB54F}" dt="2025-02-24T16:15:11.290" v="914" actId="408"/>
          <ac:spMkLst>
            <pc:docMk/>
            <pc:sldMk cId="2588824914" sldId="1392"/>
            <ac:spMk id="33" creationId="{820932FA-A628-1A98-D2EC-2F56EFD6F74E}"/>
          </ac:spMkLst>
        </pc:spChg>
        <pc:spChg chg="add del mod">
          <ac:chgData name="Bhatt, Pooja" userId="46562f1d-1dca-4f6e-8a64-698ab23ed03f" providerId="ADAL" clId="{AA520E83-3800-401A-9BAB-66AC5DEDB54F}" dt="2025-02-24T16:15:46.258" v="920" actId="408"/>
          <ac:spMkLst>
            <pc:docMk/>
            <pc:sldMk cId="2588824914" sldId="1392"/>
            <ac:spMk id="34" creationId="{CCBEED26-68E6-7835-3049-51725B4DFA76}"/>
          </ac:spMkLst>
        </pc:spChg>
        <pc:spChg chg="add del mod">
          <ac:chgData name="Bhatt, Pooja" userId="46562f1d-1dca-4f6e-8a64-698ab23ed03f" providerId="ADAL" clId="{AA520E83-3800-401A-9BAB-66AC5DEDB54F}" dt="2025-02-24T16:15:36.468" v="918" actId="408"/>
          <ac:spMkLst>
            <pc:docMk/>
            <pc:sldMk cId="2588824914" sldId="1392"/>
            <ac:spMk id="35" creationId="{11934BE1-1D61-87CD-C34C-8F1223E12B9F}"/>
          </ac:spMkLst>
        </pc:spChg>
        <pc:spChg chg="add del mod">
          <ac:chgData name="Bhatt, Pooja" userId="46562f1d-1dca-4f6e-8a64-698ab23ed03f" providerId="ADAL" clId="{AA520E83-3800-401A-9BAB-66AC5DEDB54F}" dt="2025-02-24T16:15:24.503" v="916" actId="408"/>
          <ac:spMkLst>
            <pc:docMk/>
            <pc:sldMk cId="2588824914" sldId="1392"/>
            <ac:spMk id="36" creationId="{1F4FD2D6-CF99-58A4-054B-675D6A7756F1}"/>
          </ac:spMkLst>
        </pc:spChg>
        <pc:spChg chg="add del mod">
          <ac:chgData name="Bhatt, Pooja" userId="46562f1d-1dca-4f6e-8a64-698ab23ed03f" providerId="ADAL" clId="{AA520E83-3800-401A-9BAB-66AC5DEDB54F}" dt="2025-02-24T16:14:40.630" v="906" actId="12788"/>
          <ac:spMkLst>
            <pc:docMk/>
            <pc:sldMk cId="2588824914" sldId="1392"/>
            <ac:spMk id="37" creationId="{BD287CC7-769A-C5A5-6961-BBBF1A51D6AD}"/>
          </ac:spMkLst>
        </pc:spChg>
        <pc:graphicFrameChg chg="mod">
          <ac:chgData name="Bhatt, Pooja" userId="46562f1d-1dca-4f6e-8a64-698ab23ed03f" providerId="ADAL" clId="{AA520E83-3800-401A-9BAB-66AC5DEDB54F}" dt="2025-02-24T14:57:48.524" v="459"/>
          <ac:graphicFrameMkLst>
            <pc:docMk/>
            <pc:sldMk cId="2588824914" sldId="1392"/>
            <ac:graphicFrameMk id="2" creationId="{450E9C37-A925-77D3-4F6A-8B3F3880CD97}"/>
          </ac:graphicFrameMkLst>
        </pc:graphicFrameChg>
        <pc:cxnChg chg="add del mod">
          <ac:chgData name="Bhatt, Pooja" userId="46562f1d-1dca-4f6e-8a64-698ab23ed03f" providerId="ADAL" clId="{AA520E83-3800-401A-9BAB-66AC5DEDB54F}" dt="2025-02-24T16:15:56.105" v="921" actId="478"/>
          <ac:cxnSpMkLst>
            <pc:docMk/>
            <pc:sldMk cId="2588824914" sldId="1392"/>
            <ac:cxnSpMk id="10" creationId="{58F6D4BB-BE70-3420-9C0E-E70DE72A0054}"/>
          </ac:cxnSpMkLst>
        </pc:cxnChg>
        <pc:cxnChg chg="add del mod">
          <ac:chgData name="Bhatt, Pooja" userId="46562f1d-1dca-4f6e-8a64-698ab23ed03f" providerId="ADAL" clId="{AA520E83-3800-401A-9BAB-66AC5DEDB54F}" dt="2025-02-24T16:15:56.105" v="921" actId="478"/>
          <ac:cxnSpMkLst>
            <pc:docMk/>
            <pc:sldMk cId="2588824914" sldId="1392"/>
            <ac:cxnSpMk id="11" creationId="{0A3F0DEC-F0D0-5E4C-2F32-61904A21E3C2}"/>
          </ac:cxnSpMkLst>
        </pc:cxnChg>
        <pc:cxnChg chg="add del mod">
          <ac:chgData name="Bhatt, Pooja" userId="46562f1d-1dca-4f6e-8a64-698ab23ed03f" providerId="ADAL" clId="{AA520E83-3800-401A-9BAB-66AC5DEDB54F}" dt="2025-02-24T16:15:56.105" v="921" actId="478"/>
          <ac:cxnSpMkLst>
            <pc:docMk/>
            <pc:sldMk cId="2588824914" sldId="1392"/>
            <ac:cxnSpMk id="12" creationId="{6018EE41-52FB-BA2F-3EB2-908455CE6F88}"/>
          </ac:cxnSpMkLst>
        </pc:cxnChg>
        <pc:cxnChg chg="add del mod">
          <ac:chgData name="Bhatt, Pooja" userId="46562f1d-1dca-4f6e-8a64-698ab23ed03f" providerId="ADAL" clId="{AA520E83-3800-401A-9BAB-66AC5DEDB54F}" dt="2025-02-24T16:15:56.105" v="921" actId="478"/>
          <ac:cxnSpMkLst>
            <pc:docMk/>
            <pc:sldMk cId="2588824914" sldId="1392"/>
            <ac:cxnSpMk id="13" creationId="{FC2695BA-39E4-4498-23A4-8A938A7EF5D3}"/>
          </ac:cxnSpMkLst>
        </pc:cxnChg>
        <pc:cxnChg chg="add del mod">
          <ac:chgData name="Bhatt, Pooja" userId="46562f1d-1dca-4f6e-8a64-698ab23ed03f" providerId="ADAL" clId="{AA520E83-3800-401A-9BAB-66AC5DEDB54F}" dt="2025-02-24T16:15:56.105" v="921" actId="478"/>
          <ac:cxnSpMkLst>
            <pc:docMk/>
            <pc:sldMk cId="2588824914" sldId="1392"/>
            <ac:cxnSpMk id="14" creationId="{9A77CB60-EE82-EE68-1FE5-FEB814A407F9}"/>
          </ac:cxnSpMkLst>
        </pc:cxnChg>
        <pc:cxnChg chg="add del mod">
          <ac:chgData name="Bhatt, Pooja" userId="46562f1d-1dca-4f6e-8a64-698ab23ed03f" providerId="ADAL" clId="{AA520E83-3800-401A-9BAB-66AC5DEDB54F}" dt="2025-02-24T16:15:56.105" v="921" actId="478"/>
          <ac:cxnSpMkLst>
            <pc:docMk/>
            <pc:sldMk cId="2588824914" sldId="1392"/>
            <ac:cxnSpMk id="16" creationId="{2C3BCFDE-9D2F-B413-5ED4-071CFB0E45B0}"/>
          </ac:cxnSpMkLst>
        </pc:cxnChg>
        <pc:cxnChg chg="add del mod">
          <ac:chgData name="Bhatt, Pooja" userId="46562f1d-1dca-4f6e-8a64-698ab23ed03f" providerId="ADAL" clId="{AA520E83-3800-401A-9BAB-66AC5DEDB54F}" dt="2025-02-24T16:15:56.105" v="921" actId="478"/>
          <ac:cxnSpMkLst>
            <pc:docMk/>
            <pc:sldMk cId="2588824914" sldId="1392"/>
            <ac:cxnSpMk id="18" creationId="{30FA56EC-5CEB-B972-9E89-5A566671606B}"/>
          </ac:cxnSpMkLst>
        </pc:cxnChg>
      </pc:sldChg>
      <pc:sldChg chg="add del">
        <pc:chgData name="Bhatt, Pooja" userId="46562f1d-1dca-4f6e-8a64-698ab23ed03f" providerId="ADAL" clId="{AA520E83-3800-401A-9BAB-66AC5DEDB54F}" dt="2025-02-24T14:37:02.669" v="323" actId="47"/>
        <pc:sldMkLst>
          <pc:docMk/>
          <pc:sldMk cId="4228841971" sldId="1392"/>
        </pc:sldMkLst>
      </pc:sldChg>
      <pc:sldChg chg="delSp add mod delAnim">
        <pc:chgData name="Bhatt, Pooja" userId="46562f1d-1dca-4f6e-8a64-698ab23ed03f" providerId="ADAL" clId="{AA520E83-3800-401A-9BAB-66AC5DEDB54F}" dt="2025-02-24T17:52:30.840" v="1445" actId="478"/>
        <pc:sldMkLst>
          <pc:docMk/>
          <pc:sldMk cId="1371445825" sldId="1393"/>
        </pc:sldMkLst>
        <pc:spChg chg="del">
          <ac:chgData name="Bhatt, Pooja" userId="46562f1d-1dca-4f6e-8a64-698ab23ed03f" providerId="ADAL" clId="{AA520E83-3800-401A-9BAB-66AC5DEDB54F}" dt="2025-02-24T17:52:28.193" v="1444" actId="478"/>
          <ac:spMkLst>
            <pc:docMk/>
            <pc:sldMk cId="1371445825" sldId="1393"/>
            <ac:spMk id="2" creationId="{11C7CFF8-9E0F-0BE1-9721-CADD73894083}"/>
          </ac:spMkLst>
        </pc:spChg>
        <pc:spChg chg="del">
          <ac:chgData name="Bhatt, Pooja" userId="46562f1d-1dca-4f6e-8a64-698ab23ed03f" providerId="ADAL" clId="{AA520E83-3800-401A-9BAB-66AC5DEDB54F}" dt="2025-02-24T17:52:28.193" v="1444" actId="478"/>
          <ac:spMkLst>
            <pc:docMk/>
            <pc:sldMk cId="1371445825" sldId="1393"/>
            <ac:spMk id="5" creationId="{4F0F6841-BA6F-A3A8-B642-5AE9D121D880}"/>
          </ac:spMkLst>
        </pc:spChg>
        <pc:spChg chg="del">
          <ac:chgData name="Bhatt, Pooja" userId="46562f1d-1dca-4f6e-8a64-698ab23ed03f" providerId="ADAL" clId="{AA520E83-3800-401A-9BAB-66AC5DEDB54F}" dt="2025-02-24T17:52:28.193" v="1444" actId="478"/>
          <ac:spMkLst>
            <pc:docMk/>
            <pc:sldMk cId="1371445825" sldId="1393"/>
            <ac:spMk id="6" creationId="{BC008D49-82AB-6AB1-E7FC-840E9013D168}"/>
          </ac:spMkLst>
        </pc:spChg>
        <pc:spChg chg="del">
          <ac:chgData name="Bhatt, Pooja" userId="46562f1d-1dca-4f6e-8a64-698ab23ed03f" providerId="ADAL" clId="{AA520E83-3800-401A-9BAB-66AC5DEDB54F}" dt="2025-02-24T17:52:30.840" v="1445" actId="478"/>
          <ac:spMkLst>
            <pc:docMk/>
            <pc:sldMk cId="1371445825" sldId="1393"/>
            <ac:spMk id="8" creationId="{3364E845-C4CA-379D-E7D2-18DEEE13241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66497673272709"/>
          <c:y val="0.13753176686247554"/>
          <c:w val="0.85395923857316081"/>
          <c:h val="0.75933737449485472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 Aspirin: AGENT</c:v>
                </c:pt>
              </c:strCache>
            </c:strRef>
          </c:tx>
          <c:spPr>
            <a:ln w="22225" cap="rnd">
              <a:solidFill>
                <a:srgbClr val="374E55"/>
              </a:solidFill>
              <a:prstDash val="dash"/>
              <a:round/>
            </a:ln>
            <a:effectLst/>
          </c:spPr>
          <c:marker>
            <c:symbol val="x"/>
            <c:size val="6"/>
            <c:spPr>
              <a:solidFill>
                <a:srgbClr val="374E55"/>
              </a:solidFill>
              <a:ln w="9525">
                <a:solidFill>
                  <a:srgbClr val="374E55"/>
                </a:solidFill>
                <a:prstDash val="dash"/>
                <a:round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ED-4D9E-A160-01EE803F3B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ED-4D9E-A160-01EE803F3B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ED-4D9E-A160-01EE803F3B58}"/>
                </c:ext>
              </c:extLst>
            </c:dLbl>
            <c:dLbl>
              <c:idx val="3"/>
              <c:layout>
                <c:manualLayout>
                  <c:x val="1.3403597987751403E-2"/>
                  <c:y val="-5.5070199558388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ED-4D9E-A160-01EE803F3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Discharge</c:v>
                </c:pt>
                <c:pt idx="1">
                  <c:v>6 months</c:v>
                </c:pt>
                <c:pt idx="2">
                  <c:v>1-year</c:v>
                </c:pt>
                <c:pt idx="3">
                  <c:v>2-year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0.95399999999999996</c:v>
                </c:pt>
                <c:pt idx="1">
                  <c:v>0.88400000000000001</c:v>
                </c:pt>
                <c:pt idx="2">
                  <c:v>0.86899999999999999</c:v>
                </c:pt>
                <c:pt idx="3">
                  <c:v>0.85799999999999998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1ED-4D9E-A160-01EE803F3B58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  Aspirin: BA</c:v>
                </c:pt>
              </c:strCache>
            </c:strRef>
          </c:tx>
          <c:spPr>
            <a:ln w="22225" cap="rnd">
              <a:solidFill>
                <a:srgbClr val="DF8F44"/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rgbClr val="DF8F44"/>
              </a:solidFill>
              <a:ln w="9525">
                <a:solidFill>
                  <a:srgbClr val="DF8F44"/>
                </a:solidFill>
                <a:prstDash val="dash"/>
                <a:round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ED-4D9E-A160-01EE803F3B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ED-4D9E-A160-01EE803F3B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ED-4D9E-A160-01EE803F3B58}"/>
                </c:ext>
              </c:extLst>
            </c:dLbl>
            <c:dLbl>
              <c:idx val="3"/>
              <c:layout>
                <c:manualLayout>
                  <c:x val="2.2456802274715661E-2"/>
                  <c:y val="2.0575292671749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ED-4D9E-A160-01EE803F3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Discharge</c:v>
                </c:pt>
                <c:pt idx="1">
                  <c:v>6 months</c:v>
                </c:pt>
                <c:pt idx="2">
                  <c:v>1-year</c:v>
                </c:pt>
                <c:pt idx="3">
                  <c:v>2-year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0.97299999999999998</c:v>
                </c:pt>
                <c:pt idx="1">
                  <c:v>0.89</c:v>
                </c:pt>
                <c:pt idx="2">
                  <c:v>0.86299999999999999</c:v>
                </c:pt>
                <c:pt idx="3">
                  <c:v>0.83499999999999996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1ED-4D9E-A160-01EE803F3B58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  DAPT: AGENT</c:v>
                </c:pt>
              </c:strCache>
            </c:strRef>
          </c:tx>
          <c:spPr>
            <a:ln w="22225" cap="rnd">
              <a:solidFill>
                <a:srgbClr val="374E55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374E55"/>
              </a:solidFill>
              <a:ln w="9525">
                <a:solidFill>
                  <a:srgbClr val="374E55"/>
                </a:solidFill>
                <a:round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1ED-4D9E-A160-01EE803F3B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ED-4D9E-A160-01EE803F3B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1ED-4D9E-A160-01EE803F3B58}"/>
                </c:ext>
              </c:extLst>
            </c:dLbl>
            <c:dLbl>
              <c:idx val="3"/>
              <c:layout>
                <c:manualLayout>
                  <c:x val="2.3100530402449693E-2"/>
                  <c:y val="3.9825490563679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ED-4D9E-A160-01EE803F3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Discharge</c:v>
                </c:pt>
                <c:pt idx="1">
                  <c:v>6 months</c:v>
                </c:pt>
                <c:pt idx="2">
                  <c:v>1-year</c:v>
                </c:pt>
                <c:pt idx="3">
                  <c:v>2-year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0.94799999999999995</c:v>
                </c:pt>
                <c:pt idx="1">
                  <c:v>0.83699999999999997</c:v>
                </c:pt>
                <c:pt idx="2">
                  <c:v>0.78400000000000003</c:v>
                </c:pt>
                <c:pt idx="3">
                  <c:v>0.72199999999999998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1ED-4D9E-A160-01EE803F3B58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  DAPT: BA</c:v>
                </c:pt>
              </c:strCache>
            </c:strRef>
          </c:tx>
          <c:spPr>
            <a:ln w="22225" cap="rnd">
              <a:solidFill>
                <a:srgbClr val="DF8F44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DF8F44"/>
              </a:solidFill>
              <a:ln w="9525">
                <a:solidFill>
                  <a:srgbClr val="DF8F44"/>
                </a:solidFill>
                <a:round/>
              </a:ln>
              <a:effectLst/>
            </c:spPr>
          </c:marker>
          <c:dPt>
            <c:idx val="3"/>
            <c:marker>
              <c:symbol val="diamond"/>
              <c:size val="6"/>
              <c:spPr>
                <a:solidFill>
                  <a:srgbClr val="DF8F44"/>
                </a:solidFill>
                <a:ln w="9525">
                  <a:solidFill>
                    <a:srgbClr val="DF8F44"/>
                  </a:solidFill>
                  <a:round/>
                </a:ln>
                <a:effectLst/>
              </c:spPr>
            </c:marker>
            <c:bubble3D val="0"/>
            <c:spPr>
              <a:ln w="22225" cap="rnd">
                <a:solidFill>
                  <a:srgbClr val="DF8F4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31ED-4D9E-A160-01EE803F3B5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1ED-4D9E-A160-01EE803F3B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1ED-4D9E-A160-01EE803F3B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1ED-4D9E-A160-01EE803F3B58}"/>
                </c:ext>
              </c:extLst>
            </c:dLbl>
            <c:dLbl>
              <c:idx val="3"/>
              <c:layout>
                <c:manualLayout>
                  <c:x val="-4.8241059711286088E-2"/>
                  <c:y val="9.9509436320459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1ED-4D9E-A160-01EE803F3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Discharge</c:v>
                </c:pt>
                <c:pt idx="1">
                  <c:v>6 months</c:v>
                </c:pt>
                <c:pt idx="2">
                  <c:v>1-year</c:v>
                </c:pt>
                <c:pt idx="3">
                  <c:v>2-year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0.97</c:v>
                </c:pt>
                <c:pt idx="1">
                  <c:v>0.85399999999999998</c:v>
                </c:pt>
                <c:pt idx="2">
                  <c:v>0.78600000000000003</c:v>
                </c:pt>
                <c:pt idx="3">
                  <c:v>0.67600000000000005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31ED-4D9E-A160-01EE803F3B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7672064"/>
        <c:axId val="190698240"/>
      </c:lineChart>
      <c:catAx>
        <c:axId val="187672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698240"/>
        <c:crosses val="autoZero"/>
        <c:auto val="1"/>
        <c:lblAlgn val="ctr"/>
        <c:lblOffset val="100"/>
        <c:noMultiLvlLbl val="0"/>
      </c:catAx>
      <c:valAx>
        <c:axId val="190698240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none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cap="none" baseline="0" dirty="0"/>
                  <a:t>Patients</a:t>
                </a:r>
              </a:p>
            </c:rich>
          </c:tx>
          <c:layout>
            <c:manualLayout>
              <c:xMode val="edge"/>
              <c:yMode val="edge"/>
              <c:x val="0"/>
              <c:y val="0.38859060586176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none" baseline="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5D5D5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72064"/>
        <c:crosses val="autoZero"/>
        <c:crossBetween val="between"/>
        <c:majorUnit val="0.2"/>
      </c:valAx>
      <c:spPr>
        <a:noFill/>
        <a:ln>
          <a:solidFill>
            <a:srgbClr val="404040"/>
          </a:solidFill>
        </a:ln>
        <a:effectLst/>
      </c:spPr>
    </c:plotArea>
    <c:legend>
      <c:legendPos val="t"/>
      <c:layout>
        <c:manualLayout>
          <c:xMode val="edge"/>
          <c:yMode val="edge"/>
          <c:x val="8.296738298337708E-2"/>
          <c:y val="3.439153439153439E-2"/>
          <c:w val="0.89656523403324584"/>
          <c:h val="7.9579779090113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40404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03306272762418E-2"/>
          <c:y val="3.8453248031496065E-2"/>
          <c:w val="0.91546547233921327"/>
          <c:h val="0.858588324115335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First TLR</c:v>
                </c:pt>
              </c:strCache>
            </c:strRef>
          </c:tx>
          <c:spPr>
            <a:solidFill>
              <a:srgbClr val="374E55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F8F44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9B-4601-8A90-06E9B2C80F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AGENT DCB</c:v>
                </c:pt>
                <c:pt idx="1">
                  <c:v>Balloon Angioplasty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0.192</c:v>
                </c:pt>
                <c:pt idx="1">
                  <c:v>0.28399999999999997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9B-4601-8A90-06E9B2C80F8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Additional TLR</c:v>
                </c:pt>
              </c:strCache>
            </c:strRef>
          </c:tx>
          <c:spPr>
            <a:solidFill>
              <a:srgbClr val="DF8F44">
                <a:alpha val="76078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74E55">
                  <a:alpha val="76078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AB9B-4601-8A90-06E9B2C80F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AGENT DCB</c:v>
                </c:pt>
                <c:pt idx="1">
                  <c:v>Balloon Angioplasty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4.9000000000000002E-2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9B-4601-8A90-06E9B2C80F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0"/>
        <c:overlap val="100"/>
        <c:axId val="1912757608"/>
        <c:axId val="1912759048"/>
      </c:barChart>
      <c:catAx>
        <c:axId val="1912757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2759048"/>
        <c:crosses val="autoZero"/>
        <c:auto val="0"/>
        <c:lblAlgn val="ctr"/>
        <c:lblOffset val="50"/>
        <c:tickMarkSkip val="2"/>
        <c:noMultiLvlLbl val="0"/>
      </c:catAx>
      <c:valAx>
        <c:axId val="1912759048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dirty="0">
                    <a:solidFill>
                      <a:srgbClr val="404040"/>
                    </a:solidFill>
                  </a:rPr>
                  <a:t>Target</a:t>
                </a:r>
                <a:r>
                  <a:rPr lang="en-US" sz="1600" b="0" baseline="0" dirty="0">
                    <a:solidFill>
                      <a:srgbClr val="404040"/>
                    </a:solidFill>
                  </a:rPr>
                  <a:t> lesion revascularization</a:t>
                </a:r>
                <a:endParaRPr lang="en-US" sz="1600" b="0" dirty="0">
                  <a:solidFill>
                    <a:srgbClr val="404040"/>
                  </a:solidFill>
                </a:endParaRPr>
              </a:p>
            </c:rich>
          </c:tx>
          <c:layout>
            <c:manualLayout>
              <c:xMode val="edge"/>
              <c:yMode val="edge"/>
              <c:x val="8.4349376386091274E-3"/>
              <c:y val="0.137065123526989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one"/>
        <c:spPr>
          <a:noFill/>
          <a:ln w="9525">
            <a:solidFill>
              <a:srgbClr val="80808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2757608"/>
        <c:crosses val="autoZero"/>
        <c:crossBetween val="between"/>
        <c:majorUnit val="0.2"/>
      </c:valAx>
      <c:spPr>
        <a:noFill/>
        <a:ln>
          <a:solidFill>
            <a:srgbClr val="80808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77743450490239E-2"/>
          <c:y val="0"/>
          <c:w val="0.8934591194968553"/>
          <c:h val="0.9406722541162632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square"/>
            <c:size val="5"/>
            <c:spPr>
              <a:solidFill>
                <a:srgbClr val="374E55"/>
              </a:solidFill>
              <a:ln w="12700" cap="flat" cmpd="sng" algn="ctr">
                <a:solidFill>
                  <a:srgbClr val="374E55"/>
                </a:solidFill>
                <a:round/>
              </a:ln>
              <a:effectLst/>
            </c:spPr>
          </c:marker>
          <c:errBars>
            <c:errDir val="x"/>
            <c:errBarType val="both"/>
            <c:errValType val="cust"/>
            <c:noEndCap val="1"/>
            <c:plus>
              <c:numRef>
                <c:f>Sheet1!$G$3:$G$13</c:f>
                <c:numCache>
                  <c:formatCode>General</c:formatCode>
                  <c:ptCount val="11"/>
                  <c:pt idx="0">
                    <c:v>0.26</c:v>
                  </c:pt>
                  <c:pt idx="1">
                    <c:v>0.63000000000000012</c:v>
                  </c:pt>
                  <c:pt idx="2">
                    <c:v>0.32000000000000006</c:v>
                  </c:pt>
                  <c:pt idx="3">
                    <c:v>0.34000000000000008</c:v>
                  </c:pt>
                  <c:pt idx="4">
                    <c:v>0.51999999999999991</c:v>
                  </c:pt>
                  <c:pt idx="5">
                    <c:v>0.45999999999999996</c:v>
                  </c:pt>
                  <c:pt idx="6">
                    <c:v>0.35</c:v>
                  </c:pt>
                  <c:pt idx="7">
                    <c:v>0.38000000000000012</c:v>
                  </c:pt>
                  <c:pt idx="8">
                    <c:v>0.41000000000000014</c:v>
                  </c:pt>
                  <c:pt idx="9">
                    <c:v>0.43999999999999995</c:v>
                  </c:pt>
                  <c:pt idx="10">
                    <c:v>0.3600000000000001</c:v>
                  </c:pt>
                </c:numCache>
              </c:numRef>
            </c:plus>
            <c:minus>
              <c:numRef>
                <c:f>Sheet1!$F$3:$F$13</c:f>
                <c:numCache>
                  <c:formatCode>General</c:formatCode>
                  <c:ptCount val="11"/>
                  <c:pt idx="0">
                    <c:v>0.19999999999999996</c:v>
                  </c:pt>
                  <c:pt idx="1">
                    <c:v>0.32999999999999996</c:v>
                  </c:pt>
                  <c:pt idx="2">
                    <c:v>0.21999999999999997</c:v>
                  </c:pt>
                  <c:pt idx="3">
                    <c:v>0.22999999999999998</c:v>
                  </c:pt>
                  <c:pt idx="4">
                    <c:v>0.29000000000000004</c:v>
                  </c:pt>
                  <c:pt idx="5">
                    <c:v>0.30000000000000004</c:v>
                  </c:pt>
                  <c:pt idx="6">
                    <c:v>0.23000000000000004</c:v>
                  </c:pt>
                  <c:pt idx="7">
                    <c:v>0.25</c:v>
                  </c:pt>
                  <c:pt idx="8">
                    <c:v>0.25999999999999995</c:v>
                  </c:pt>
                  <c:pt idx="9">
                    <c:v>0.27</c:v>
                  </c:pt>
                  <c:pt idx="10">
                    <c:v>0.23999999999999994</c:v>
                  </c:pt>
                </c:numCache>
              </c:numRef>
            </c:minus>
            <c:spPr>
              <a:noFill/>
              <a:ln w="9525" cap="rnd">
                <a:solidFill>
                  <a:srgbClr val="000000"/>
                </a:solidFill>
                <a:round/>
              </a:ln>
              <a:effectLst/>
            </c:spPr>
          </c:errBars>
          <c:xVal>
            <c:numRef>
              <c:f>Sheet1!$B$3:$B$13</c:f>
              <c:numCache>
                <c:formatCode>General</c:formatCode>
                <c:ptCount val="11"/>
                <c:pt idx="0" formatCode="0.00">
                  <c:v>0.73</c:v>
                </c:pt>
                <c:pt idx="1">
                  <c:v>0.7</c:v>
                </c:pt>
                <c:pt idx="2" formatCode="0.00">
                  <c:v>0.73</c:v>
                </c:pt>
                <c:pt idx="3">
                  <c:v>0.76</c:v>
                </c:pt>
                <c:pt idx="4">
                  <c:v>0.65</c:v>
                </c:pt>
                <c:pt idx="5">
                  <c:v>0.81</c:v>
                </c:pt>
                <c:pt idx="6" formatCode="0.00">
                  <c:v>0.66</c:v>
                </c:pt>
                <c:pt idx="7">
                  <c:v>0.73</c:v>
                </c:pt>
                <c:pt idx="8">
                  <c:v>0.71</c:v>
                </c:pt>
                <c:pt idx="9">
                  <c:v>0.74</c:v>
                </c:pt>
                <c:pt idx="10">
                  <c:v>0.7</c:v>
                </c:pt>
              </c:numCache>
            </c:numRef>
          </c:xVal>
          <c:yVal>
            <c:numRef>
              <c:f>Sheet1!$C$3:$C$13</c:f>
              <c:numCache>
                <c:formatCode>General</c:formatCode>
                <c:ptCount val="11"/>
                <c:pt idx="0">
                  <c:v>25.4</c:v>
                </c:pt>
                <c:pt idx="1">
                  <c:v>23</c:v>
                </c:pt>
                <c:pt idx="2">
                  <c:v>20.6</c:v>
                </c:pt>
                <c:pt idx="3">
                  <c:v>18.2</c:v>
                </c:pt>
                <c:pt idx="4">
                  <c:v>15.6</c:v>
                </c:pt>
                <c:pt idx="5">
                  <c:v>13.2</c:v>
                </c:pt>
                <c:pt idx="6">
                  <c:v>10.8</c:v>
                </c:pt>
                <c:pt idx="7">
                  <c:v>8.4</c:v>
                </c:pt>
                <c:pt idx="8">
                  <c:v>6</c:v>
                </c:pt>
                <c:pt idx="9">
                  <c:v>3.6</c:v>
                </c:pt>
                <c:pt idx="10">
                  <c:v>1.2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9D-41EF-9BA2-A44EBB228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171008"/>
        <c:axId val="42189184"/>
      </c:scatterChart>
      <c:valAx>
        <c:axId val="42171008"/>
        <c:scaling>
          <c:logBase val="10"/>
          <c:orientation val="minMax"/>
          <c:max val="10"/>
          <c:min val="0.1"/>
        </c:scaling>
        <c:delete val="0"/>
        <c:axPos val="b"/>
        <c:numFmt formatCode="@" sourceLinked="0"/>
        <c:majorTickMark val="out"/>
        <c:minorTickMark val="out"/>
        <c:tickLblPos val="nextTo"/>
        <c:spPr>
          <a:noFill/>
          <a:ln w="127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189184"/>
        <c:crossesAt val="0"/>
        <c:crossBetween val="midCat"/>
        <c:majorUnit val="10"/>
      </c:valAx>
      <c:valAx>
        <c:axId val="42189184"/>
        <c:scaling>
          <c:orientation val="minMax"/>
          <c:max val="26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 w="9525" cap="rnd"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171008"/>
        <c:crossesAt val="1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136694243338439E-2"/>
          <c:y val="0.1214409184790415"/>
          <c:w val="0.89856150825201175"/>
          <c:h val="0.83901818896246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AGENT DCB</c:v>
                </c:pt>
              </c:strCache>
            </c:strRef>
          </c:tx>
          <c:spPr>
            <a:solidFill>
              <a:srgbClr val="374E55"/>
            </a:solidFill>
            <a:ln>
              <a:solidFill>
                <a:srgbClr val="374E55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All Death</c:v>
                </c:pt>
                <c:pt idx="1">
                  <c:v>Cardiac Death</c:v>
                </c:pt>
                <c:pt idx="2">
                  <c:v>MI</c:v>
                </c:pt>
                <c:pt idx="3">
                  <c:v>Non-Q-wave MI</c:v>
                </c:pt>
                <c:pt idx="4">
                  <c:v>TVR</c:v>
                </c:pt>
                <c:pt idx="5">
                  <c:v>TVF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8.1000000000000003E-2</c:v>
                </c:pt>
                <c:pt idx="1">
                  <c:v>0.05</c:v>
                </c:pt>
                <c:pt idx="2">
                  <c:v>0.10100000000000001</c:v>
                </c:pt>
                <c:pt idx="3">
                  <c:v>9.8000000000000004E-2</c:v>
                </c:pt>
                <c:pt idx="4">
                  <c:v>0.22500000000000001</c:v>
                </c:pt>
                <c:pt idx="5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2-4EB2-B6DD-37DD232412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Balloon Angioplasty</c:v>
                </c:pt>
              </c:strCache>
            </c:strRef>
          </c:tx>
          <c:spPr>
            <a:solidFill>
              <a:srgbClr val="DF8F44"/>
            </a:solidFill>
            <a:ln>
              <a:solidFill>
                <a:srgbClr val="DF8F44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All Death</c:v>
                </c:pt>
                <c:pt idx="1">
                  <c:v>Cardiac Death</c:v>
                </c:pt>
                <c:pt idx="2">
                  <c:v>MI</c:v>
                </c:pt>
                <c:pt idx="3">
                  <c:v>Non-Q-wave MI</c:v>
                </c:pt>
                <c:pt idx="4">
                  <c:v>TVR</c:v>
                </c:pt>
                <c:pt idx="5">
                  <c:v>TVF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6.9000000000000006E-2</c:v>
                </c:pt>
                <c:pt idx="1">
                  <c:v>3.2000000000000001E-2</c:v>
                </c:pt>
                <c:pt idx="2">
                  <c:v>0.13700000000000001</c:v>
                </c:pt>
                <c:pt idx="3">
                  <c:v>0.13200000000000001</c:v>
                </c:pt>
                <c:pt idx="4">
                  <c:v>0.314</c:v>
                </c:pt>
                <c:pt idx="5">
                  <c:v>0.36099999999999999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32-4EB2-B6DD-37DD23241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0143232"/>
        <c:axId val="50144768"/>
      </c:barChart>
      <c:catAx>
        <c:axId val="501432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one"/>
        <c:crossAx val="50144768"/>
        <c:crosses val="autoZero"/>
        <c:auto val="1"/>
        <c:lblAlgn val="ctr"/>
        <c:lblOffset val="100"/>
        <c:tickMarkSkip val="1"/>
        <c:noMultiLvlLbl val="0"/>
      </c:catAx>
      <c:valAx>
        <c:axId val="50144768"/>
        <c:scaling>
          <c:orientation val="minMax"/>
          <c:max val="0.60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dirty="0">
                    <a:solidFill>
                      <a:srgbClr val="404040"/>
                    </a:solidFill>
                  </a:rPr>
                  <a:t>Event Rate</a:t>
                </a:r>
              </a:p>
            </c:rich>
          </c:tx>
          <c:layout>
            <c:manualLayout>
              <c:xMode val="edge"/>
              <c:yMode val="edge"/>
              <c:x val="1.4687101706328974E-3"/>
              <c:y val="0.3582545304669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43232"/>
        <c:crosses val="autoZero"/>
        <c:crossBetween val="between"/>
        <c:majorUnit val="0.1"/>
        <c:minorUnit val="4.0000000000000008E-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4798974632137252"/>
          <c:y val="0"/>
          <c:w val="0.49900619205895008"/>
          <c:h val="0.101910826183973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B0FD1-279F-40D1-AC42-2EF74B06EC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1D40F-E615-4376-9F7F-AF36DD7E8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1D40F-E615-4376-9F7F-AF36DD7E89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2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133B4-C9F2-7002-BDE3-CB77EF17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50208-93D2-E6DD-C45A-10ECB755A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1FBD-07FA-43D3-5247-64BC436A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BC16E-1CF9-0EA1-518F-D01CAAA2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21B42-1380-7843-9BAF-7C1E8337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750A94C-8B42-3A57-3C69-F86AE06AF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522" y="0"/>
            <a:ext cx="1200150" cy="6400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A3ACA7-184C-07D1-C6D3-F8F397CDFCE8}"/>
              </a:ext>
            </a:extLst>
          </p:cNvPr>
          <p:cNvCxnSpPr/>
          <p:nvPr userDrawn="1"/>
        </p:nvCxnSpPr>
        <p:spPr>
          <a:xfrm>
            <a:off x="895149" y="75695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39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0A9A-82EB-8676-7BF6-62D69E37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D43A8-C710-9B71-3B08-D54D00804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134AE-B344-CBA6-9FED-A6AFFF39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2B09E-1FC9-DAF2-D033-6387A95D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21143-C5E4-0BE8-C277-70BFFF17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DCDF72-4713-F2A7-32E0-4D428C454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6D773-A15D-E01A-9916-ED90DBCB1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AB9D7-093D-3FBB-4F88-61F6CB8A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31A88-27BD-5E74-BF6C-B0D367F5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958EA-BFE0-BE86-FAF4-6F31CC98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8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372A3-F4B5-4E85-996C-801ED2F5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64008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374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rgbClr val="404040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415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372A3-F4B5-4E85-996C-801ED2F5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64008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95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28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EA7D79A7-E9E6-4F93-9CA1-D9B53B53F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36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EA7D79A7-E9E6-4F93-9CA1-D9B53B53F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5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603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7D79A7-E9E6-4F93-9CA1-D9B53B53F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3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FF33-3107-5713-DF30-99D2D1B2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607E2-4646-761A-C934-AD1B75F4B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25A13-6A2A-3747-E240-EDC3603B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C482-8F6D-FFD9-B928-4A0B8A28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EE46B-EC0E-8353-1F14-D8B8E627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BF023C1-C1A9-E60A-F25F-824A85B1C0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522" y="0"/>
            <a:ext cx="120015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06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7D79A7-E9E6-4F93-9CA1-D9B53B53F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80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EA7D79A7-E9E6-4F93-9CA1-D9B53B53F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0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F205-F05A-84B2-E665-25DFADB8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69DD3-284B-DAF4-7C41-1CD9249D8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EC240-F673-28C7-A322-053B52AD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129BF-C4AB-97C7-A2BE-1775D1B7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0352A-4954-B927-4CE8-142F8832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71711C7-E217-0E19-987D-EA4ACC67D7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522" y="0"/>
            <a:ext cx="120015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1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98EE-681C-6F06-8E19-0967977C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C26A2-DA61-61A8-4E07-2318FFFBF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43311-7E60-E79C-9C28-2CCACC70E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A4E8A-93B0-EEDC-98DB-62B44433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CE655-75AF-3B24-098F-BBA71AD8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11E8F-895D-0D1E-EABC-B409C32C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434DCA3-296D-7FF8-B453-AE8D7884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522" y="0"/>
            <a:ext cx="120015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3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B008-EA1B-3D5F-0405-81F59DFF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65E0C-968D-808B-4CF8-C455CEB76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0F96F-1AD4-619F-A4DC-83743075A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2D292-4847-634A-66A0-0654403D3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F110CA-5F38-C55E-05DE-497168E14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94BE1A-4975-BD5F-8F76-AD3138B8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A00F8E-7FCC-0494-701D-146080A8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BEFEA-B179-0BA5-B235-7B3D017B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3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86B7-FA62-6CD3-9840-6E89F886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37C1F-AA16-323B-3734-DFDB6E4B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ECC82-2E58-71B0-0918-FD439717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8B32E-F962-2AC6-9F6E-584EEC5F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6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0B56B-E19E-DE88-5A47-90E9E64D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E5DC82-04DA-7A92-BDF6-C44A4A68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EDD16-F68F-6FB5-B782-48556523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1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7957-712F-F134-7E4F-F0A8C5109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6A0AB-24F8-7348-111C-DCAD9074C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C663C-A3FC-0AE4-6DF2-9C20ED56B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12E55-714A-3CB9-DB21-25FD5081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B2C56-3285-D134-174B-5A9625D4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2CAE8-2274-5FD0-A69F-FFB926FD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AC06-6C00-CE76-2D88-6E4E1F58E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ED141-7CCD-1A6D-44E0-7391C91B0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F1746-C80F-5050-7AD0-15F85CA74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3B768-745F-6824-F079-97616F72A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3992F-566A-1694-8FFC-F67EE8D1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04B05-01B3-CA4A-56F9-A3783BE4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4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11E60-105E-33C9-C30A-DA6F0DF81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47" y="35720"/>
            <a:ext cx="7955280" cy="64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5F66-0954-5CD0-4FCC-C9D78E681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EB195-BAE2-8C55-F047-FBDEDEF70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871BCA-E202-47D0-BEAD-1ACFCF8A782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03FE5-D00A-EEC5-31F2-FABA49FD4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183FD-2F4B-4295-5C3F-065BEA75E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4E1E9-CFD0-1DBD-C079-A14B121CD428}"/>
              </a:ext>
            </a:extLst>
          </p:cNvPr>
          <p:cNvSpPr/>
          <p:nvPr userDrawn="1"/>
        </p:nvSpPr>
        <p:spPr>
          <a:xfrm>
            <a:off x="0" y="652368"/>
            <a:ext cx="9144000" cy="18288"/>
          </a:xfrm>
          <a:prstGeom prst="rect">
            <a:avLst/>
          </a:prstGeom>
          <a:gradFill flip="none" rotWithShape="1">
            <a:gsLst>
              <a:gs pos="55000">
                <a:srgbClr val="852C8A"/>
              </a:gs>
              <a:gs pos="0">
                <a:srgbClr val="3F2A55"/>
              </a:gs>
              <a:gs pos="100000">
                <a:srgbClr val="CA2EB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71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784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6D1F3F-95FE-84AF-B2C9-C74AC8023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1739" t="963"/>
          <a:stretch/>
        </p:blipFill>
        <p:spPr>
          <a:xfrm>
            <a:off x="0" y="4778747"/>
            <a:ext cx="9144000" cy="3712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107385"/>
            <a:ext cx="7543800" cy="548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01813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75695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622933A-ADE8-F7F4-5A2F-2289BED9B0F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943850" y="0"/>
            <a:ext cx="120015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3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200" kern="1200" spc="-38" baseline="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6B7332-1BBA-E353-29A0-55DADB874346}"/>
              </a:ext>
            </a:extLst>
          </p:cNvPr>
          <p:cNvCxnSpPr>
            <a:cxnSpLocks/>
          </p:cNvCxnSpPr>
          <p:nvPr/>
        </p:nvCxnSpPr>
        <p:spPr>
          <a:xfrm>
            <a:off x="4574367" y="39932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8E8C1AD-DA60-1CBF-E9BC-D691E62CB045}"/>
              </a:ext>
            </a:extLst>
          </p:cNvPr>
          <p:cNvSpPr txBox="1">
            <a:spLocks/>
          </p:cNvSpPr>
          <p:nvPr/>
        </p:nvSpPr>
        <p:spPr>
          <a:xfrm>
            <a:off x="137160" y="1586640"/>
            <a:ext cx="8869680" cy="12735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38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Paclitaxel-Coated Balloon versus Uncoated Balloon for Coronary In-Stent Restenosis – Two-year Outcomes of the AGENT IDE Trial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52BD69B6-D140-5CFF-6350-151C043B4889}"/>
              </a:ext>
            </a:extLst>
          </p:cNvPr>
          <p:cNvSpPr txBox="1">
            <a:spLocks/>
          </p:cNvSpPr>
          <p:nvPr/>
        </p:nvSpPr>
        <p:spPr>
          <a:xfrm flipH="1">
            <a:off x="1645920" y="2949363"/>
            <a:ext cx="5852160" cy="11151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68580" indent="-6858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1500"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indent="-13716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Calibri" pitchFamily="34" charset="0"/>
              <a:buChar char="◦"/>
              <a:defRPr sz="1350"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indent="-13716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Calibri" pitchFamily="34" charset="0"/>
              <a:buChar char="◦"/>
              <a:defRPr sz="1050"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indent="-13716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Calibri" pitchFamily="34" charset="0"/>
              <a:buChar char="◦"/>
              <a:defRPr sz="1050"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indent="-13716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Calibri" pitchFamily="34" charset="0"/>
              <a:buChar char="◦"/>
              <a:defRPr sz="1050"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indent="-171450" algn="l" defTabSz="9144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3"/>
              </a:buClr>
              <a:buFont typeface="Calibri" pitchFamily="34" charset="0"/>
              <a:buChar char="◦"/>
              <a:defRPr sz="1050"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indent="-171450" algn="l" defTabSz="9144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3"/>
              </a:buClr>
              <a:buFont typeface="Calibri" pitchFamily="34" charset="0"/>
              <a:buChar char="◦"/>
              <a:defRPr sz="1050"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indent="-171450" algn="l" defTabSz="9144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3"/>
              </a:buClr>
              <a:buFont typeface="Calibri" pitchFamily="34" charset="0"/>
              <a:buChar char="◦"/>
              <a:defRPr sz="1050"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indent="-171450" algn="l" defTabSz="9144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3"/>
              </a:buClr>
              <a:buFont typeface="Calibri" pitchFamily="34" charset="0"/>
              <a:buChar char="◦"/>
              <a:defRPr sz="1050"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marL="68580" marR="0" lvl="0" indent="-6858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>
                <a:srgbClr val="E7BC29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Arial" charset="0"/>
              </a:rPr>
              <a:t>Jeffrey Moses, MD</a:t>
            </a:r>
          </a:p>
          <a:p>
            <a:pPr marL="68580" marR="0" lvl="0" indent="-6858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>
                <a:srgbClr val="E7BC29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Arial" charset="0"/>
              </a:rPr>
              <a:t>Columbia University Irving Medical Center/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Arial" charset="0"/>
              </a:rPr>
              <a:t>NewYork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Arial" charset="0"/>
              </a:rPr>
              <a:t>-Presbyterian Hospital and the Cardiovascular Research Foundation, New York, NY St Francis Heart Center, Roslyn, NY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897E9-2CBA-1D3A-C2A5-647013837398}"/>
              </a:ext>
            </a:extLst>
          </p:cNvPr>
          <p:cNvSpPr txBox="1"/>
          <p:nvPr/>
        </p:nvSpPr>
        <p:spPr>
          <a:xfrm>
            <a:off x="2514600" y="4153720"/>
            <a:ext cx="4114800" cy="365760"/>
          </a:xfrm>
          <a:prstGeom prst="rect">
            <a:avLst/>
          </a:prstGeom>
          <a:noFill/>
        </p:spPr>
        <p:txBody>
          <a:bodyPr wrap="square" lIns="91440" tIns="128016" rIns="91440" bIns="128016" anchor="ctr">
            <a:spAutoFit/>
          </a:bodyPr>
          <a:lstStyle/>
          <a:p>
            <a:pPr marL="0" marR="0" lvl="0" indent="0" algn="ctr" defTabSz="6856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behalf of the AGENT IDE investigators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9481052-3840-DF81-9D9E-701E2383B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54" y="456470"/>
            <a:ext cx="1628774" cy="8686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1097FD-D930-5E9A-8567-1B83BCC44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425" y="525050"/>
            <a:ext cx="243995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8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2C808-B10E-3986-B8A8-D3B5B401E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63983A-6B5F-1707-BCB6-28082614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TLF at 2 Years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CCAAAC-B3B7-32E1-2925-AD414967ACA4}"/>
              </a:ext>
            </a:extLst>
          </p:cNvPr>
          <p:cNvSpPr/>
          <p:nvPr/>
        </p:nvSpPr>
        <p:spPr>
          <a:xfrm>
            <a:off x="731520" y="1064357"/>
            <a:ext cx="7680960" cy="3474720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219DA28-7E9D-FCCF-892B-C29FBF0B2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981257"/>
              </p:ext>
            </p:extLst>
          </p:nvPr>
        </p:nvGraphicFramePr>
        <p:xfrm>
          <a:off x="778165" y="3908807"/>
          <a:ext cx="756204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662">
                  <a:extLst>
                    <a:ext uri="{9D8B030D-6E8A-4147-A177-3AD203B41FA5}">
                      <a16:colId xmlns:a16="http://schemas.microsoft.com/office/drawing/2014/main" val="2900309823"/>
                    </a:ext>
                  </a:extLst>
                </a:gridCol>
                <a:gridCol w="1030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661">
                  <a:extLst>
                    <a:ext uri="{9D8B030D-6E8A-4147-A177-3AD203B41FA5}">
                      <a16:colId xmlns:a16="http://schemas.microsoft.com/office/drawing/2014/main" val="2125315331"/>
                    </a:ext>
                  </a:extLst>
                </a:gridCol>
                <a:gridCol w="769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6394">
                  <a:extLst>
                    <a:ext uri="{9D8B030D-6E8A-4147-A177-3AD203B41FA5}">
                      <a16:colId xmlns:a16="http://schemas.microsoft.com/office/drawing/2014/main" val="1214084991"/>
                    </a:ext>
                  </a:extLst>
                </a:gridCol>
                <a:gridCol w="1025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5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# at risk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AGENT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406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BA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66D2C71-F8B9-DC1D-DD93-7E9F04665809}"/>
              </a:ext>
            </a:extLst>
          </p:cNvPr>
          <p:cNvSpPr txBox="1"/>
          <p:nvPr/>
        </p:nvSpPr>
        <p:spPr>
          <a:xfrm rot="16200000">
            <a:off x="-161506" y="2238641"/>
            <a:ext cx="2449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TLF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37929A-F4EF-A74D-697D-C88040D2E8DB}"/>
              </a:ext>
            </a:extLst>
          </p:cNvPr>
          <p:cNvSpPr txBox="1"/>
          <p:nvPr/>
        </p:nvSpPr>
        <p:spPr>
          <a:xfrm>
            <a:off x="3441875" y="3656554"/>
            <a:ext cx="27432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tabLst>
                <a:tab pos="1255713" algn="l"/>
                <a:tab pos="1376363" algn="l"/>
              </a:tabLst>
            </a:pPr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Months Since Index Procedure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CC055-AB0F-6595-5F40-56F1ED0084DC}"/>
              </a:ext>
            </a:extLst>
          </p:cNvPr>
          <p:cNvSpPr txBox="1"/>
          <p:nvPr/>
        </p:nvSpPr>
        <p:spPr>
          <a:xfrm>
            <a:off x="3611880" y="4637468"/>
            <a:ext cx="1920240" cy="49377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KM Event Rate; Log-rank P values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BAA36C-4087-C6BB-A139-D238E42CB6E8}"/>
              </a:ext>
            </a:extLst>
          </p:cNvPr>
          <p:cNvGrpSpPr/>
          <p:nvPr/>
        </p:nvGrpSpPr>
        <p:grpSpPr>
          <a:xfrm>
            <a:off x="2560320" y="766589"/>
            <a:ext cx="4023360" cy="253916"/>
            <a:chOff x="5002859" y="788416"/>
            <a:chExt cx="3181899" cy="25391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3B84FCA-5874-5371-B9C2-6E03CFD0886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02859" y="915374"/>
              <a:ext cx="244299" cy="0"/>
            </a:xfrm>
            <a:prstGeom prst="line">
              <a:avLst/>
            </a:prstGeom>
            <a:noFill/>
            <a:ln w="28575" cap="flat" cmpd="sng" algn="ctr">
              <a:solidFill>
                <a:srgbClr val="374E55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08655E-18E7-4724-A900-C4F6122AA3CB}"/>
                </a:ext>
              </a:extLst>
            </p:cNvPr>
            <p:cNvSpPr txBox="1"/>
            <p:nvPr/>
          </p:nvSpPr>
          <p:spPr>
            <a:xfrm>
              <a:off x="5207578" y="788416"/>
              <a:ext cx="1491250" cy="25391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rgbClr val="404040"/>
                  </a:solidFill>
                  <a:ea typeface="ヒラギノ角ゴ Pro W3"/>
                  <a:cs typeface="Times New Roman" panose="02020603050405020304" pitchFamily="18" charset="0"/>
                </a:rPr>
                <a:t>AGENT DCB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ヒラギノ角ゴ Pro W3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906D2AB-49D0-8522-E4DC-14FEDDF758E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488789" y="915374"/>
              <a:ext cx="244299" cy="0"/>
            </a:xfrm>
            <a:prstGeom prst="line">
              <a:avLst/>
            </a:prstGeom>
            <a:noFill/>
            <a:ln w="28575" cap="flat" cmpd="sng" algn="ctr">
              <a:solidFill>
                <a:srgbClr val="FC8D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5FE9D8-133B-28E3-2C17-983DE5F39947}"/>
                </a:ext>
              </a:extLst>
            </p:cNvPr>
            <p:cNvSpPr txBox="1"/>
            <p:nvPr/>
          </p:nvSpPr>
          <p:spPr>
            <a:xfrm>
              <a:off x="6693508" y="788416"/>
              <a:ext cx="1491250" cy="25391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ea typeface="ヒラギノ角ゴ Pro W3"/>
                  <a:cs typeface="Times New Roman" panose="02020603050405020304" pitchFamily="18" charset="0"/>
                </a:rPr>
                <a:t>Balloon Angioplasty</a:t>
              </a:r>
            </a:p>
          </p:txBody>
        </p:sp>
      </p:grpSp>
      <p:sp>
        <p:nvSpPr>
          <p:cNvPr id="1028" name="TextBox 1027">
            <a:extLst>
              <a:ext uri="{FF2B5EF4-FFF2-40B4-BE49-F238E27FC236}">
                <a16:creationId xmlns:a16="http://schemas.microsoft.com/office/drawing/2014/main" id="{0C493C82-2B99-809E-3140-8CAE46A1509E}"/>
              </a:ext>
            </a:extLst>
          </p:cNvPr>
          <p:cNvSpPr txBox="1"/>
          <p:nvPr/>
        </p:nvSpPr>
        <p:spPr>
          <a:xfrm>
            <a:off x="1474980" y="3478318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b="0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EAD3D327-CA21-4B72-E116-D437E3BA4C8B}"/>
              </a:ext>
            </a:extLst>
          </p:cNvPr>
          <p:cNvSpPr txBox="1"/>
          <p:nvPr/>
        </p:nvSpPr>
        <p:spPr>
          <a:xfrm>
            <a:off x="1474980" y="1077465"/>
            <a:ext cx="240323" cy="21219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600" b="0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D2E11242-01F2-247E-8C11-035EA2F76803}"/>
              </a:ext>
            </a:extLst>
          </p:cNvPr>
          <p:cNvSpPr txBox="1"/>
          <p:nvPr/>
        </p:nvSpPr>
        <p:spPr>
          <a:xfrm>
            <a:off x="1474980" y="1523313"/>
            <a:ext cx="240323" cy="265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b="0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</a:t>
            </a: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F73AFD38-84DC-3006-021A-CD0863CF49DD}"/>
              </a:ext>
            </a:extLst>
          </p:cNvPr>
          <p:cNvSpPr txBox="1"/>
          <p:nvPr/>
        </p:nvSpPr>
        <p:spPr>
          <a:xfrm>
            <a:off x="1474980" y="2989448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</a:t>
            </a:r>
            <a:endParaRPr lang="en-US" sz="1600" b="0" i="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411AB447-D749-A592-EC0F-5DCF4E990B27}"/>
              </a:ext>
            </a:extLst>
          </p:cNvPr>
          <p:cNvSpPr txBox="1"/>
          <p:nvPr/>
        </p:nvSpPr>
        <p:spPr>
          <a:xfrm>
            <a:off x="1474980" y="2006902"/>
            <a:ext cx="240323" cy="265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b="0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E08EFF4F-D3AB-DD1B-D2E3-DEF297DD5C18}"/>
              </a:ext>
            </a:extLst>
          </p:cNvPr>
          <p:cNvSpPr txBox="1"/>
          <p:nvPr/>
        </p:nvSpPr>
        <p:spPr>
          <a:xfrm>
            <a:off x="1474980" y="2490491"/>
            <a:ext cx="240323" cy="265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b="0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E62E61BB-D306-ABD8-67FF-5DE99FADE473}"/>
              </a:ext>
            </a:extLst>
          </p:cNvPr>
          <p:cNvSpPr txBox="1"/>
          <p:nvPr/>
        </p:nvSpPr>
        <p:spPr>
          <a:xfrm>
            <a:off x="5793616" y="1071557"/>
            <a:ext cx="2740090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  <a:tabLst>
                <a:tab pos="1255713" algn="l"/>
                <a:tab pos="1376363" algn="l"/>
              </a:tabLst>
            </a:pPr>
            <a:r>
              <a:rPr lang="en-US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2 years: </a:t>
            </a:r>
          </a:p>
          <a:p>
            <a:pPr algn="ctr">
              <a:lnSpc>
                <a:spcPct val="90000"/>
              </a:lnSpc>
              <a:tabLst>
                <a:tab pos="1255713" algn="l"/>
                <a:tab pos="1376363" algn="l"/>
              </a:tabLst>
            </a:pPr>
            <a:r>
              <a:rPr lang="en-US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HR 0.73 (95% CI 0.53 to 0.99)</a:t>
            </a:r>
          </a:p>
          <a:p>
            <a:pPr algn="ctr">
              <a:lnSpc>
                <a:spcPct val="90000"/>
              </a:lnSpc>
              <a:tabLst>
                <a:tab pos="1255713" algn="l"/>
                <a:tab pos="1376363" algn="l"/>
              </a:tabLst>
            </a:pPr>
            <a:r>
              <a:rPr lang="en-US" sz="1600" b="1" dirty="0">
                <a:solidFill>
                  <a:srgbClr val="404040"/>
                </a:solidFill>
                <a:cs typeface="Arial" panose="020B0604020202020204" pitchFamily="34" charset="0"/>
              </a:rPr>
              <a:t>P=0.04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75810-B8E7-B5FB-9834-80F14F376005}"/>
              </a:ext>
            </a:extLst>
          </p:cNvPr>
          <p:cNvSpPr txBox="1"/>
          <p:nvPr/>
        </p:nvSpPr>
        <p:spPr>
          <a:xfrm>
            <a:off x="7790814" y="2154850"/>
            <a:ext cx="671554" cy="27699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374E55"/>
                </a:solidFill>
                <a:cs typeface="Arial" panose="020B0604020202020204" pitchFamily="34" charset="0"/>
              </a:rPr>
              <a:t>27%</a:t>
            </a:r>
            <a:endParaRPr lang="en-US" sz="2000" dirty="0">
              <a:solidFill>
                <a:srgbClr val="374E5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427605-7446-E94F-3E05-4D14FCD0F50C}"/>
              </a:ext>
            </a:extLst>
          </p:cNvPr>
          <p:cNvSpPr txBox="1"/>
          <p:nvPr/>
        </p:nvSpPr>
        <p:spPr>
          <a:xfrm>
            <a:off x="7790814" y="1838667"/>
            <a:ext cx="671554" cy="27699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DF8F44"/>
                </a:solidFill>
                <a:cs typeface="Arial" panose="020B0604020202020204" pitchFamily="34" charset="0"/>
              </a:rPr>
              <a:t>34%</a:t>
            </a:r>
            <a:endParaRPr lang="en-US" sz="2000" dirty="0">
              <a:solidFill>
                <a:srgbClr val="DF8F44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64319C-DC54-0B03-5EE3-C81BBEF39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773" r="1520" b="19576"/>
          <a:stretch/>
        </p:blipFill>
        <p:spPr>
          <a:xfrm>
            <a:off x="1681368" y="1086579"/>
            <a:ext cx="6448340" cy="265176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E713050-77A0-7F07-D273-8D513059097B}"/>
              </a:ext>
            </a:extLst>
          </p:cNvPr>
          <p:cNvGrpSpPr/>
          <p:nvPr/>
        </p:nvGrpSpPr>
        <p:grpSpPr>
          <a:xfrm>
            <a:off x="4087224" y="1148392"/>
            <a:ext cx="1463040" cy="1771789"/>
            <a:chOff x="4087224" y="1148392"/>
            <a:chExt cx="1463040" cy="177178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C30B2AC-3ACE-7021-9275-14570F9CC2DF}"/>
                </a:ext>
              </a:extLst>
            </p:cNvPr>
            <p:cNvSpPr txBox="1"/>
            <p:nvPr/>
          </p:nvSpPr>
          <p:spPr>
            <a:xfrm>
              <a:off x="4532601" y="1859693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DF8F44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29%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CCEDF1-7F06-6335-10E8-8C10FE57CF42}"/>
                </a:ext>
              </a:extLst>
            </p:cNvPr>
            <p:cNvSpPr txBox="1"/>
            <p:nvPr/>
          </p:nvSpPr>
          <p:spPr>
            <a:xfrm>
              <a:off x="4532601" y="2344494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374E55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18%</a:t>
              </a:r>
            </a:p>
          </p:txBody>
        </p:sp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2482A6E8-5DBC-747F-D476-439AF4F2A099}"/>
                </a:ext>
              </a:extLst>
            </p:cNvPr>
            <p:cNvSpPr txBox="1"/>
            <p:nvPr/>
          </p:nvSpPr>
          <p:spPr>
            <a:xfrm>
              <a:off x="4087224" y="1164405"/>
              <a:ext cx="1463040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>
                  <a:solidFill>
                    <a:srgbClr val="40404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</a:t>
              </a:r>
              <a:r>
                <a:rPr lang="en-US" sz="1600" dirty="0">
                  <a:solidFill>
                    <a:srgbClr val="40404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Symbol"/>
                </a:rPr>
                <a:t> Endpoint: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i="1" dirty="0" err="1">
                  <a:solidFill>
                    <a:srgbClr val="40404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</a:t>
              </a:r>
              <a:r>
                <a:rPr lang="en-US" sz="1600" i="1" baseline="-25000" dirty="0" err="1">
                  <a:solidFill>
                    <a:srgbClr val="40404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superiority</a:t>
              </a:r>
              <a:r>
                <a:rPr lang="en-US" sz="1600" dirty="0">
                  <a:solidFill>
                    <a:srgbClr val="40404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=0.003</a:t>
              </a:r>
            </a:p>
          </p:txBody>
        </p:sp>
        <p:cxnSp>
          <p:nvCxnSpPr>
            <p:cNvPr id="1025" name="Straight Arrow Connector 1024">
              <a:extLst>
                <a:ext uri="{FF2B5EF4-FFF2-40B4-BE49-F238E27FC236}">
                  <a16:creationId xmlns:a16="http://schemas.microsoft.com/office/drawing/2014/main" id="{391D32F5-D283-902F-3621-984BA79FC1E5}"/>
                </a:ext>
              </a:extLst>
            </p:cNvPr>
            <p:cNvCxnSpPr>
              <a:cxnSpLocks/>
            </p:cNvCxnSpPr>
            <p:nvPr/>
          </p:nvCxnSpPr>
          <p:spPr>
            <a:xfrm>
              <a:off x="4817817" y="1665355"/>
              <a:ext cx="0" cy="274320"/>
            </a:xfrm>
            <a:prstGeom prst="straightConnector1">
              <a:avLst/>
            </a:prstGeom>
            <a:ln>
              <a:solidFill>
                <a:srgbClr val="777777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A19227-89CE-FACA-DF64-5A0AED56B6BF}"/>
                </a:ext>
              </a:extLst>
            </p:cNvPr>
            <p:cNvSpPr/>
            <p:nvPr/>
          </p:nvSpPr>
          <p:spPr>
            <a:xfrm>
              <a:off x="4124833" y="1148392"/>
              <a:ext cx="1387823" cy="1771789"/>
            </a:xfrm>
            <a:prstGeom prst="round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334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10F9E-CE02-11AD-4C07-A3539AE22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279B27-DB20-CDBC-F594-3B733194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TLR at 2 Years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7C7A9-79E8-6363-CF47-147D1E18917E}"/>
              </a:ext>
            </a:extLst>
          </p:cNvPr>
          <p:cNvSpPr/>
          <p:nvPr/>
        </p:nvSpPr>
        <p:spPr>
          <a:xfrm>
            <a:off x="731520" y="1064357"/>
            <a:ext cx="7680960" cy="3474720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C79B257-266C-1C9F-29E7-138703700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29940"/>
              </p:ext>
            </p:extLst>
          </p:nvPr>
        </p:nvGraphicFramePr>
        <p:xfrm>
          <a:off x="792914" y="3908807"/>
          <a:ext cx="744437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303">
                  <a:extLst>
                    <a:ext uri="{9D8B030D-6E8A-4147-A177-3AD203B41FA5}">
                      <a16:colId xmlns:a16="http://schemas.microsoft.com/office/drawing/2014/main" val="2900309823"/>
                    </a:ext>
                  </a:extLst>
                </a:gridCol>
                <a:gridCol w="1014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566">
                  <a:extLst>
                    <a:ext uri="{9D8B030D-6E8A-4147-A177-3AD203B41FA5}">
                      <a16:colId xmlns:a16="http://schemas.microsoft.com/office/drawing/2014/main" val="2125315331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373">
                  <a:extLst>
                    <a:ext uri="{9D8B030D-6E8A-4147-A177-3AD203B41FA5}">
                      <a16:colId xmlns:a16="http://schemas.microsoft.com/office/drawing/2014/main" val="1214084991"/>
                    </a:ext>
                  </a:extLst>
                </a:gridCol>
                <a:gridCol w="6838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5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# at risk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AGENT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406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278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BA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384A43C6-57F5-0172-98C2-C19F26B0EE43}"/>
              </a:ext>
            </a:extLst>
          </p:cNvPr>
          <p:cNvSpPr txBox="1"/>
          <p:nvPr/>
        </p:nvSpPr>
        <p:spPr>
          <a:xfrm rot="16200000">
            <a:off x="-317691" y="2251568"/>
            <a:ext cx="27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Cumulative First TLR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8F8298-F027-178F-D07A-3018FACC77A4}"/>
              </a:ext>
            </a:extLst>
          </p:cNvPr>
          <p:cNvSpPr txBox="1"/>
          <p:nvPr/>
        </p:nvSpPr>
        <p:spPr>
          <a:xfrm>
            <a:off x="3441875" y="3656554"/>
            <a:ext cx="27432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tabLst>
                <a:tab pos="1255713" algn="l"/>
                <a:tab pos="1376363" algn="l"/>
              </a:tabLst>
            </a:pPr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Months Since Index Procedure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5CED1-B88A-812E-731C-D3F912605E2B}"/>
              </a:ext>
            </a:extLst>
          </p:cNvPr>
          <p:cNvSpPr txBox="1"/>
          <p:nvPr/>
        </p:nvSpPr>
        <p:spPr>
          <a:xfrm>
            <a:off x="2788920" y="4637468"/>
            <a:ext cx="3566160" cy="49377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KM Event Rate Cox proportional hazard model; Log-rank P values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76DD93-2DBC-6477-F3BE-710D6E32F2D8}"/>
              </a:ext>
            </a:extLst>
          </p:cNvPr>
          <p:cNvGrpSpPr/>
          <p:nvPr/>
        </p:nvGrpSpPr>
        <p:grpSpPr>
          <a:xfrm>
            <a:off x="2560320" y="766589"/>
            <a:ext cx="4023360" cy="253916"/>
            <a:chOff x="5002859" y="788416"/>
            <a:chExt cx="3181899" cy="25391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3C8E70F-A5D7-8F28-DD32-D3901C707AE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02859" y="915374"/>
              <a:ext cx="244299" cy="0"/>
            </a:xfrm>
            <a:prstGeom prst="line">
              <a:avLst/>
            </a:prstGeom>
            <a:noFill/>
            <a:ln w="28575" cap="flat" cmpd="sng" algn="ctr">
              <a:solidFill>
                <a:srgbClr val="374E55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32B2B1-9613-7FF8-F1F7-4711670BEACF}"/>
                </a:ext>
              </a:extLst>
            </p:cNvPr>
            <p:cNvSpPr txBox="1"/>
            <p:nvPr/>
          </p:nvSpPr>
          <p:spPr>
            <a:xfrm>
              <a:off x="5207578" y="788416"/>
              <a:ext cx="1491250" cy="25391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rgbClr val="404040"/>
                  </a:solidFill>
                  <a:ea typeface="ヒラギノ角ゴ Pro W3"/>
                  <a:cs typeface="Times New Roman" panose="02020603050405020304" pitchFamily="18" charset="0"/>
                </a:rPr>
                <a:t>AGENT DCB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ヒラギノ角ゴ Pro W3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DF2520-FD03-5BBC-25B4-90DDFEC9657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488789" y="915374"/>
              <a:ext cx="244299" cy="0"/>
            </a:xfrm>
            <a:prstGeom prst="line">
              <a:avLst/>
            </a:prstGeom>
            <a:noFill/>
            <a:ln w="28575" cap="flat" cmpd="sng" algn="ctr">
              <a:solidFill>
                <a:srgbClr val="FC8D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CEB7EA-7D84-FC32-85A8-C0D2A0EDFFCB}"/>
                </a:ext>
              </a:extLst>
            </p:cNvPr>
            <p:cNvSpPr txBox="1"/>
            <p:nvPr/>
          </p:nvSpPr>
          <p:spPr>
            <a:xfrm>
              <a:off x="6693508" y="788416"/>
              <a:ext cx="1491250" cy="25391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ea typeface="ヒラギノ角ゴ Pro W3"/>
                  <a:cs typeface="Times New Roman" panose="02020603050405020304" pitchFamily="18" charset="0"/>
                </a:rPr>
                <a:t>Balloon Angioplasty</a:t>
              </a:r>
            </a:p>
          </p:txBody>
        </p:sp>
      </p:grpSp>
      <p:sp>
        <p:nvSpPr>
          <p:cNvPr id="1028" name="TextBox 1027">
            <a:extLst>
              <a:ext uri="{FF2B5EF4-FFF2-40B4-BE49-F238E27FC236}">
                <a16:creationId xmlns:a16="http://schemas.microsoft.com/office/drawing/2014/main" id="{377DC86A-8F0C-5AB0-278F-81B1AB2CA2D4}"/>
              </a:ext>
            </a:extLst>
          </p:cNvPr>
          <p:cNvSpPr txBox="1"/>
          <p:nvPr/>
        </p:nvSpPr>
        <p:spPr>
          <a:xfrm>
            <a:off x="1474980" y="3493686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b="0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508BC2B5-9C0F-21B4-ECF1-E024DFBDFF5D}"/>
              </a:ext>
            </a:extLst>
          </p:cNvPr>
          <p:cNvSpPr txBox="1"/>
          <p:nvPr/>
        </p:nvSpPr>
        <p:spPr>
          <a:xfrm>
            <a:off x="1474980" y="1046905"/>
            <a:ext cx="240323" cy="265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b="0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</a:t>
            </a: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9EC0CFCE-1ABC-1881-3362-E59ABC430967}"/>
              </a:ext>
            </a:extLst>
          </p:cNvPr>
          <p:cNvSpPr txBox="1"/>
          <p:nvPr/>
        </p:nvSpPr>
        <p:spPr>
          <a:xfrm>
            <a:off x="1474980" y="2889556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</a:t>
            </a:r>
            <a:endParaRPr lang="en-US" sz="1600" b="0" i="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7F3D5BAA-5413-A59E-7411-59F1EB0E2EDA}"/>
              </a:ext>
            </a:extLst>
          </p:cNvPr>
          <p:cNvSpPr txBox="1"/>
          <p:nvPr/>
        </p:nvSpPr>
        <p:spPr>
          <a:xfrm>
            <a:off x="1474980" y="1653438"/>
            <a:ext cx="240323" cy="265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b="0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F1F43C66-5376-476F-C548-3521C0D95DBF}"/>
              </a:ext>
            </a:extLst>
          </p:cNvPr>
          <p:cNvSpPr txBox="1"/>
          <p:nvPr/>
        </p:nvSpPr>
        <p:spPr>
          <a:xfrm>
            <a:off x="1474980" y="2267655"/>
            <a:ext cx="240323" cy="265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b="0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7B2A8-169E-6171-FCE4-BE1FA4719C1D}"/>
              </a:ext>
            </a:extLst>
          </p:cNvPr>
          <p:cNvSpPr txBox="1"/>
          <p:nvPr/>
        </p:nvSpPr>
        <p:spPr>
          <a:xfrm>
            <a:off x="7836918" y="2247058"/>
            <a:ext cx="671554" cy="27699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374E55"/>
                </a:solidFill>
                <a:cs typeface="Arial" panose="020B0604020202020204" pitchFamily="34" charset="0"/>
              </a:rPr>
              <a:t>20%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A61B43-0A9D-C2B3-47C4-4EBA3C4D5212}"/>
              </a:ext>
            </a:extLst>
          </p:cNvPr>
          <p:cNvSpPr txBox="1"/>
          <p:nvPr/>
        </p:nvSpPr>
        <p:spPr>
          <a:xfrm>
            <a:off x="7836918" y="1715723"/>
            <a:ext cx="671554" cy="27699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DF8F44"/>
                </a:solidFill>
                <a:cs typeface="Arial" panose="020B0604020202020204" pitchFamily="34" charset="0"/>
              </a:rPr>
              <a:t>29%</a:t>
            </a:r>
            <a:endParaRPr lang="en-US" sz="2000" dirty="0">
              <a:solidFill>
                <a:srgbClr val="DF8F44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8126F72-B2D5-91AE-FA9A-95D1168DE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802" r="3251" b="19971"/>
          <a:stretch/>
        </p:blipFill>
        <p:spPr>
          <a:xfrm>
            <a:off x="1746039" y="1091036"/>
            <a:ext cx="6322196" cy="2651760"/>
          </a:xfrm>
          <a:prstGeom prst="rect">
            <a:avLst/>
          </a:prstGeom>
        </p:spPr>
      </p:pic>
      <p:sp>
        <p:nvSpPr>
          <p:cNvPr id="1027" name="TextBox 1026">
            <a:extLst>
              <a:ext uri="{FF2B5EF4-FFF2-40B4-BE49-F238E27FC236}">
                <a16:creationId xmlns:a16="http://schemas.microsoft.com/office/drawing/2014/main" id="{12DBEEBE-FB50-9F54-0A98-E1ABEEEC290D}"/>
              </a:ext>
            </a:extLst>
          </p:cNvPr>
          <p:cNvSpPr txBox="1"/>
          <p:nvPr/>
        </p:nvSpPr>
        <p:spPr>
          <a:xfrm>
            <a:off x="3215497" y="1096053"/>
            <a:ext cx="3383280" cy="5486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  <a:tabLst>
                <a:tab pos="1255713" algn="l"/>
                <a:tab pos="1376363" algn="l"/>
              </a:tabLst>
            </a:pPr>
            <a:r>
              <a:rPr lang="en-US" sz="1600" b="1" u="sng" dirty="0">
                <a:solidFill>
                  <a:srgbClr val="404040"/>
                </a:solidFill>
                <a:cs typeface="Times New Roman" panose="02020603050405020304" pitchFamily="18" charset="0"/>
              </a:rPr>
              <a:t>First</a:t>
            </a:r>
            <a:r>
              <a:rPr lang="en-US" sz="1600" u="sng" dirty="0">
                <a:solidFill>
                  <a:srgbClr val="404040"/>
                </a:solidFill>
                <a:cs typeface="Times New Roman" panose="02020603050405020304" pitchFamily="18" charset="0"/>
              </a:rPr>
              <a:t> TLR only</a:t>
            </a:r>
            <a:r>
              <a:rPr lang="en-US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tabLst>
                <a:tab pos="1255713" algn="l"/>
                <a:tab pos="1376363" algn="l"/>
              </a:tabLst>
            </a:pPr>
            <a:r>
              <a:rPr lang="en-US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HR </a:t>
            </a:r>
            <a:r>
              <a:rPr lang="pl-PL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0.63 (95% CI 0.45 to 0.89)</a:t>
            </a:r>
            <a:r>
              <a:rPr lang="en-US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; </a:t>
            </a:r>
            <a:r>
              <a:rPr lang="pl-PL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P=0.009</a:t>
            </a:r>
          </a:p>
        </p:txBody>
      </p:sp>
    </p:spTree>
    <p:extLst>
      <p:ext uri="{BB962C8B-B14F-4D97-AF65-F5344CB8AC3E}">
        <p14:creationId xmlns:p14="http://schemas.microsoft.com/office/powerpoint/2010/main" val="412508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31A06-68EA-B86E-885B-F5B5CBE22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6523D5-CF85-C246-38B8-CA044DEF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TLR Through 2 Years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4FF88A-6901-02C6-6541-D17A5DFF1BC6}"/>
              </a:ext>
            </a:extLst>
          </p:cNvPr>
          <p:cNvSpPr txBox="1"/>
          <p:nvPr/>
        </p:nvSpPr>
        <p:spPr>
          <a:xfrm>
            <a:off x="3416434" y="4240360"/>
            <a:ext cx="27432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tabLst>
                <a:tab pos="1255713" algn="l"/>
                <a:tab pos="1376363" algn="l"/>
              </a:tabLst>
            </a:pPr>
            <a:r>
              <a:rPr lang="en-US" sz="1600" dirty="0">
                <a:solidFill>
                  <a:srgbClr val="404040"/>
                </a:solidFill>
                <a:cs typeface="Arial" panose="020B0604020202020204" pitchFamily="34" charset="0"/>
              </a:rPr>
              <a:t>Months Since Index Procedure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2B6CB-E62D-C44C-65BD-9A6112ED0380}"/>
              </a:ext>
            </a:extLst>
          </p:cNvPr>
          <p:cNvSpPr txBox="1"/>
          <p:nvPr/>
        </p:nvSpPr>
        <p:spPr>
          <a:xfrm>
            <a:off x="1116246" y="3821904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b="0" i="0" dirty="0">
                <a:solidFill>
                  <a:srgbClr val="404040"/>
                </a:solidFill>
                <a:cs typeface="Calibri" panose="020F0502020204030204" pitchFamily="34" charset="0"/>
              </a:rPr>
              <a:t>0.0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E0EFA5-ADEF-24C7-6227-316FC3FA1068}"/>
              </a:ext>
            </a:extLst>
          </p:cNvPr>
          <p:cNvSpPr txBox="1"/>
          <p:nvPr/>
        </p:nvSpPr>
        <p:spPr>
          <a:xfrm>
            <a:off x="1116246" y="1665466"/>
            <a:ext cx="240323" cy="265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b="0" i="0" dirty="0">
                <a:solidFill>
                  <a:srgbClr val="404040"/>
                </a:solidFill>
                <a:cs typeface="Calibri" panose="020F0502020204030204" pitchFamily="34" charset="0"/>
              </a:rPr>
              <a:t>0.4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24CFD4-4960-8D1D-1F3D-864B121BC0C8}"/>
              </a:ext>
            </a:extLst>
          </p:cNvPr>
          <p:cNvSpPr txBox="1"/>
          <p:nvPr/>
        </p:nvSpPr>
        <p:spPr>
          <a:xfrm>
            <a:off x="1116246" y="3295335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dirty="0">
                <a:solidFill>
                  <a:srgbClr val="404040"/>
                </a:solidFill>
                <a:cs typeface="Calibri" panose="020F0502020204030204" pitchFamily="34" charset="0"/>
              </a:rPr>
              <a:t>0.1</a:t>
            </a:r>
            <a:endParaRPr lang="en-US" sz="1600" b="0" i="0" dirty="0">
              <a:solidFill>
                <a:srgbClr val="404040"/>
              </a:solidFill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354097-E2BD-3EAB-6546-96C65C0414D6}"/>
              </a:ext>
            </a:extLst>
          </p:cNvPr>
          <p:cNvSpPr txBox="1"/>
          <p:nvPr/>
        </p:nvSpPr>
        <p:spPr>
          <a:xfrm>
            <a:off x="1116246" y="2202121"/>
            <a:ext cx="240323" cy="265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dirty="0">
                <a:solidFill>
                  <a:srgbClr val="404040"/>
                </a:solidFill>
                <a:cs typeface="Calibri" panose="020F0502020204030204" pitchFamily="34" charset="0"/>
              </a:rPr>
              <a:t>0.3</a:t>
            </a:r>
            <a:endParaRPr lang="en-US" sz="1600" b="0" i="0" dirty="0">
              <a:solidFill>
                <a:srgbClr val="404040"/>
              </a:solidFill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1223ED-4FF0-E9AC-413B-CED20327E969}"/>
              </a:ext>
            </a:extLst>
          </p:cNvPr>
          <p:cNvSpPr txBox="1"/>
          <p:nvPr/>
        </p:nvSpPr>
        <p:spPr>
          <a:xfrm>
            <a:off x="1116246" y="2736108"/>
            <a:ext cx="240323" cy="265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b="0" i="0" dirty="0">
                <a:solidFill>
                  <a:srgbClr val="404040"/>
                </a:solidFill>
                <a:cs typeface="Calibri" panose="020F0502020204030204" pitchFamily="34" charset="0"/>
              </a:rPr>
              <a:t>0.2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35BCE5-163D-623C-1B47-28B7132DC8D0}"/>
              </a:ext>
            </a:extLst>
          </p:cNvPr>
          <p:cNvSpPr/>
          <p:nvPr/>
        </p:nvSpPr>
        <p:spPr>
          <a:xfrm>
            <a:off x="731520" y="1064357"/>
            <a:ext cx="7680960" cy="3474720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D18375-003D-2EF7-33C1-06BDC0E85BEF}"/>
              </a:ext>
            </a:extLst>
          </p:cNvPr>
          <p:cNvSpPr txBox="1"/>
          <p:nvPr/>
        </p:nvSpPr>
        <p:spPr>
          <a:xfrm rot="16200000">
            <a:off x="125281" y="2414282"/>
            <a:ext cx="146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04040"/>
                </a:solidFill>
              </a:rPr>
              <a:t>Cumulative TLR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5365C8-5464-AA26-D5E1-3EEC9DB2AF5E}"/>
              </a:ext>
            </a:extLst>
          </p:cNvPr>
          <p:cNvSpPr txBox="1"/>
          <p:nvPr/>
        </p:nvSpPr>
        <p:spPr>
          <a:xfrm>
            <a:off x="1116246" y="1143799"/>
            <a:ext cx="240323" cy="265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b="0" i="0" dirty="0">
                <a:solidFill>
                  <a:srgbClr val="404040"/>
                </a:solidFill>
                <a:cs typeface="Calibri" panose="020F0502020204030204" pitchFamily="34" charset="0"/>
              </a:rPr>
              <a:t>0.</a:t>
            </a:r>
            <a:r>
              <a:rPr lang="en-US" sz="1600" dirty="0">
                <a:solidFill>
                  <a:srgbClr val="404040"/>
                </a:solidFill>
                <a:cs typeface="Calibri" panose="020F0502020204030204" pitchFamily="34" charset="0"/>
              </a:rPr>
              <a:t>5</a:t>
            </a:r>
            <a:endParaRPr lang="en-US" sz="1600" b="0" i="0" dirty="0">
              <a:solidFill>
                <a:srgbClr val="404040"/>
              </a:solidFill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CA4B368-2C01-311D-775C-01C4BC10834A}"/>
              </a:ext>
            </a:extLst>
          </p:cNvPr>
          <p:cNvSpPr txBox="1"/>
          <p:nvPr/>
        </p:nvSpPr>
        <p:spPr>
          <a:xfrm>
            <a:off x="1351991" y="4073582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0" i="0" dirty="0">
                <a:solidFill>
                  <a:srgbClr val="404040"/>
                </a:solidFill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27E9CDC-413D-F6E9-001B-814494F8B5C1}"/>
              </a:ext>
            </a:extLst>
          </p:cNvPr>
          <p:cNvSpPr txBox="1"/>
          <p:nvPr/>
        </p:nvSpPr>
        <p:spPr>
          <a:xfrm>
            <a:off x="3005572" y="4073582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0" i="0" dirty="0">
                <a:solidFill>
                  <a:srgbClr val="404040"/>
                </a:solidFill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DF38231-2F5F-3116-2729-AA6C76BC4C4A}"/>
              </a:ext>
            </a:extLst>
          </p:cNvPr>
          <p:cNvSpPr txBox="1"/>
          <p:nvPr/>
        </p:nvSpPr>
        <p:spPr>
          <a:xfrm>
            <a:off x="4666916" y="4073582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0" i="0" dirty="0">
                <a:solidFill>
                  <a:srgbClr val="404040"/>
                </a:solidFill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96182E8-472B-AA6F-8D55-F4E8095B05B0}"/>
              </a:ext>
            </a:extLst>
          </p:cNvPr>
          <p:cNvSpPr txBox="1"/>
          <p:nvPr/>
        </p:nvSpPr>
        <p:spPr>
          <a:xfrm>
            <a:off x="6326370" y="4073582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0" i="0" dirty="0">
                <a:solidFill>
                  <a:srgbClr val="404040"/>
                </a:solidFill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E61EE21-82B7-692C-369A-4C1BC295B1B6}"/>
              </a:ext>
            </a:extLst>
          </p:cNvPr>
          <p:cNvSpPr txBox="1"/>
          <p:nvPr/>
        </p:nvSpPr>
        <p:spPr>
          <a:xfrm>
            <a:off x="7970395" y="4073582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0" i="0" dirty="0">
                <a:solidFill>
                  <a:srgbClr val="404040"/>
                </a:solidFill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6BD1F-2313-C825-A520-7E993F36476A}"/>
              </a:ext>
            </a:extLst>
          </p:cNvPr>
          <p:cNvSpPr txBox="1"/>
          <p:nvPr/>
        </p:nvSpPr>
        <p:spPr>
          <a:xfrm>
            <a:off x="3017520" y="4637468"/>
            <a:ext cx="3383280" cy="49377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Lin Wei Yang Ying (LWYY) method for recurrent event analysis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8007327-33EF-257A-A012-3D0C2AF60AC8}"/>
              </a:ext>
            </a:extLst>
          </p:cNvPr>
          <p:cNvGrpSpPr/>
          <p:nvPr/>
        </p:nvGrpSpPr>
        <p:grpSpPr>
          <a:xfrm>
            <a:off x="2560318" y="766589"/>
            <a:ext cx="4023364" cy="253916"/>
            <a:chOff x="5002857" y="788416"/>
            <a:chExt cx="3181901" cy="253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3AD376-15F7-DD08-09FC-998C4799DCC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02857" y="915374"/>
              <a:ext cx="244299" cy="0"/>
            </a:xfrm>
            <a:prstGeom prst="line">
              <a:avLst/>
            </a:prstGeom>
            <a:noFill/>
            <a:ln w="28575" cap="flat" cmpd="sng" algn="ctr">
              <a:solidFill>
                <a:srgbClr val="374E55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F8641B-BA61-07E6-6369-10DE2441C9FC}"/>
                </a:ext>
              </a:extLst>
            </p:cNvPr>
            <p:cNvSpPr txBox="1"/>
            <p:nvPr/>
          </p:nvSpPr>
          <p:spPr>
            <a:xfrm>
              <a:off x="5207576" y="788416"/>
              <a:ext cx="1491250" cy="25391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rgbClr val="404040"/>
                  </a:solidFill>
                  <a:ea typeface="ヒラギノ角ゴ Pro W3"/>
                  <a:cs typeface="Times New Roman" panose="02020603050405020304" pitchFamily="18" charset="0"/>
                </a:rPr>
                <a:t>AGENT DCB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ヒラギノ角ゴ Pro W3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AC3468C-9FD8-A9AC-B5BB-FB41117C519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488788" y="915374"/>
              <a:ext cx="244299" cy="0"/>
            </a:xfrm>
            <a:prstGeom prst="line">
              <a:avLst/>
            </a:prstGeom>
            <a:noFill/>
            <a:ln w="28575" cap="flat" cmpd="sng" algn="ctr">
              <a:solidFill>
                <a:srgbClr val="FC8D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327C16E-7A06-A87A-9597-247D702BA7E3}"/>
                </a:ext>
              </a:extLst>
            </p:cNvPr>
            <p:cNvSpPr txBox="1"/>
            <p:nvPr/>
          </p:nvSpPr>
          <p:spPr>
            <a:xfrm>
              <a:off x="6693508" y="788416"/>
              <a:ext cx="1491250" cy="25391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ea typeface="ヒラギノ角ゴ Pro W3"/>
                  <a:cs typeface="Times New Roman" panose="02020603050405020304" pitchFamily="18" charset="0"/>
                </a:rPr>
                <a:t>Balloon Angioplasty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442EF27-2183-5D57-7554-D6EEAB92C19B}"/>
              </a:ext>
            </a:extLst>
          </p:cNvPr>
          <p:cNvSpPr txBox="1"/>
          <p:nvPr/>
        </p:nvSpPr>
        <p:spPr>
          <a:xfrm>
            <a:off x="3113194" y="1092552"/>
            <a:ext cx="3383280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  <a:tabLst>
                <a:tab pos="1255713" algn="l"/>
                <a:tab pos="1376363" algn="l"/>
              </a:tabLst>
            </a:pPr>
            <a:r>
              <a:rPr lang="en-US" sz="1600" b="1" u="sng" dirty="0">
                <a:solidFill>
                  <a:srgbClr val="404040"/>
                </a:solidFill>
                <a:cs typeface="Times New Roman" panose="02020603050405020304" pitchFamily="18" charset="0"/>
              </a:rPr>
              <a:t>All</a:t>
            </a:r>
            <a:r>
              <a:rPr lang="en-US" sz="1600" u="sng" dirty="0">
                <a:solidFill>
                  <a:srgbClr val="404040"/>
                </a:solidFill>
                <a:cs typeface="Times New Roman" panose="02020603050405020304" pitchFamily="18" charset="0"/>
              </a:rPr>
              <a:t> TLR (LWYY Method)</a:t>
            </a:r>
            <a:r>
              <a:rPr lang="en-US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tabLst>
                <a:tab pos="1255713" algn="l"/>
                <a:tab pos="1376363" algn="l"/>
              </a:tabLst>
            </a:pPr>
            <a:r>
              <a:rPr lang="en-US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HR </a:t>
            </a:r>
            <a:r>
              <a:rPr lang="pl-PL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0.</a:t>
            </a:r>
            <a:r>
              <a:rPr lang="en-US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5</a:t>
            </a:r>
            <a:r>
              <a:rPr lang="pl-PL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6 (95% CI 0.4</a:t>
            </a:r>
            <a:r>
              <a:rPr lang="en-US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0</a:t>
            </a:r>
            <a:r>
              <a:rPr lang="pl-PL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 to 0.8</a:t>
            </a:r>
            <a:r>
              <a:rPr lang="en-US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0</a:t>
            </a:r>
            <a:r>
              <a:rPr lang="pl-PL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; </a:t>
            </a:r>
            <a:r>
              <a:rPr lang="pl-PL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P=0.00</a:t>
            </a:r>
            <a:r>
              <a:rPr lang="en-US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1</a:t>
            </a:r>
            <a:endParaRPr lang="pl-PL" sz="1600" dirty="0">
              <a:solidFill>
                <a:srgbClr val="404040"/>
              </a:solidFill>
              <a:cs typeface="Times New Roman" panose="02020603050405020304" pitchFamily="18" charset="0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5D09C357-27F3-6498-FA98-F055F53EF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405" b="23006"/>
          <a:stretch/>
        </p:blipFill>
        <p:spPr>
          <a:xfrm>
            <a:off x="1330114" y="1146651"/>
            <a:ext cx="6949440" cy="292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5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5D553D-8DFF-7934-A39E-B643BC6FF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raphic 85">
            <a:extLst>
              <a:ext uri="{FF2B5EF4-FFF2-40B4-BE49-F238E27FC236}">
                <a16:creationId xmlns:a16="http://schemas.microsoft.com/office/drawing/2014/main" id="{2C88A826-6A0F-0232-05BE-591D0621E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78" b="22700"/>
          <a:stretch/>
        </p:blipFill>
        <p:spPr>
          <a:xfrm>
            <a:off x="1320488" y="1078173"/>
            <a:ext cx="6793992" cy="29806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B41CCD-24F4-65FF-A432-A9E7F3F00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TLR Through 2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63D4F-D9FB-9D66-B049-E1863A25EAC8}"/>
              </a:ext>
            </a:extLst>
          </p:cNvPr>
          <p:cNvSpPr txBox="1"/>
          <p:nvPr/>
        </p:nvSpPr>
        <p:spPr>
          <a:xfrm>
            <a:off x="3894896" y="3377082"/>
            <a:ext cx="451923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u="sng" dirty="0">
                <a:solidFill>
                  <a:srgbClr val="404040"/>
                </a:solidFill>
                <a:cs typeface="Times New Roman" panose="02020603050405020304" pitchFamily="18" charset="0"/>
              </a:rPr>
              <a:t>First</a:t>
            </a:r>
            <a:r>
              <a:rPr lang="en-US" sz="1600" u="sng" dirty="0">
                <a:solidFill>
                  <a:srgbClr val="404040"/>
                </a:solidFill>
                <a:cs typeface="Times New Roman" panose="02020603050405020304" pitchFamily="18" charset="0"/>
              </a:rPr>
              <a:t> TLR only</a:t>
            </a:r>
            <a:r>
              <a:rPr lang="en-US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: </a:t>
            </a:r>
            <a:r>
              <a:rPr lang="pl-PL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HR 0.63 (95% CI 0.45 to 0.89)</a:t>
            </a:r>
            <a:r>
              <a:rPr lang="en-US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; P=0.009</a:t>
            </a:r>
            <a:endParaRPr lang="pl-PL" sz="1600" dirty="0">
              <a:solidFill>
                <a:srgbClr val="40404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74F558-08AE-9565-CD11-61D21D9256D1}"/>
              </a:ext>
            </a:extLst>
          </p:cNvPr>
          <p:cNvSpPr txBox="1"/>
          <p:nvPr/>
        </p:nvSpPr>
        <p:spPr>
          <a:xfrm>
            <a:off x="4299332" y="1069126"/>
            <a:ext cx="41148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u="sng" dirty="0">
                <a:solidFill>
                  <a:srgbClr val="404040"/>
                </a:solidFill>
                <a:cs typeface="Times New Roman" panose="02020603050405020304" pitchFamily="18" charset="0"/>
              </a:rPr>
              <a:t>All</a:t>
            </a:r>
            <a:r>
              <a:rPr lang="en-US" sz="1600" u="sng" dirty="0">
                <a:solidFill>
                  <a:srgbClr val="404040"/>
                </a:solidFill>
                <a:cs typeface="Times New Roman" panose="02020603050405020304" pitchFamily="18" charset="0"/>
              </a:rPr>
              <a:t> TLR</a:t>
            </a:r>
            <a:r>
              <a:rPr lang="en-US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: HR 0.56 (95% CI 0.40 to 0.80); P=0.001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C1B547-D272-DB52-C73B-F0ED36287208}"/>
              </a:ext>
            </a:extLst>
          </p:cNvPr>
          <p:cNvGrpSpPr/>
          <p:nvPr/>
        </p:nvGrpSpPr>
        <p:grpSpPr>
          <a:xfrm>
            <a:off x="1392103" y="802678"/>
            <a:ext cx="1484123" cy="182880"/>
            <a:chOff x="2354246" y="729115"/>
            <a:chExt cx="1740138" cy="25391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3F6851-3C02-16C9-CE44-F077821B690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54246" y="856073"/>
              <a:ext cx="321642" cy="0"/>
            </a:xfrm>
            <a:prstGeom prst="line">
              <a:avLst/>
            </a:prstGeom>
            <a:noFill/>
            <a:ln w="28575" cap="flat" cmpd="sng" algn="ctr">
              <a:solidFill>
                <a:srgbClr val="374E55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E01158-B129-97B3-FE37-F4CE42B7F6AA}"/>
                </a:ext>
              </a:extLst>
            </p:cNvPr>
            <p:cNvSpPr txBox="1"/>
            <p:nvPr/>
          </p:nvSpPr>
          <p:spPr>
            <a:xfrm>
              <a:off x="2603136" y="729115"/>
              <a:ext cx="1491248" cy="25391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>
                <a:defRPr/>
              </a:pPr>
              <a:r>
                <a:rPr lang="en-US" sz="1600" kern="0" dirty="0">
                  <a:solidFill>
                    <a:srgbClr val="404040"/>
                  </a:solidFill>
                  <a:cs typeface="Times New Roman" panose="02020603050405020304" pitchFamily="18" charset="0"/>
                </a:rPr>
                <a:t>First TLR</a:t>
              </a:r>
              <a:r>
                <a:rPr lang="en-US" sz="1600" i="0" kern="0" dirty="0">
                  <a:solidFill>
                    <a:srgbClr val="404040"/>
                  </a:solidFill>
                  <a:cs typeface="Times New Roman" panose="02020603050405020304" pitchFamily="18" charset="0"/>
                </a:rPr>
                <a:t>-DCB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889047-A339-7519-8FFC-4AFF33062FAE}"/>
              </a:ext>
            </a:extLst>
          </p:cNvPr>
          <p:cNvGrpSpPr/>
          <p:nvPr/>
        </p:nvGrpSpPr>
        <p:grpSpPr>
          <a:xfrm>
            <a:off x="3130447" y="802678"/>
            <a:ext cx="1477299" cy="182880"/>
            <a:chOff x="3751685" y="729115"/>
            <a:chExt cx="1732138" cy="25391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7D25909-B382-BDFC-1F67-742472F1312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751685" y="856073"/>
              <a:ext cx="321642" cy="0"/>
            </a:xfrm>
            <a:prstGeom prst="line">
              <a:avLst/>
            </a:prstGeom>
            <a:noFill/>
            <a:ln w="28575" cap="flat" cmpd="sng" algn="ctr">
              <a:solidFill>
                <a:srgbClr val="DF8F44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D89E69-4FC7-AAC4-BF1E-D7B26ACCD46B}"/>
                </a:ext>
              </a:extLst>
            </p:cNvPr>
            <p:cNvSpPr txBox="1"/>
            <p:nvPr/>
          </p:nvSpPr>
          <p:spPr>
            <a:xfrm>
              <a:off x="3992573" y="729115"/>
              <a:ext cx="1491250" cy="25391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>
                <a:defRPr/>
              </a:pPr>
              <a:r>
                <a:rPr lang="en-US" sz="1600" i="0" kern="0" dirty="0">
                  <a:solidFill>
                    <a:srgbClr val="404040"/>
                  </a:solidFill>
                  <a:cs typeface="Times New Roman" panose="02020603050405020304" pitchFamily="18" charset="0"/>
                </a:rPr>
                <a:t>First TLR-BA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54E856-DD38-C117-717F-DAD624E3B0F0}"/>
              </a:ext>
            </a:extLst>
          </p:cNvPr>
          <p:cNvGrpSpPr/>
          <p:nvPr/>
        </p:nvGrpSpPr>
        <p:grpSpPr>
          <a:xfrm>
            <a:off x="4861967" y="802678"/>
            <a:ext cx="1470475" cy="182880"/>
            <a:chOff x="4943298" y="729115"/>
            <a:chExt cx="1746629" cy="25391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1E3931A-94EC-79EA-2C9E-9B644E90EDD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943298" y="856073"/>
              <a:ext cx="325837" cy="0"/>
            </a:xfrm>
            <a:prstGeom prst="line">
              <a:avLst/>
            </a:prstGeom>
            <a:noFill/>
            <a:ln w="28575" cap="flat" cmpd="sng" algn="ctr">
              <a:solidFill>
                <a:srgbClr val="374E55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30EB28-ACCC-9255-C0D9-87701D8451E1}"/>
                </a:ext>
              </a:extLst>
            </p:cNvPr>
            <p:cNvSpPr txBox="1"/>
            <p:nvPr/>
          </p:nvSpPr>
          <p:spPr>
            <a:xfrm>
              <a:off x="5198674" y="729115"/>
              <a:ext cx="1491253" cy="25391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>
                <a:defRPr/>
              </a:pPr>
              <a:r>
                <a:rPr lang="en-US" sz="1600" i="0" kern="0" dirty="0">
                  <a:solidFill>
                    <a:srgbClr val="404040"/>
                  </a:solidFill>
                  <a:cs typeface="Times New Roman" panose="02020603050405020304" pitchFamily="18" charset="0"/>
                </a:rPr>
                <a:t>A</a:t>
              </a:r>
              <a:r>
                <a:rPr lang="en-US" sz="1600" kern="0" dirty="0">
                  <a:solidFill>
                    <a:srgbClr val="404040"/>
                  </a:solidFill>
                  <a:cs typeface="Times New Roman" panose="02020603050405020304" pitchFamily="18" charset="0"/>
                </a:rPr>
                <a:t>ll TLR</a:t>
              </a:r>
              <a:r>
                <a:rPr lang="en-US" sz="1600" i="0" kern="0" dirty="0">
                  <a:solidFill>
                    <a:srgbClr val="404040"/>
                  </a:solidFill>
                  <a:cs typeface="Times New Roman" panose="02020603050405020304" pitchFamily="18" charset="0"/>
                </a:rPr>
                <a:t>-DCB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FFA1A8-B42D-32B7-4B30-701D1BD905F2}"/>
              </a:ext>
            </a:extLst>
          </p:cNvPr>
          <p:cNvGrpSpPr/>
          <p:nvPr/>
        </p:nvGrpSpPr>
        <p:grpSpPr>
          <a:xfrm>
            <a:off x="6586663" y="802678"/>
            <a:ext cx="1463649" cy="182880"/>
            <a:chOff x="6318615" y="729115"/>
            <a:chExt cx="1738522" cy="25391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02BD2FA-A0B5-578A-7927-88B08E8C419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18615" y="856073"/>
              <a:ext cx="325837" cy="0"/>
            </a:xfrm>
            <a:prstGeom prst="line">
              <a:avLst/>
            </a:prstGeom>
            <a:noFill/>
            <a:ln w="28575" cap="flat" cmpd="sng" algn="ctr">
              <a:solidFill>
                <a:srgbClr val="DF8F44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02F55B-D270-139A-44FF-2007A92AEF2C}"/>
                </a:ext>
              </a:extLst>
            </p:cNvPr>
            <p:cNvSpPr txBox="1"/>
            <p:nvPr/>
          </p:nvSpPr>
          <p:spPr>
            <a:xfrm>
              <a:off x="6565886" y="729115"/>
              <a:ext cx="1491251" cy="25391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>
                <a:defRPr/>
              </a:pPr>
              <a:r>
                <a:rPr lang="en-US" sz="1600" i="0" kern="0" dirty="0">
                  <a:solidFill>
                    <a:srgbClr val="404040"/>
                  </a:solidFill>
                  <a:cs typeface="Times New Roman" panose="02020603050405020304" pitchFamily="18" charset="0"/>
                </a:rPr>
                <a:t>All TLR-BA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D0FA7D9-3A1B-2665-310B-20CC70606A24}"/>
              </a:ext>
            </a:extLst>
          </p:cNvPr>
          <p:cNvSpPr txBox="1"/>
          <p:nvPr/>
        </p:nvSpPr>
        <p:spPr>
          <a:xfrm>
            <a:off x="3277644" y="4240360"/>
            <a:ext cx="27432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tabLst>
                <a:tab pos="1255713" algn="l"/>
                <a:tab pos="1376363" algn="l"/>
              </a:tabLst>
            </a:pPr>
            <a:r>
              <a:rPr lang="en-US" sz="1600" dirty="0">
                <a:solidFill>
                  <a:srgbClr val="404040"/>
                </a:solidFill>
                <a:cs typeface="Arial" panose="020B0604020202020204" pitchFamily="34" charset="0"/>
              </a:rPr>
              <a:t>Months Since Index Procedure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ED390C-C9E9-3408-B4CA-8573250EAB3D}"/>
              </a:ext>
            </a:extLst>
          </p:cNvPr>
          <p:cNvSpPr txBox="1"/>
          <p:nvPr/>
        </p:nvSpPr>
        <p:spPr>
          <a:xfrm>
            <a:off x="1116246" y="3805576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b="0" i="0" dirty="0">
                <a:solidFill>
                  <a:srgbClr val="404040"/>
                </a:solidFill>
                <a:cs typeface="Calibri" panose="020F0502020204030204" pitchFamily="34" charset="0"/>
              </a:rPr>
              <a:t>0.0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9EF04E-0D2D-F8CD-64B8-3C0B54864300}"/>
              </a:ext>
            </a:extLst>
          </p:cNvPr>
          <p:cNvSpPr txBox="1"/>
          <p:nvPr/>
        </p:nvSpPr>
        <p:spPr>
          <a:xfrm>
            <a:off x="1116246" y="1640974"/>
            <a:ext cx="240323" cy="265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b="0" i="0" dirty="0">
                <a:solidFill>
                  <a:srgbClr val="404040"/>
                </a:solidFill>
                <a:cs typeface="Calibri" panose="020F0502020204030204" pitchFamily="34" charset="0"/>
              </a:rPr>
              <a:t>0.4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0B8213-5A4E-062F-CA68-7A2243D83681}"/>
              </a:ext>
            </a:extLst>
          </p:cNvPr>
          <p:cNvSpPr txBox="1"/>
          <p:nvPr/>
        </p:nvSpPr>
        <p:spPr>
          <a:xfrm>
            <a:off x="1116246" y="3279007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dirty="0">
                <a:solidFill>
                  <a:srgbClr val="404040"/>
                </a:solidFill>
                <a:cs typeface="Calibri" panose="020F0502020204030204" pitchFamily="34" charset="0"/>
              </a:rPr>
              <a:t>0.1</a:t>
            </a:r>
            <a:endParaRPr lang="en-US" sz="1600" b="0" i="0" dirty="0">
              <a:solidFill>
                <a:srgbClr val="404040"/>
              </a:solidFill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C6FEEB-B0F3-ED7D-1094-4BB71F393F3E}"/>
              </a:ext>
            </a:extLst>
          </p:cNvPr>
          <p:cNvSpPr txBox="1"/>
          <p:nvPr/>
        </p:nvSpPr>
        <p:spPr>
          <a:xfrm>
            <a:off x="1116246" y="2177629"/>
            <a:ext cx="240323" cy="265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dirty="0">
                <a:solidFill>
                  <a:srgbClr val="404040"/>
                </a:solidFill>
                <a:cs typeface="Calibri" panose="020F0502020204030204" pitchFamily="34" charset="0"/>
              </a:rPr>
              <a:t>0.3</a:t>
            </a:r>
            <a:endParaRPr lang="en-US" sz="1600" b="0" i="0" dirty="0">
              <a:solidFill>
                <a:srgbClr val="404040"/>
              </a:solidFill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EB0430-C941-DA6F-8D0F-87728CF8F7A8}"/>
              </a:ext>
            </a:extLst>
          </p:cNvPr>
          <p:cNvSpPr txBox="1"/>
          <p:nvPr/>
        </p:nvSpPr>
        <p:spPr>
          <a:xfrm>
            <a:off x="1116246" y="2711616"/>
            <a:ext cx="240323" cy="265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b="0" i="0" dirty="0">
                <a:solidFill>
                  <a:srgbClr val="404040"/>
                </a:solidFill>
                <a:cs typeface="Calibri" panose="020F0502020204030204" pitchFamily="34" charset="0"/>
              </a:rPr>
              <a:t>0.2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E97C72-7A71-2780-9FB7-5488FE385690}"/>
              </a:ext>
            </a:extLst>
          </p:cNvPr>
          <p:cNvSpPr/>
          <p:nvPr/>
        </p:nvSpPr>
        <p:spPr>
          <a:xfrm>
            <a:off x="731520" y="1064357"/>
            <a:ext cx="7680960" cy="3474720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A8CC93-CA03-E2E7-7C08-6B3273769D35}"/>
              </a:ext>
            </a:extLst>
          </p:cNvPr>
          <p:cNvSpPr txBox="1"/>
          <p:nvPr/>
        </p:nvSpPr>
        <p:spPr>
          <a:xfrm rot="16200000">
            <a:off x="125281" y="2414282"/>
            <a:ext cx="146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04040"/>
                </a:solidFill>
              </a:rPr>
              <a:t>Cumulative TLR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5C5E2B-5FF9-272E-7BA4-3D768A913892}"/>
              </a:ext>
            </a:extLst>
          </p:cNvPr>
          <p:cNvSpPr txBox="1"/>
          <p:nvPr/>
        </p:nvSpPr>
        <p:spPr>
          <a:xfrm>
            <a:off x="1116246" y="1111143"/>
            <a:ext cx="240323" cy="265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b="0" i="0" dirty="0">
                <a:solidFill>
                  <a:srgbClr val="404040"/>
                </a:solidFill>
                <a:cs typeface="Calibri" panose="020F0502020204030204" pitchFamily="34" charset="0"/>
              </a:rPr>
              <a:t>0.</a:t>
            </a:r>
            <a:r>
              <a:rPr lang="en-US" sz="1600" dirty="0">
                <a:solidFill>
                  <a:srgbClr val="404040"/>
                </a:solidFill>
                <a:cs typeface="Calibri" panose="020F0502020204030204" pitchFamily="34" charset="0"/>
              </a:rPr>
              <a:t>5</a:t>
            </a:r>
            <a:endParaRPr lang="en-US" sz="1600" b="0" i="0" dirty="0">
              <a:solidFill>
                <a:srgbClr val="404040"/>
              </a:solidFill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8DE125-2321-13B3-75DB-C72E8773807E}"/>
              </a:ext>
            </a:extLst>
          </p:cNvPr>
          <p:cNvSpPr txBox="1"/>
          <p:nvPr/>
        </p:nvSpPr>
        <p:spPr>
          <a:xfrm>
            <a:off x="1294843" y="4073582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0" i="0" dirty="0">
                <a:solidFill>
                  <a:srgbClr val="404040"/>
                </a:solidFill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75BF102-80A9-4127-34D8-BA2D39A330CE}"/>
              </a:ext>
            </a:extLst>
          </p:cNvPr>
          <p:cNvSpPr txBox="1"/>
          <p:nvPr/>
        </p:nvSpPr>
        <p:spPr>
          <a:xfrm>
            <a:off x="2907604" y="4073582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0" i="0" dirty="0">
                <a:solidFill>
                  <a:srgbClr val="404040"/>
                </a:solidFill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3D35990-1740-D6CB-9DD8-C550B6EE785A}"/>
              </a:ext>
            </a:extLst>
          </p:cNvPr>
          <p:cNvSpPr txBox="1"/>
          <p:nvPr/>
        </p:nvSpPr>
        <p:spPr>
          <a:xfrm>
            <a:off x="4528128" y="4073582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0" i="0" dirty="0">
                <a:solidFill>
                  <a:srgbClr val="404040"/>
                </a:solidFill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1ADB14E-354E-C36A-CEC5-4363D1907342}"/>
              </a:ext>
            </a:extLst>
          </p:cNvPr>
          <p:cNvSpPr txBox="1"/>
          <p:nvPr/>
        </p:nvSpPr>
        <p:spPr>
          <a:xfrm>
            <a:off x="6154926" y="4073582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0" i="0" dirty="0">
                <a:solidFill>
                  <a:srgbClr val="404040"/>
                </a:solidFill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51EDB6C-D57B-C163-702C-A5C4C05B7A44}"/>
              </a:ext>
            </a:extLst>
          </p:cNvPr>
          <p:cNvSpPr txBox="1"/>
          <p:nvPr/>
        </p:nvSpPr>
        <p:spPr>
          <a:xfrm>
            <a:off x="7766292" y="4073582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0" i="0" dirty="0">
                <a:solidFill>
                  <a:srgbClr val="404040"/>
                </a:solidFill>
                <a:cs typeface="Calibri" panose="020F0502020204030204" pitchFamily="34" charset="0"/>
              </a:rPr>
              <a:t>24</a:t>
            </a:r>
          </a:p>
        </p:txBody>
      </p:sp>
      <p:pic>
        <p:nvPicPr>
          <p:cNvPr id="81" name="Graphic 80">
            <a:extLst>
              <a:ext uri="{FF2B5EF4-FFF2-40B4-BE49-F238E27FC236}">
                <a16:creationId xmlns:a16="http://schemas.microsoft.com/office/drawing/2014/main" id="{E027B706-5872-458A-4D70-0CEE02744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415" b="23324"/>
          <a:stretch/>
        </p:blipFill>
        <p:spPr>
          <a:xfrm>
            <a:off x="1272720" y="1120269"/>
            <a:ext cx="6793992" cy="29260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998C67-1BC7-840E-C097-E71EBD45D5D2}"/>
              </a:ext>
            </a:extLst>
          </p:cNvPr>
          <p:cNvSpPr txBox="1"/>
          <p:nvPr/>
        </p:nvSpPr>
        <p:spPr>
          <a:xfrm>
            <a:off x="3017520" y="4637468"/>
            <a:ext cx="3383280" cy="49377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Cox proportional hazard model for time to first event;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Lin Wei Yang Ying (LWYY) method for recurrent event analysis</a:t>
            </a:r>
          </a:p>
        </p:txBody>
      </p:sp>
    </p:spTree>
    <p:extLst>
      <p:ext uri="{BB962C8B-B14F-4D97-AF65-F5344CB8AC3E}">
        <p14:creationId xmlns:p14="http://schemas.microsoft.com/office/powerpoint/2010/main" val="137144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EE994-2F36-FD76-09D0-D93DFE2CE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2B648C-0950-5F49-1B2F-6CDE23F4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TLR Through 2 Years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FE88964-2764-1CA1-6FFA-F150C7A0D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893956"/>
              </p:ext>
            </p:extLst>
          </p:nvPr>
        </p:nvGraphicFramePr>
        <p:xfrm>
          <a:off x="640080" y="780019"/>
          <a:ext cx="7863840" cy="378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614845-7A33-BD63-26D6-2FA7759EDA31}"/>
              </a:ext>
            </a:extLst>
          </p:cNvPr>
          <p:cNvSpPr txBox="1"/>
          <p:nvPr/>
        </p:nvSpPr>
        <p:spPr>
          <a:xfrm>
            <a:off x="3728446" y="1006536"/>
            <a:ext cx="201168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404040"/>
                </a:solidFill>
              </a:rPr>
              <a:t>2-Year TLR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404040"/>
                </a:solidFill>
              </a:rPr>
              <a:t>RR, 0.54 (95% CI, 0.38-0.77)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404040"/>
                </a:solidFill>
              </a:rPr>
              <a:t>P=0.001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52DD3-9A06-0541-BE23-964D88C6DC08}"/>
              </a:ext>
            </a:extLst>
          </p:cNvPr>
          <p:cNvSpPr txBox="1"/>
          <p:nvPr/>
        </p:nvSpPr>
        <p:spPr>
          <a:xfrm>
            <a:off x="3682726" y="3269427"/>
            <a:ext cx="210312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404040"/>
                </a:solidFill>
              </a:rPr>
              <a:t>First TLR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404040"/>
                </a:solidFill>
              </a:rPr>
              <a:t>HR, 0.63 (95% CI, 0.45-0.89)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404040"/>
                </a:solidFill>
              </a:rPr>
              <a:t>P=0.009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739A87-F3D6-7382-5AB4-FDC3BE479624}"/>
              </a:ext>
            </a:extLst>
          </p:cNvPr>
          <p:cNvSpPr txBox="1"/>
          <p:nvPr/>
        </p:nvSpPr>
        <p:spPr>
          <a:xfrm>
            <a:off x="7056554" y="1006536"/>
            <a:ext cx="1239409" cy="6492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404040"/>
                </a:solidFill>
              </a:rPr>
              <a:t>Difference between groups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404040"/>
                </a:solidFill>
              </a:rPr>
              <a:t>-20.2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4DA46-0C9C-235E-D89D-F94ECA1E79FD}"/>
              </a:ext>
            </a:extLst>
          </p:cNvPr>
          <p:cNvSpPr txBox="1"/>
          <p:nvPr/>
        </p:nvSpPr>
        <p:spPr>
          <a:xfrm>
            <a:off x="2265441" y="4173599"/>
            <a:ext cx="129753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b="1" dirty="0">
                <a:solidFill>
                  <a:srgbClr val="404040"/>
                </a:solidFill>
              </a:rPr>
              <a:t>AGENT DCB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5C6AA1-F578-0910-70ED-94F2A2DDCF14}"/>
              </a:ext>
            </a:extLst>
          </p:cNvPr>
          <p:cNvSpPr txBox="1"/>
          <p:nvPr/>
        </p:nvSpPr>
        <p:spPr>
          <a:xfrm>
            <a:off x="5470079" y="4173599"/>
            <a:ext cx="20864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b="1" dirty="0">
                <a:solidFill>
                  <a:srgbClr val="404040"/>
                </a:solidFill>
              </a:rPr>
              <a:t>Balloon Angioplasty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22E1BD-2118-F5EC-930C-66B3892BF0F9}"/>
              </a:ext>
            </a:extLst>
          </p:cNvPr>
          <p:cNvCxnSpPr>
            <a:cxnSpLocks/>
          </p:cNvCxnSpPr>
          <p:nvPr/>
        </p:nvCxnSpPr>
        <p:spPr>
          <a:xfrm>
            <a:off x="5763494" y="3569541"/>
            <a:ext cx="402336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EC6EB3-3FB4-36F9-D397-90F5635217B3}"/>
              </a:ext>
            </a:extLst>
          </p:cNvPr>
          <p:cNvCxnSpPr>
            <a:cxnSpLocks/>
          </p:cNvCxnSpPr>
          <p:nvPr/>
        </p:nvCxnSpPr>
        <p:spPr>
          <a:xfrm flipH="1">
            <a:off x="3302742" y="3584222"/>
            <a:ext cx="402336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B9A438E-916B-CD7F-D13F-F7C69247FF5F}"/>
              </a:ext>
            </a:extLst>
          </p:cNvPr>
          <p:cNvSpPr txBox="1"/>
          <p:nvPr/>
        </p:nvSpPr>
        <p:spPr>
          <a:xfrm>
            <a:off x="3728446" y="2126455"/>
            <a:ext cx="201168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404040"/>
                </a:solidFill>
              </a:rPr>
              <a:t>Additional TLR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404040"/>
                </a:solidFill>
              </a:rPr>
              <a:t>RR, </a:t>
            </a:r>
            <a:r>
              <a:rPr lang="pl-PL" sz="1400" dirty="0">
                <a:solidFill>
                  <a:srgbClr val="404040"/>
                </a:solidFill>
              </a:rPr>
              <a:t>0.31 (95% CI, 0.15</a:t>
            </a:r>
            <a:r>
              <a:rPr lang="en-US" sz="1400" dirty="0">
                <a:solidFill>
                  <a:srgbClr val="404040"/>
                </a:solidFill>
              </a:rPr>
              <a:t>-</a:t>
            </a:r>
            <a:r>
              <a:rPr lang="pl-PL" sz="1400" dirty="0">
                <a:solidFill>
                  <a:srgbClr val="404040"/>
                </a:solidFill>
              </a:rPr>
              <a:t>0.64)</a:t>
            </a:r>
          </a:p>
          <a:p>
            <a:pPr algn="ctr">
              <a:lnSpc>
                <a:spcPct val="90000"/>
              </a:lnSpc>
            </a:pPr>
            <a:r>
              <a:rPr lang="pl-PL" sz="1400" dirty="0">
                <a:solidFill>
                  <a:srgbClr val="404040"/>
                </a:solidFill>
              </a:rPr>
              <a:t>P=0.002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94E7242-E4AE-3B16-34BD-E8A5415B7EEB}"/>
              </a:ext>
            </a:extLst>
          </p:cNvPr>
          <p:cNvCxnSpPr>
            <a:cxnSpLocks/>
          </p:cNvCxnSpPr>
          <p:nvPr/>
        </p:nvCxnSpPr>
        <p:spPr>
          <a:xfrm>
            <a:off x="5763494" y="2449534"/>
            <a:ext cx="402336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62DCAD8-B7A6-F03B-0875-5CE09033D9B7}"/>
              </a:ext>
            </a:extLst>
          </p:cNvPr>
          <p:cNvSpPr txBox="1"/>
          <p:nvPr/>
        </p:nvSpPr>
        <p:spPr>
          <a:xfrm>
            <a:off x="7401938" y="2498467"/>
            <a:ext cx="548640" cy="2743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dirty="0">
                <a:solidFill>
                  <a:srgbClr val="404040"/>
                </a:solidFill>
              </a:rPr>
              <a:t>-11.1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3A9850-1A2F-3D45-7B43-2E8C3659274D}"/>
              </a:ext>
            </a:extLst>
          </p:cNvPr>
          <p:cNvSpPr txBox="1"/>
          <p:nvPr/>
        </p:nvSpPr>
        <p:spPr>
          <a:xfrm>
            <a:off x="7401938" y="3603638"/>
            <a:ext cx="548640" cy="2743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dirty="0">
                <a:solidFill>
                  <a:srgbClr val="404040"/>
                </a:solidFill>
              </a:rPr>
              <a:t>-9.1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5FA34522-F952-CFCF-1494-BAB223F9541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95059" y="2449534"/>
            <a:ext cx="402336" cy="457200"/>
          </a:xfrm>
          <a:prstGeom prst="bentConnector3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8703E62-55A2-71A1-E800-7D44421EFD45}"/>
              </a:ext>
            </a:extLst>
          </p:cNvPr>
          <p:cNvSpPr txBox="1"/>
          <p:nvPr/>
        </p:nvSpPr>
        <p:spPr>
          <a:xfrm>
            <a:off x="2514600" y="4637468"/>
            <a:ext cx="4114800" cy="49377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Cox proportional hazard model for time to first TLR; Negative binomial model for recurrent event analysis; RR=Risk Ratio</a:t>
            </a:r>
          </a:p>
        </p:txBody>
      </p:sp>
    </p:spTree>
    <p:extLst>
      <p:ext uri="{BB962C8B-B14F-4D97-AF65-F5344CB8AC3E}">
        <p14:creationId xmlns:p14="http://schemas.microsoft.com/office/powerpoint/2010/main" val="230040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6EEB4-BD97-9AC1-20A0-D138A6061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F892E1-3062-ECE0-A4C1-7F4C9193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TV-MI at 2 Years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DA20FC-BD17-EF43-42C2-4B17963BEF65}"/>
              </a:ext>
            </a:extLst>
          </p:cNvPr>
          <p:cNvSpPr/>
          <p:nvPr/>
        </p:nvSpPr>
        <p:spPr>
          <a:xfrm>
            <a:off x="731520" y="1064357"/>
            <a:ext cx="7680960" cy="3474720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EC7816D-67B7-FED4-4471-2651F1CB4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21678"/>
              </p:ext>
            </p:extLst>
          </p:nvPr>
        </p:nvGraphicFramePr>
        <p:xfrm>
          <a:off x="792914" y="3908807"/>
          <a:ext cx="744437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900309823"/>
                    </a:ext>
                  </a:extLst>
                </a:gridCol>
                <a:gridCol w="1014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566">
                  <a:extLst>
                    <a:ext uri="{9D8B030D-6E8A-4147-A177-3AD203B41FA5}">
                      <a16:colId xmlns:a16="http://schemas.microsoft.com/office/drawing/2014/main" val="2125315331"/>
                    </a:ext>
                  </a:extLst>
                </a:gridCol>
                <a:gridCol w="891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8154">
                  <a:extLst>
                    <a:ext uri="{9D8B030D-6E8A-4147-A177-3AD203B41FA5}">
                      <a16:colId xmlns:a16="http://schemas.microsoft.com/office/drawing/2014/main" val="1214084991"/>
                    </a:ext>
                  </a:extLst>
                </a:gridCol>
                <a:gridCol w="6300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5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# at risk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AGENT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406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366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BA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51194CCC-9E76-266E-696A-F000B1EDB357}"/>
              </a:ext>
            </a:extLst>
          </p:cNvPr>
          <p:cNvSpPr txBox="1"/>
          <p:nvPr/>
        </p:nvSpPr>
        <p:spPr>
          <a:xfrm rot="16200000">
            <a:off x="-161506" y="2238641"/>
            <a:ext cx="2449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Target Vessel-MI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0421C3-D9F4-EDE7-8DC4-42E37763147F}"/>
              </a:ext>
            </a:extLst>
          </p:cNvPr>
          <p:cNvSpPr txBox="1"/>
          <p:nvPr/>
        </p:nvSpPr>
        <p:spPr>
          <a:xfrm>
            <a:off x="3441875" y="3656554"/>
            <a:ext cx="27432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tabLst>
                <a:tab pos="1255713" algn="l"/>
                <a:tab pos="1376363" algn="l"/>
              </a:tabLst>
            </a:pPr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Months Since Index Procedure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B0655-C655-92A3-5375-8044B7BF5552}"/>
              </a:ext>
            </a:extLst>
          </p:cNvPr>
          <p:cNvSpPr txBox="1"/>
          <p:nvPr/>
        </p:nvSpPr>
        <p:spPr>
          <a:xfrm>
            <a:off x="3611880" y="4645152"/>
            <a:ext cx="1920240" cy="49377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KM Event Rate; Log-rank P values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9656C5-74A1-C66B-6814-CA8FC069F92B}"/>
              </a:ext>
            </a:extLst>
          </p:cNvPr>
          <p:cNvGrpSpPr/>
          <p:nvPr/>
        </p:nvGrpSpPr>
        <p:grpSpPr>
          <a:xfrm>
            <a:off x="2560320" y="766589"/>
            <a:ext cx="4023360" cy="253916"/>
            <a:chOff x="5002859" y="788416"/>
            <a:chExt cx="3181899" cy="25391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EF285D2-16DF-0DD7-1F07-89AC24B1A6D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02859" y="915374"/>
              <a:ext cx="244299" cy="0"/>
            </a:xfrm>
            <a:prstGeom prst="line">
              <a:avLst/>
            </a:prstGeom>
            <a:noFill/>
            <a:ln w="28575" cap="flat" cmpd="sng" algn="ctr">
              <a:solidFill>
                <a:srgbClr val="374E55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48673C-BB4D-B61F-1618-C4C6AFA94CCA}"/>
                </a:ext>
              </a:extLst>
            </p:cNvPr>
            <p:cNvSpPr txBox="1"/>
            <p:nvPr/>
          </p:nvSpPr>
          <p:spPr>
            <a:xfrm>
              <a:off x="5207578" y="788416"/>
              <a:ext cx="1491250" cy="25391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rgbClr val="404040"/>
                  </a:solidFill>
                  <a:ea typeface="ヒラギノ角ゴ Pro W3"/>
                  <a:cs typeface="Times New Roman" panose="02020603050405020304" pitchFamily="18" charset="0"/>
                </a:rPr>
                <a:t>AGENT DCB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ヒラギノ角ゴ Pro W3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0D6C21-D6D8-701E-FE45-24514163459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488789" y="915374"/>
              <a:ext cx="244299" cy="0"/>
            </a:xfrm>
            <a:prstGeom prst="line">
              <a:avLst/>
            </a:prstGeom>
            <a:noFill/>
            <a:ln w="28575" cap="flat" cmpd="sng" algn="ctr">
              <a:solidFill>
                <a:srgbClr val="FC8D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4E2820-163E-A483-066A-F4C10CD7579C}"/>
                </a:ext>
              </a:extLst>
            </p:cNvPr>
            <p:cNvSpPr txBox="1"/>
            <p:nvPr/>
          </p:nvSpPr>
          <p:spPr>
            <a:xfrm>
              <a:off x="6693508" y="788416"/>
              <a:ext cx="1491250" cy="25391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ea typeface="ヒラギノ角ゴ Pro W3"/>
                  <a:cs typeface="Times New Roman" panose="02020603050405020304" pitchFamily="18" charset="0"/>
                </a:rPr>
                <a:t>Balloon Angioplasty</a:t>
              </a:r>
            </a:p>
          </p:txBody>
        </p:sp>
      </p:grpSp>
      <p:sp>
        <p:nvSpPr>
          <p:cNvPr id="1028" name="TextBox 1027">
            <a:extLst>
              <a:ext uri="{FF2B5EF4-FFF2-40B4-BE49-F238E27FC236}">
                <a16:creationId xmlns:a16="http://schemas.microsoft.com/office/drawing/2014/main" id="{B837AF37-8CF7-1EAD-7BCA-AF30B91E6D0B}"/>
              </a:ext>
            </a:extLst>
          </p:cNvPr>
          <p:cNvSpPr txBox="1"/>
          <p:nvPr/>
        </p:nvSpPr>
        <p:spPr>
          <a:xfrm>
            <a:off x="1474980" y="3501370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b="0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22C780A5-1031-BC95-1ED8-6CCEEB710EDF}"/>
              </a:ext>
            </a:extLst>
          </p:cNvPr>
          <p:cNvSpPr txBox="1"/>
          <p:nvPr/>
        </p:nvSpPr>
        <p:spPr>
          <a:xfrm>
            <a:off x="1474980" y="1062273"/>
            <a:ext cx="240323" cy="265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b="0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</a:t>
            </a: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2C10490E-9D73-E615-D0E7-D18C882C4200}"/>
              </a:ext>
            </a:extLst>
          </p:cNvPr>
          <p:cNvSpPr txBox="1"/>
          <p:nvPr/>
        </p:nvSpPr>
        <p:spPr>
          <a:xfrm>
            <a:off x="1474980" y="2897240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</a:t>
            </a:r>
            <a:endParaRPr lang="en-US" sz="1600" b="0" i="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16B3BD64-4B61-5893-92B1-7B0C6407B06B}"/>
              </a:ext>
            </a:extLst>
          </p:cNvPr>
          <p:cNvSpPr txBox="1"/>
          <p:nvPr/>
        </p:nvSpPr>
        <p:spPr>
          <a:xfrm>
            <a:off x="1474980" y="1661122"/>
            <a:ext cx="240323" cy="265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b="0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85B465DE-D498-14B8-CEAE-8CFCFC8324C9}"/>
              </a:ext>
            </a:extLst>
          </p:cNvPr>
          <p:cNvSpPr txBox="1"/>
          <p:nvPr/>
        </p:nvSpPr>
        <p:spPr>
          <a:xfrm>
            <a:off x="1474980" y="2275339"/>
            <a:ext cx="240323" cy="265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b="0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C11BE-11C6-0943-59BD-296F4B91586C}"/>
              </a:ext>
            </a:extLst>
          </p:cNvPr>
          <p:cNvSpPr txBox="1"/>
          <p:nvPr/>
        </p:nvSpPr>
        <p:spPr>
          <a:xfrm>
            <a:off x="7813866" y="3000090"/>
            <a:ext cx="671554" cy="27699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374E55"/>
                </a:solidFill>
                <a:cs typeface="Arial" panose="020B0604020202020204" pitchFamily="34" charset="0"/>
              </a:rPr>
              <a:t>8%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2D1FB-3996-F670-EAEE-D326C8BFBAB2}"/>
              </a:ext>
            </a:extLst>
          </p:cNvPr>
          <p:cNvSpPr txBox="1"/>
          <p:nvPr/>
        </p:nvSpPr>
        <p:spPr>
          <a:xfrm>
            <a:off x="7813866" y="2737695"/>
            <a:ext cx="671554" cy="27699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DF8F44"/>
                </a:solidFill>
                <a:cs typeface="Arial" panose="020B0604020202020204" pitchFamily="34" charset="0"/>
              </a:rPr>
              <a:t>12%</a:t>
            </a:r>
            <a:endParaRPr lang="en-US" sz="2000" dirty="0">
              <a:solidFill>
                <a:srgbClr val="DF8F44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1EECC6E-3250-B6EE-067B-CC96F5023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562" r="2532" b="20180"/>
          <a:stretch/>
        </p:blipFill>
        <p:spPr>
          <a:xfrm>
            <a:off x="1686973" y="1101606"/>
            <a:ext cx="6442735" cy="26517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55B6794-492D-8D22-3528-7B6DB2DB1103}"/>
              </a:ext>
            </a:extLst>
          </p:cNvPr>
          <p:cNvSpPr txBox="1"/>
          <p:nvPr/>
        </p:nvSpPr>
        <p:spPr>
          <a:xfrm>
            <a:off x="3538295" y="1071557"/>
            <a:ext cx="2740090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  <a:tabLst>
                <a:tab pos="1255713" algn="l"/>
                <a:tab pos="1376363" algn="l"/>
              </a:tabLst>
            </a:pPr>
            <a:r>
              <a:rPr lang="en-US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2 years: </a:t>
            </a:r>
          </a:p>
          <a:p>
            <a:pPr algn="ctr">
              <a:lnSpc>
                <a:spcPct val="90000"/>
              </a:lnSpc>
              <a:tabLst>
                <a:tab pos="1255713" algn="l"/>
                <a:tab pos="1376363" algn="l"/>
              </a:tabLst>
            </a:pPr>
            <a:r>
              <a:rPr lang="en-US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HR </a:t>
            </a:r>
            <a:r>
              <a:rPr lang="pl-PL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0.63 (95% CI 0.37 to 1.08)</a:t>
            </a:r>
          </a:p>
          <a:p>
            <a:pPr algn="ctr">
              <a:lnSpc>
                <a:spcPct val="90000"/>
              </a:lnSpc>
              <a:tabLst>
                <a:tab pos="1255713" algn="l"/>
                <a:tab pos="1376363" algn="l"/>
              </a:tabLst>
            </a:pPr>
            <a:r>
              <a:rPr lang="pl-PL" sz="1600" dirty="0">
                <a:solidFill>
                  <a:srgbClr val="404040"/>
                </a:solidFill>
                <a:cs typeface="Times New Roman" panose="02020603050405020304" pitchFamily="18" charset="0"/>
              </a:rPr>
              <a:t>P=0.09</a:t>
            </a:r>
          </a:p>
        </p:txBody>
      </p:sp>
    </p:spTree>
    <p:extLst>
      <p:ext uri="{BB962C8B-B14F-4D97-AF65-F5344CB8AC3E}">
        <p14:creationId xmlns:p14="http://schemas.microsoft.com/office/powerpoint/2010/main" val="256551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D9C1F-8B41-0949-275A-17639154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AD3FCD-B019-F443-1396-6BAED935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Definite/Probable ST at 2 Years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D3FCBE-D390-06A5-ECA8-A3EF3996EEBF}"/>
              </a:ext>
            </a:extLst>
          </p:cNvPr>
          <p:cNvSpPr/>
          <p:nvPr/>
        </p:nvSpPr>
        <p:spPr>
          <a:xfrm>
            <a:off x="731520" y="1064357"/>
            <a:ext cx="7680960" cy="3474720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EE4D021-A0C0-ADAF-3CD1-383F4F051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825920"/>
              </p:ext>
            </p:extLst>
          </p:nvPr>
        </p:nvGraphicFramePr>
        <p:xfrm>
          <a:off x="763418" y="3908807"/>
          <a:ext cx="75895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28">
                  <a:extLst>
                    <a:ext uri="{9D8B030D-6E8A-4147-A177-3AD203B41FA5}">
                      <a16:colId xmlns:a16="http://schemas.microsoft.com/office/drawing/2014/main" val="2900309823"/>
                    </a:ext>
                  </a:extLst>
                </a:gridCol>
                <a:gridCol w="1602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501">
                  <a:extLst>
                    <a:ext uri="{9D8B030D-6E8A-4147-A177-3AD203B41FA5}">
                      <a16:colId xmlns:a16="http://schemas.microsoft.com/office/drawing/2014/main" val="2125315331"/>
                    </a:ext>
                  </a:extLst>
                </a:gridCol>
                <a:gridCol w="759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48232">
                  <a:extLst>
                    <a:ext uri="{9D8B030D-6E8A-4147-A177-3AD203B41FA5}">
                      <a16:colId xmlns:a16="http://schemas.microsoft.com/office/drawing/2014/main" val="1214084991"/>
                    </a:ext>
                  </a:extLst>
                </a:gridCol>
                <a:gridCol w="6395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5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# at risk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AGENT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406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383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BA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+mn-lt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40404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12B7843-824F-4456-8658-A99B656098E9}"/>
              </a:ext>
            </a:extLst>
          </p:cNvPr>
          <p:cNvSpPr txBox="1"/>
          <p:nvPr/>
        </p:nvSpPr>
        <p:spPr>
          <a:xfrm rot="16200000">
            <a:off x="-161506" y="2238641"/>
            <a:ext cx="2449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Definite/Probable 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86340A-CFE2-36C1-4837-91E4519A9D36}"/>
              </a:ext>
            </a:extLst>
          </p:cNvPr>
          <p:cNvSpPr txBox="1"/>
          <p:nvPr/>
        </p:nvSpPr>
        <p:spPr>
          <a:xfrm>
            <a:off x="3412379" y="3656554"/>
            <a:ext cx="27432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tabLst>
                <a:tab pos="1255713" algn="l"/>
                <a:tab pos="1376363" algn="l"/>
              </a:tabLst>
            </a:pPr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Months Since Index Procedure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2073D2-4BE5-1E0E-32F7-66ABD65887A7}"/>
              </a:ext>
            </a:extLst>
          </p:cNvPr>
          <p:cNvSpPr txBox="1"/>
          <p:nvPr/>
        </p:nvSpPr>
        <p:spPr>
          <a:xfrm>
            <a:off x="3611880" y="4645152"/>
            <a:ext cx="1920240" cy="49377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KM Event Rate; Log-rank P values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E62B2C-2443-5314-E930-5B82BABB7548}"/>
              </a:ext>
            </a:extLst>
          </p:cNvPr>
          <p:cNvGrpSpPr/>
          <p:nvPr/>
        </p:nvGrpSpPr>
        <p:grpSpPr>
          <a:xfrm>
            <a:off x="2560320" y="766589"/>
            <a:ext cx="4023360" cy="253916"/>
            <a:chOff x="5002859" y="788416"/>
            <a:chExt cx="3181899" cy="25391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9DA6A3C-44D5-A001-E861-B2ED1E815FB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02859" y="915374"/>
              <a:ext cx="244299" cy="0"/>
            </a:xfrm>
            <a:prstGeom prst="line">
              <a:avLst/>
            </a:prstGeom>
            <a:noFill/>
            <a:ln w="28575" cap="flat" cmpd="sng" algn="ctr">
              <a:solidFill>
                <a:srgbClr val="374E55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0BDFD5-3721-CE41-A85C-7F0853CD1B31}"/>
                </a:ext>
              </a:extLst>
            </p:cNvPr>
            <p:cNvSpPr txBox="1"/>
            <p:nvPr/>
          </p:nvSpPr>
          <p:spPr>
            <a:xfrm>
              <a:off x="5207578" y="788416"/>
              <a:ext cx="1491250" cy="25391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rgbClr val="404040"/>
                  </a:solidFill>
                  <a:ea typeface="ヒラギノ角ゴ Pro W3"/>
                  <a:cs typeface="Times New Roman" panose="02020603050405020304" pitchFamily="18" charset="0"/>
                </a:rPr>
                <a:t>AGENT DCB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ヒラギノ角ゴ Pro W3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9CC3CE9-A760-E025-8C35-EB0AA6D3454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488789" y="915374"/>
              <a:ext cx="244299" cy="0"/>
            </a:xfrm>
            <a:prstGeom prst="line">
              <a:avLst/>
            </a:prstGeom>
            <a:noFill/>
            <a:ln w="28575" cap="flat" cmpd="sng" algn="ctr">
              <a:solidFill>
                <a:srgbClr val="FC8D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A9241E-5A4D-8C8E-F1A8-539035992B74}"/>
                </a:ext>
              </a:extLst>
            </p:cNvPr>
            <p:cNvSpPr txBox="1"/>
            <p:nvPr/>
          </p:nvSpPr>
          <p:spPr>
            <a:xfrm>
              <a:off x="6693508" y="788416"/>
              <a:ext cx="1491250" cy="25391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ea typeface="ヒラギノ角ゴ Pro W3"/>
                  <a:cs typeface="Times New Roman" panose="02020603050405020304" pitchFamily="18" charset="0"/>
                </a:rPr>
                <a:t>Balloon Angioplasty</a:t>
              </a:r>
            </a:p>
          </p:txBody>
        </p:sp>
      </p:grpSp>
      <p:sp>
        <p:nvSpPr>
          <p:cNvPr id="1036" name="TextBox 1035">
            <a:extLst>
              <a:ext uri="{FF2B5EF4-FFF2-40B4-BE49-F238E27FC236}">
                <a16:creationId xmlns:a16="http://schemas.microsoft.com/office/drawing/2014/main" id="{9CB47D03-3667-A009-6EF5-A10989DBD417}"/>
              </a:ext>
            </a:extLst>
          </p:cNvPr>
          <p:cNvSpPr txBox="1"/>
          <p:nvPr/>
        </p:nvSpPr>
        <p:spPr>
          <a:xfrm>
            <a:off x="3564048" y="1104348"/>
            <a:ext cx="2740090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  <a:tabLst>
                <a:tab pos="1255713" algn="l"/>
                <a:tab pos="1376363" algn="l"/>
              </a:tabLst>
            </a:pPr>
            <a:r>
              <a:rPr lang="en-US" sz="1600" b="1" dirty="0">
                <a:solidFill>
                  <a:srgbClr val="374E55"/>
                </a:solidFill>
                <a:cs typeface="Arial" panose="020B0604020202020204" pitchFamily="34" charset="0"/>
              </a:rPr>
              <a:t>AGENT</a:t>
            </a:r>
            <a:r>
              <a:rPr lang="en-US" sz="1600" dirty="0">
                <a:solidFill>
                  <a:srgbClr val="374E55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374E55"/>
                </a:solidFill>
                <a:cs typeface="Arial" panose="020B0604020202020204" pitchFamily="34" charset="0"/>
              </a:rPr>
              <a:t>0.0%</a:t>
            </a:r>
            <a:r>
              <a:rPr lang="en-US" sz="1600" dirty="0">
                <a:solidFill>
                  <a:srgbClr val="374E55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cs typeface="Arial" panose="020B0604020202020204" pitchFamily="34" charset="0"/>
              </a:rPr>
              <a:t>vs.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DF8F44"/>
                </a:solidFill>
                <a:cs typeface="Arial" panose="020B0604020202020204" pitchFamily="34" charset="0"/>
              </a:rPr>
              <a:t>BA 3.1% </a:t>
            </a:r>
          </a:p>
          <a:p>
            <a:pPr algn="ctr">
              <a:lnSpc>
                <a:spcPct val="90000"/>
              </a:lnSpc>
              <a:tabLst>
                <a:tab pos="1255713" algn="l"/>
                <a:tab pos="1376363" algn="l"/>
              </a:tabLst>
            </a:pPr>
            <a:r>
              <a:rPr lang="en-US" sz="1600" dirty="0">
                <a:solidFill>
                  <a:srgbClr val="404040"/>
                </a:solidFill>
                <a:cs typeface="Arial" panose="020B0604020202020204" pitchFamily="34" charset="0"/>
              </a:rPr>
              <a:t>P=0.0004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CF73DC-FB69-C58D-31BF-DF17937CB305}"/>
              </a:ext>
            </a:extLst>
          </p:cNvPr>
          <p:cNvSpPr txBox="1"/>
          <p:nvPr/>
        </p:nvSpPr>
        <p:spPr>
          <a:xfrm>
            <a:off x="1499272" y="3531110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b="0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B134A2-D4EF-C676-24BB-98AFBD33A2C8}"/>
              </a:ext>
            </a:extLst>
          </p:cNvPr>
          <p:cNvSpPr txBox="1"/>
          <p:nvPr/>
        </p:nvSpPr>
        <p:spPr>
          <a:xfrm>
            <a:off x="1499272" y="2301236"/>
            <a:ext cx="240323" cy="22448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5%</a:t>
            </a:r>
            <a:endParaRPr lang="en-US" sz="1600" b="0" i="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51521B3C-47AA-F0B7-B24A-701379C26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43" r="3131" b="20180"/>
          <a:stretch/>
        </p:blipFill>
        <p:spPr>
          <a:xfrm>
            <a:off x="1660398" y="1119827"/>
            <a:ext cx="6547391" cy="26517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188162C-0D6C-5311-B5CF-E4C69FAE4021}"/>
              </a:ext>
            </a:extLst>
          </p:cNvPr>
          <p:cNvSpPr txBox="1"/>
          <p:nvPr/>
        </p:nvSpPr>
        <p:spPr>
          <a:xfrm>
            <a:off x="1445484" y="1077641"/>
            <a:ext cx="240323" cy="265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b="0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473C2B-78C9-FD56-EFAE-6FD1B4FFCE0A}"/>
              </a:ext>
            </a:extLst>
          </p:cNvPr>
          <p:cNvSpPr txBox="1"/>
          <p:nvPr/>
        </p:nvSpPr>
        <p:spPr>
          <a:xfrm>
            <a:off x="5651673" y="2239605"/>
            <a:ext cx="24768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tabLst>
                <a:tab pos="1255713" algn="l"/>
                <a:tab pos="1376363" algn="l"/>
              </a:tabLst>
            </a:pPr>
            <a:r>
              <a:rPr lang="en-US" sz="1600" dirty="0">
                <a:solidFill>
                  <a:srgbClr val="404040"/>
                </a:solidFill>
                <a:cs typeface="Arial" panose="020B0604020202020204" pitchFamily="34" charset="0"/>
              </a:rPr>
              <a:t>All STs occurred in patients with multilayer ISR</a:t>
            </a:r>
          </a:p>
        </p:txBody>
      </p:sp>
    </p:spTree>
    <p:extLst>
      <p:ext uri="{BB962C8B-B14F-4D97-AF65-F5344CB8AC3E}">
        <p14:creationId xmlns:p14="http://schemas.microsoft.com/office/powerpoint/2010/main" val="423460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154571-483D-40B0-81DF-16158A65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Subgroup Analyses of 2-Year TLF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30855DC5-B41C-0B46-E114-DC69BB422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38984"/>
              </p:ext>
            </p:extLst>
          </p:nvPr>
        </p:nvGraphicFramePr>
        <p:xfrm>
          <a:off x="411481" y="904819"/>
          <a:ext cx="8321040" cy="33655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1566">
                  <a:extLst>
                    <a:ext uri="{9D8B030D-6E8A-4147-A177-3AD203B41FA5}">
                      <a16:colId xmlns:a16="http://schemas.microsoft.com/office/drawing/2014/main" val="4160728361"/>
                    </a:ext>
                  </a:extLst>
                </a:gridCol>
                <a:gridCol w="2117478">
                  <a:extLst>
                    <a:ext uri="{9D8B030D-6E8A-4147-A177-3AD203B41FA5}">
                      <a16:colId xmlns:a16="http://schemas.microsoft.com/office/drawing/2014/main" val="41515992"/>
                    </a:ext>
                  </a:extLst>
                </a:gridCol>
                <a:gridCol w="1037425">
                  <a:extLst>
                    <a:ext uri="{9D8B030D-6E8A-4147-A177-3AD203B41FA5}">
                      <a16:colId xmlns:a16="http://schemas.microsoft.com/office/drawing/2014/main" val="2658540385"/>
                    </a:ext>
                  </a:extLst>
                </a:gridCol>
                <a:gridCol w="1037425">
                  <a:extLst>
                    <a:ext uri="{9D8B030D-6E8A-4147-A177-3AD203B41FA5}">
                      <a16:colId xmlns:a16="http://schemas.microsoft.com/office/drawing/2014/main" val="3821473170"/>
                    </a:ext>
                  </a:extLst>
                </a:gridCol>
                <a:gridCol w="2413600">
                  <a:extLst>
                    <a:ext uri="{9D8B030D-6E8A-4147-A177-3AD203B41FA5}">
                      <a16:colId xmlns:a16="http://schemas.microsoft.com/office/drawing/2014/main" val="398064797"/>
                    </a:ext>
                  </a:extLst>
                </a:gridCol>
                <a:gridCol w="893546">
                  <a:extLst>
                    <a:ext uri="{9D8B030D-6E8A-4147-A177-3AD203B41FA5}">
                      <a16:colId xmlns:a16="http://schemas.microsoft.com/office/drawing/2014/main" val="959979593"/>
                    </a:ext>
                  </a:extLst>
                </a:gridCol>
              </a:tblGrid>
              <a:tr h="301764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Subgroup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5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Subgroup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AGENT DCB 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5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BA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5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Hazard Ratio [95% CI]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5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P-Interaction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5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544103"/>
                  </a:ext>
                </a:extLst>
              </a:tr>
              <a:tr h="278524"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All Patients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All Patients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27.0%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34.0%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021222"/>
                  </a:ext>
                </a:extLst>
              </a:tr>
              <a:tr h="278524">
                <a:tc rowSpan="2">
                  <a:txBody>
                    <a:bodyPr/>
                    <a:lstStyle/>
                    <a:p>
                      <a:pPr marL="0" marR="0" lvl="0" indent="0" algn="l" defTabSz="182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</a:tabLst>
                        <a:defRPr/>
                      </a:pPr>
                      <a:r>
                        <a:rPr lang="en-US" sz="1200" b="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indent="0" defTabSz="182880">
                        <a:tabLst>
                          <a:tab pos="182880" algn="l"/>
                        </a:tabLs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Female (N=157)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24.1%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30.5%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615995"/>
                  </a:ext>
                </a:extLst>
              </a:tr>
              <a:tr h="278524">
                <a:tc vMerge="1">
                  <a:txBody>
                    <a:bodyPr/>
                    <a:lstStyle/>
                    <a:p>
                      <a:pPr marL="91440" lvl="1" indent="0" defTabSz="182880">
                        <a:tabLst>
                          <a:tab pos="182880" algn="l"/>
                        </a:tabLs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2385" marR="32385" marT="16192" marB="16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lvl="1" indent="0" defTabSz="182880">
                        <a:tabLst>
                          <a:tab pos="182880" algn="l"/>
                        </a:tabLs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Male (N=443)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28.0%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35.3%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55784"/>
                  </a:ext>
                </a:extLst>
              </a:tr>
              <a:tr h="278524">
                <a:tc rowSpan="2">
                  <a:txBody>
                    <a:bodyPr/>
                    <a:lstStyle/>
                    <a:p>
                      <a:pPr marL="0" marR="0" lvl="1" indent="0" algn="l" defTabSz="91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" algn="l"/>
                        </a:tabLst>
                        <a:defRPr/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lvl="1" indent="0" defTabSz="91440">
                        <a:tabLst>
                          <a:tab pos="91440" algn="l"/>
                        </a:tabLs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&lt;75 years (N=436)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27.2%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33.7%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707822"/>
                  </a:ext>
                </a:extLst>
              </a:tr>
              <a:tr h="278524">
                <a:tc vMerge="1">
                  <a:txBody>
                    <a:bodyPr/>
                    <a:lstStyle/>
                    <a:p>
                      <a:pPr marL="91440" indent="0"/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2385" marR="32385" marT="16192" marB="16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/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≥75 years (N=164)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26.4%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34.6%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355809"/>
                  </a:ext>
                </a:extLst>
              </a:tr>
              <a:tr h="278524"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Diabetes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indent="0"/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US" sz="1200" baseline="300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1200" baseline="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(N=269)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28.6%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34.2%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591670"/>
                  </a:ext>
                </a:extLst>
              </a:tr>
              <a:tr h="278524">
                <a:tc vMerge="1">
                  <a:txBody>
                    <a:bodyPr/>
                    <a:lstStyle/>
                    <a:p>
                      <a:pPr marL="91440" indent="0"/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2385" marR="32385" marT="16192" marB="16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/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200" baseline="300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† </a:t>
                      </a:r>
                      <a:r>
                        <a:rPr lang="en-US" sz="1200" baseline="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(N=329)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25.4%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33.9%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362343"/>
                  </a:ext>
                </a:extLst>
              </a:tr>
              <a:tr h="278524"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Vessel size</a:t>
                      </a:r>
                      <a:r>
                        <a:rPr lang="en-US" sz="1200" baseline="300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‡</a:t>
                      </a:r>
                      <a:endParaRPr lang="en-US" sz="1200" dirty="0">
                        <a:solidFill>
                          <a:srgbClr val="40404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/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Small (RVD&lt;2.75 mm) (N=332)</a:t>
                      </a:r>
                      <a:endParaRPr lang="en-US" sz="1200" baseline="30000" dirty="0">
                        <a:solidFill>
                          <a:srgbClr val="40404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27.5%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34.4%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UD Digi Kyokasho N-R" panose="02020400000000000000" pitchFamily="17" charset="-128"/>
                          <a:cs typeface="Times New Roman" panose="02020603050405020304" pitchFamily="18" charset="0"/>
                        </a:rPr>
                        <a:t>0.93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184242"/>
                  </a:ext>
                </a:extLst>
              </a:tr>
              <a:tr h="278524">
                <a:tc vMerge="1">
                  <a:txBody>
                    <a:bodyPr/>
                    <a:lstStyle/>
                    <a:p>
                      <a:pPr marL="91440" indent="0"/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2385" marR="32385" marT="16192" marB="16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/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Large (RVD≥2.75 mm)</a:t>
                      </a:r>
                      <a:r>
                        <a:rPr lang="en-US" sz="1200" baseline="300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(N=265)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26.6%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34.4%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828880"/>
                  </a:ext>
                </a:extLst>
              </a:tr>
              <a:tr h="278524"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Stent Layer</a:t>
                      </a:r>
                      <a:r>
                        <a:rPr lang="en-US" sz="1200" baseline="300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§</a:t>
                      </a:r>
                      <a:endParaRPr lang="en-US" sz="1200" dirty="0">
                        <a:solidFill>
                          <a:srgbClr val="40404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indent="0"/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Single (N=341)</a:t>
                      </a:r>
                      <a:endParaRPr lang="en-US" sz="1200" baseline="30000" dirty="0">
                        <a:solidFill>
                          <a:srgbClr val="40404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20.7%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26.6%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480577"/>
                  </a:ext>
                </a:extLst>
              </a:tr>
              <a:tr h="278524">
                <a:tc vMerge="1">
                  <a:txBody>
                    <a:bodyPr/>
                    <a:lstStyle/>
                    <a:p>
                      <a:pPr marL="91440" indent="0"/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2385" marR="32385" marT="16192" marB="16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/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Multiple (N=258)</a:t>
                      </a:r>
                    </a:p>
                  </a:txBody>
                  <a:tcPr marL="32385" marR="32385" marT="16192" marB="16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35.4%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44.0%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70341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0CE9EE1B-5729-4558-C721-FF1A4A9AF696}"/>
              </a:ext>
            </a:extLst>
          </p:cNvPr>
          <p:cNvGrpSpPr/>
          <p:nvPr/>
        </p:nvGrpSpPr>
        <p:grpSpPr>
          <a:xfrm>
            <a:off x="5609460" y="4421375"/>
            <a:ext cx="1948647" cy="277019"/>
            <a:chOff x="3683254" y="9751752"/>
            <a:chExt cx="3507565" cy="4986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444305-9168-787E-2747-E97AC0D6DD4A}"/>
                </a:ext>
              </a:extLst>
            </p:cNvPr>
            <p:cNvSpPr txBox="1"/>
            <p:nvPr/>
          </p:nvSpPr>
          <p:spPr>
            <a:xfrm>
              <a:off x="3683254" y="9751752"/>
              <a:ext cx="1874245" cy="498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404040"/>
                  </a:solidFill>
                  <a:cs typeface="Times New Roman" panose="02020603050405020304" pitchFamily="18" charset="0"/>
                </a:rPr>
                <a:t>AGENT better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DF6E2E-96C6-231B-5BFE-FFF124A632C4}"/>
                </a:ext>
              </a:extLst>
            </p:cNvPr>
            <p:cNvSpPr txBox="1"/>
            <p:nvPr/>
          </p:nvSpPr>
          <p:spPr>
            <a:xfrm>
              <a:off x="5579086" y="9751788"/>
              <a:ext cx="1397578" cy="498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404040"/>
                  </a:solidFill>
                  <a:cs typeface="Times New Roman" panose="02020603050405020304" pitchFamily="18" charset="0"/>
                </a:rPr>
                <a:t>BA better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FD6F11B-597F-93EF-0C66-D3A84E577E79}"/>
                </a:ext>
              </a:extLst>
            </p:cNvPr>
            <p:cNvCxnSpPr>
              <a:cxnSpLocks/>
            </p:cNvCxnSpPr>
            <p:nvPr/>
          </p:nvCxnSpPr>
          <p:spPr>
            <a:xfrm>
              <a:off x="3805287" y="9785106"/>
              <a:ext cx="1602413" cy="379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57CD1B9-3733-7C7C-5A08-D08152D424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8406" y="9785106"/>
              <a:ext cx="1602413" cy="379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CB1070-8575-7732-A113-B4A141E5B972}"/>
              </a:ext>
            </a:extLst>
          </p:cNvPr>
          <p:cNvSpPr txBox="1"/>
          <p:nvPr/>
        </p:nvSpPr>
        <p:spPr>
          <a:xfrm>
            <a:off x="2011680" y="4645152"/>
            <a:ext cx="5120640" cy="49377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0" i="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*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Diabetic patients requiring medical treatment; </a:t>
            </a:r>
            <a:r>
              <a:rPr lang="en-US" sz="1000" b="0" i="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†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iabetic patients treated with diet only or patients without diabetes; </a:t>
            </a:r>
            <a:r>
              <a:rPr lang="en-US" sz="1000" b="0" i="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‡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RVD based on angiographic core lab data.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B0316AF-BD10-7FA7-104A-11506C042F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7973709"/>
              </p:ext>
            </p:extLst>
          </p:nvPr>
        </p:nvGraphicFramePr>
        <p:xfrm>
          <a:off x="5190770" y="1262702"/>
          <a:ext cx="2825839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1281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16D5B-D5B1-47BB-EF80-447C14028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D61B53-8F39-2A23-AD61-B6631501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Endpoints at 2 Years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450E9C37-A925-77D3-4F6A-8B3F3880CD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390797"/>
              </p:ext>
            </p:extLst>
          </p:nvPr>
        </p:nvGraphicFramePr>
        <p:xfrm>
          <a:off x="248480" y="951271"/>
          <a:ext cx="8647043" cy="313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13E40E2-F4F6-A643-E945-049E71381895}"/>
              </a:ext>
            </a:extLst>
          </p:cNvPr>
          <p:cNvSpPr txBox="1"/>
          <p:nvPr/>
        </p:nvSpPr>
        <p:spPr>
          <a:xfrm>
            <a:off x="2971800" y="4645152"/>
            <a:ext cx="3200400" cy="49377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KM Event Rate; Log-rank P values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2BBE4E-50A6-38C3-C8BF-9F112EA73A74}"/>
              </a:ext>
            </a:extLst>
          </p:cNvPr>
          <p:cNvSpPr txBox="1"/>
          <p:nvPr/>
        </p:nvSpPr>
        <p:spPr>
          <a:xfrm>
            <a:off x="2403625" y="3930861"/>
            <a:ext cx="1188720" cy="50349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sz="1400" b="0" i="0" dirty="0">
                <a:solidFill>
                  <a:srgbClr val="404040"/>
                </a:solidFill>
                <a:cs typeface="Arial" panose="020B0604020202020204" pitchFamily="34" charset="0"/>
              </a:rPr>
              <a:t>Cardiac death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0932FA-A628-1A98-D2EC-2F56EFD6F74E}"/>
              </a:ext>
            </a:extLst>
          </p:cNvPr>
          <p:cNvSpPr txBox="1"/>
          <p:nvPr/>
        </p:nvSpPr>
        <p:spPr>
          <a:xfrm>
            <a:off x="3877381" y="3982385"/>
            <a:ext cx="822960" cy="50349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sz="1400" b="0" i="0" dirty="0">
                <a:solidFill>
                  <a:srgbClr val="404040"/>
                </a:solidFill>
                <a:cs typeface="Arial" panose="020B0604020202020204" pitchFamily="34" charset="0"/>
              </a:rPr>
              <a:t>MI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BEED26-68E6-7835-3049-51725B4DFA76}"/>
              </a:ext>
            </a:extLst>
          </p:cNvPr>
          <p:cNvSpPr txBox="1"/>
          <p:nvPr/>
        </p:nvSpPr>
        <p:spPr>
          <a:xfrm>
            <a:off x="7768696" y="3948416"/>
            <a:ext cx="822960" cy="50349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sz="1400" b="0" i="0" dirty="0">
                <a:solidFill>
                  <a:srgbClr val="404040"/>
                </a:solidFill>
                <a:cs typeface="Arial" panose="020B0604020202020204" pitchFamily="34" charset="0"/>
              </a:rPr>
              <a:t>TVF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934BE1-1D61-87CD-C34C-8F1223E12B9F}"/>
              </a:ext>
            </a:extLst>
          </p:cNvPr>
          <p:cNvSpPr txBox="1"/>
          <p:nvPr/>
        </p:nvSpPr>
        <p:spPr>
          <a:xfrm>
            <a:off x="6476609" y="3930859"/>
            <a:ext cx="822960" cy="50349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sz="1400" b="0" i="0" dirty="0">
                <a:solidFill>
                  <a:srgbClr val="404040"/>
                </a:solidFill>
                <a:cs typeface="Arial" panose="020B0604020202020204" pitchFamily="34" charset="0"/>
              </a:rPr>
              <a:t>TVR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4FD2D6-CF99-58A4-054B-675D6A7756F1}"/>
              </a:ext>
            </a:extLst>
          </p:cNvPr>
          <p:cNvSpPr txBox="1"/>
          <p:nvPr/>
        </p:nvSpPr>
        <p:spPr>
          <a:xfrm>
            <a:off x="4904663" y="3930860"/>
            <a:ext cx="1371600" cy="50349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sz="1400" b="0" i="0" dirty="0">
                <a:solidFill>
                  <a:srgbClr val="404040"/>
                </a:solidFill>
                <a:cs typeface="Arial" panose="020B0604020202020204" pitchFamily="34" charset="0"/>
              </a:rPr>
              <a:t>Non-Q-wave MI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287CC7-769A-C5A5-6961-BBBF1A51D6AD}"/>
              </a:ext>
            </a:extLst>
          </p:cNvPr>
          <p:cNvSpPr txBox="1"/>
          <p:nvPr/>
        </p:nvSpPr>
        <p:spPr>
          <a:xfrm>
            <a:off x="1245155" y="3930861"/>
            <a:ext cx="914400" cy="50349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sz="1400" b="0" i="0" dirty="0">
                <a:solidFill>
                  <a:srgbClr val="404040"/>
                </a:solidFill>
                <a:cs typeface="Arial" panose="020B0604020202020204" pitchFamily="34" charset="0"/>
              </a:rPr>
              <a:t>All death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171CAB10-9BDD-BB3C-08F9-1D8356B08A0C}"/>
              </a:ext>
            </a:extLst>
          </p:cNvPr>
          <p:cNvSpPr txBox="1"/>
          <p:nvPr/>
        </p:nvSpPr>
        <p:spPr>
          <a:xfrm>
            <a:off x="1245191" y="1342122"/>
            <a:ext cx="914329" cy="288787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cs typeface="Calibri" panose="020F0502020204030204" pitchFamily="34" charset="0"/>
              </a:rPr>
              <a:t>P=0.67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B6B1C60-6D6A-8E0C-546D-A2C2809198B2}"/>
              </a:ext>
            </a:extLst>
          </p:cNvPr>
          <p:cNvSpPr txBox="1"/>
          <p:nvPr/>
        </p:nvSpPr>
        <p:spPr>
          <a:xfrm>
            <a:off x="2540821" y="1342122"/>
            <a:ext cx="914329" cy="288787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cs typeface="Calibri" panose="020F0502020204030204" pitchFamily="34" charset="0"/>
              </a:rPr>
              <a:t>P=0.36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731B83E1-5DB4-B325-B2EE-E737E664DB0E}"/>
              </a:ext>
            </a:extLst>
          </p:cNvPr>
          <p:cNvSpPr txBox="1"/>
          <p:nvPr/>
        </p:nvSpPr>
        <p:spPr>
          <a:xfrm>
            <a:off x="3831697" y="1342122"/>
            <a:ext cx="914329" cy="288787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cs typeface="Calibri" panose="020F0502020204030204" pitchFamily="34" charset="0"/>
              </a:rPr>
              <a:t>P=0.15</a:t>
            </a: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0CD1EEE7-2D90-AEBA-059F-9670C7086DC3}"/>
              </a:ext>
            </a:extLst>
          </p:cNvPr>
          <p:cNvSpPr txBox="1"/>
          <p:nvPr/>
        </p:nvSpPr>
        <p:spPr>
          <a:xfrm>
            <a:off x="5133298" y="1342122"/>
            <a:ext cx="914329" cy="288787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cs typeface="Calibri" panose="020F0502020204030204" pitchFamily="34" charset="0"/>
              </a:rPr>
              <a:t>P=0.18</a:t>
            </a: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55090613-88C1-50A8-2EFE-5B3DFD4FF87A}"/>
              </a:ext>
            </a:extLst>
          </p:cNvPr>
          <p:cNvSpPr txBox="1"/>
          <p:nvPr/>
        </p:nvSpPr>
        <p:spPr>
          <a:xfrm>
            <a:off x="6430924" y="1342122"/>
            <a:ext cx="914329" cy="288787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cs typeface="Calibri" panose="020F0502020204030204" pitchFamily="34" charset="0"/>
              </a:rPr>
              <a:t>P=0.009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B1421584-EEFC-7FB8-7B9F-980B7940956B}"/>
              </a:ext>
            </a:extLst>
          </p:cNvPr>
          <p:cNvSpPr txBox="1"/>
          <p:nvPr/>
        </p:nvSpPr>
        <p:spPr>
          <a:xfrm>
            <a:off x="7723011" y="1342122"/>
            <a:ext cx="914329" cy="288787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cs typeface="Calibri" panose="020F0502020204030204" pitchFamily="34" charset="0"/>
              </a:rPr>
              <a:t>P=0.03</a:t>
            </a:r>
          </a:p>
        </p:txBody>
      </p:sp>
    </p:spTree>
    <p:extLst>
      <p:ext uri="{BB962C8B-B14F-4D97-AF65-F5344CB8AC3E}">
        <p14:creationId xmlns:p14="http://schemas.microsoft.com/office/powerpoint/2010/main" val="2588824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154571-483D-40B0-81DF-16158A65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8603ACF-129B-2196-240E-55EF60F40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857794"/>
            <a:ext cx="8321040" cy="3566160"/>
          </a:xfrm>
        </p:spPr>
        <p:txBody>
          <a:bodyPr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0404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04040"/>
                </a:solidFill>
              </a:rPr>
              <a:t>AGENT IDE is the first RCT conducted in the US examining the efficacy and safety of DCB in patients with coronary ISR</a:t>
            </a:r>
          </a:p>
          <a:p>
            <a:pPr marL="27432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0404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04040"/>
                </a:solidFill>
              </a:rPr>
              <a:t>AGENT DCB was superior to conventional balloon angioplasty for the primary endpoint of TLF at 1-year </a:t>
            </a:r>
          </a:p>
          <a:p>
            <a:pPr marL="27432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0404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04040"/>
                </a:solidFill>
              </a:rPr>
              <a:t>Consistent results were observed through 2 years of follow-up</a:t>
            </a:r>
          </a:p>
          <a:p>
            <a:pPr marL="45720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0404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04040"/>
                </a:solidFill>
              </a:rPr>
              <a:t>Significantly reduced incidence of TLF, driven by ~37% reduction in rate of first TLR after treatment with AGENT DCB compared with BA</a:t>
            </a:r>
          </a:p>
          <a:p>
            <a:pPr marL="45720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0404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04040"/>
                </a:solidFill>
              </a:rPr>
              <a:t>The recurrent TLR analysis showed significantly more repeat events per patient with BA </a:t>
            </a:r>
          </a:p>
          <a:p>
            <a:pPr marL="45720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0404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04040"/>
                </a:solidFill>
              </a:rPr>
              <a:t>No definite/probable thromboses occurred in the AGENT arm (0.0% vs. 3.1%; P=0.0004)</a:t>
            </a:r>
          </a:p>
          <a:p>
            <a:pPr marL="27432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0404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04040"/>
                </a:solidFill>
              </a:rPr>
              <a:t>These data support the use of AGENT DCB for the treatment of coronary ISR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04040"/>
              </a:buClr>
              <a:buNone/>
            </a:pPr>
            <a:endParaRPr lang="en-US" sz="2000" dirty="0">
              <a:solidFill>
                <a:srgbClr val="40404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1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53EA25-858E-E85D-8DE7-723187EA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Jeffrey Moses, MD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07792A-E576-2FDC-A59E-1412D11D8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001813"/>
            <a:ext cx="7543800" cy="405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404040"/>
                </a:solidFill>
              </a:rPr>
              <a:t>I have financial relationships with companies listed below.</a:t>
            </a:r>
          </a:p>
          <a:p>
            <a:pPr marL="0" indent="0">
              <a:buNone/>
            </a:pPr>
            <a:endParaRPr lang="en-US" sz="1800" dirty="0">
              <a:solidFill>
                <a:srgbClr val="40404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A5CE3F-A2DA-0C04-E9FD-3503A7072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240850"/>
              </p:ext>
            </p:extLst>
          </p:nvPr>
        </p:nvGraphicFramePr>
        <p:xfrm>
          <a:off x="846930" y="1554480"/>
          <a:ext cx="7543799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404040"/>
                          </a:solidFill>
                          <a:latin typeface="+mn-lt"/>
                        </a:rPr>
                        <a:t>Nonfinancial Support: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404040"/>
                          </a:solidFill>
                          <a:latin typeface="+mn-lt"/>
                        </a:rPr>
                        <a:t>Orchestra BioMed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431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66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C4CE58-5361-DEB6-256B-9AE07B2BBE69}"/>
              </a:ext>
            </a:extLst>
          </p:cNvPr>
          <p:cNvSpPr txBox="1"/>
          <p:nvPr/>
        </p:nvSpPr>
        <p:spPr>
          <a:xfrm>
            <a:off x="3239199" y="2217807"/>
            <a:ext cx="2665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40404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0245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154571-483D-40B0-81DF-16158A65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5BC314-DFFB-4956-8222-4BF66DD84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1132"/>
            <a:ext cx="8229600" cy="3525514"/>
          </a:xfrm>
        </p:spPr>
        <p:txBody>
          <a:bodyPr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04040"/>
                </a:solidFill>
                <a:cs typeface="Calibri" panose="020F0502020204030204" pitchFamily="34" charset="0"/>
              </a:rPr>
              <a:t>In-stent restenosis (ISR) occurs in ~10% patients undergoing PCI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04040"/>
                </a:solidFill>
              </a:rPr>
              <a:t>The AGENT drug coated balloon (DCB) delivers a therapeutic dose of paclitaxel directly to the vessel wall, eliminating the need for a permanent metal implant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04040"/>
                </a:solidFill>
                <a:cs typeface="Calibri" panose="020F0502020204030204" pitchFamily="34" charset="0"/>
              </a:rPr>
              <a:t>AGENT IDE is a pivotal randomized trial comparing the safety and efficacy of the AGENT DCB to conventional balloon angioplasty in patients with ISR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04040"/>
                </a:solidFill>
                <a:cs typeface="Calibri" panose="020F0502020204030204" pitchFamily="34" charset="0"/>
              </a:rPr>
              <a:t>AGENT is the first DCB to receive FDA approval for use in patients with ISR based on the primary data from the AGENT IDE trial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57924-7763-7DD5-739E-4DAEE0F0914A}"/>
              </a:ext>
            </a:extLst>
          </p:cNvPr>
          <p:cNvSpPr/>
          <p:nvPr/>
        </p:nvSpPr>
        <p:spPr>
          <a:xfrm>
            <a:off x="2103120" y="4641156"/>
            <a:ext cx="4937760" cy="4946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a-DK" sz="1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Yeh RW et al. JAMA. 2024;331(12):1015–1024</a:t>
            </a:r>
          </a:p>
        </p:txBody>
      </p:sp>
      <p:pic>
        <p:nvPicPr>
          <p:cNvPr id="4" name="Picture 3" descr="A long cylindrical object with white dots&#10;&#10;Description automatically generated">
            <a:extLst>
              <a:ext uri="{FF2B5EF4-FFF2-40B4-BE49-F238E27FC236}">
                <a16:creationId xmlns:a16="http://schemas.microsoft.com/office/drawing/2014/main" id="{495AFCD1-BA50-A343-DDA3-F642AB5F4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" b="1654"/>
          <a:stretch/>
        </p:blipFill>
        <p:spPr>
          <a:xfrm rot="1486058">
            <a:off x="2775261" y="-290330"/>
            <a:ext cx="4014224" cy="17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9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BE7342-D689-4B0E-9E6B-F7EA9F79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IDE Study Design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ED8AD9-A973-405D-AF49-23BB7C7841E3}"/>
              </a:ext>
            </a:extLst>
          </p:cNvPr>
          <p:cNvSpPr txBox="1"/>
          <p:nvPr/>
        </p:nvSpPr>
        <p:spPr>
          <a:xfrm>
            <a:off x="1965960" y="4637391"/>
            <a:ext cx="5212080" cy="49377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1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DAPT required for at least a month; Antiplatelet monotherapy through the duration of the study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1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Yeh RW et al. JAMA. 2024;331(12):1015–1024</a:t>
            </a:r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33AF6E53-F41A-E5E4-8886-0998B18B4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69" y="849128"/>
            <a:ext cx="7955280" cy="274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lang="en-US" sz="2000" b="1" dirty="0">
                <a:solidFill>
                  <a:srgbClr val="404040"/>
                </a:solidFill>
                <a:latin typeface="+mn-lt"/>
                <a:cs typeface="Calibri" panose="020F0502020204030204" pitchFamily="34" charset="0"/>
              </a:rPr>
              <a:t>Prospective, randomized, multicenter, superiority trial across 40 US sites</a:t>
            </a:r>
          </a:p>
        </p:txBody>
      </p:sp>
      <p:sp>
        <p:nvSpPr>
          <p:cNvPr id="7" name="Line 25">
            <a:extLst>
              <a:ext uri="{FF2B5EF4-FFF2-40B4-BE49-F238E27FC236}">
                <a16:creationId xmlns:a16="http://schemas.microsoft.com/office/drawing/2014/main" id="{3A21671F-31DD-4628-E67A-26843DB34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095864"/>
            <a:ext cx="0" cy="256032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Elbow Connector 27">
            <a:extLst>
              <a:ext uri="{FF2B5EF4-FFF2-40B4-BE49-F238E27FC236}">
                <a16:creationId xmlns:a16="http://schemas.microsoft.com/office/drawing/2014/main" id="{56F9BFC9-56E6-F5F7-5A30-AC28726FE0C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202934" y="2596107"/>
            <a:ext cx="1554480" cy="182880"/>
          </a:xfrm>
          <a:prstGeom prst="bentConnector2">
            <a:avLst/>
          </a:prstGeom>
          <a:ln w="19050">
            <a:solidFill>
              <a:srgbClr val="4D4D4D"/>
            </a:solidFill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26">
            <a:extLst>
              <a:ext uri="{FF2B5EF4-FFF2-40B4-BE49-F238E27FC236}">
                <a16:creationId xmlns:a16="http://schemas.microsoft.com/office/drawing/2014/main" id="{696718DA-41CF-D085-4CE0-6D9C369F81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88145" y="2596108"/>
            <a:ext cx="1554480" cy="182880"/>
          </a:xfrm>
          <a:prstGeom prst="bentConnector2">
            <a:avLst/>
          </a:prstGeom>
          <a:ln w="19050">
            <a:solidFill>
              <a:srgbClr val="4D4D4D"/>
            </a:solidFill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B84A1BC-6180-A4EA-45CD-97DC9425BEBF}"/>
              </a:ext>
            </a:extLst>
          </p:cNvPr>
          <p:cNvSpPr/>
          <p:nvPr/>
        </p:nvSpPr>
        <p:spPr>
          <a:xfrm>
            <a:off x="1106421" y="2814415"/>
            <a:ext cx="2194560" cy="640080"/>
          </a:xfrm>
          <a:prstGeom prst="rect">
            <a:avLst/>
          </a:prstGeom>
          <a:solidFill>
            <a:srgbClr val="374E55">
              <a:alpha val="20000"/>
            </a:srgbClr>
          </a:solidFill>
          <a:ln w="57150">
            <a:solidFill>
              <a:srgbClr val="374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Device Group</a:t>
            </a: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AGENT DCB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CAA9FA-3801-C5D1-B6B8-593138D007DD}"/>
              </a:ext>
            </a:extLst>
          </p:cNvPr>
          <p:cNvSpPr/>
          <p:nvPr/>
        </p:nvSpPr>
        <p:spPr>
          <a:xfrm>
            <a:off x="5836646" y="2814415"/>
            <a:ext cx="2194560" cy="640080"/>
          </a:xfrm>
          <a:prstGeom prst="rect">
            <a:avLst/>
          </a:prstGeom>
          <a:solidFill>
            <a:srgbClr val="DF8F44">
              <a:alpha val="20000"/>
            </a:srgbClr>
          </a:solidFill>
          <a:ln w="57150">
            <a:solidFill>
              <a:srgbClr val="DF8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Control Group</a:t>
            </a: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Balloon Angioplasty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C098D-2D20-7204-F428-761E1854D22F}"/>
              </a:ext>
            </a:extLst>
          </p:cNvPr>
          <p:cNvSpPr txBox="1"/>
          <p:nvPr/>
        </p:nvSpPr>
        <p:spPr>
          <a:xfrm>
            <a:off x="3717481" y="2373886"/>
            <a:ext cx="1709039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>
                <a:solidFill>
                  <a:srgbClr val="404040"/>
                </a:solidFill>
              </a:rPr>
              <a:t>N=600</a:t>
            </a:r>
          </a:p>
          <a:p>
            <a:pPr algn="ctr">
              <a:lnSpc>
                <a:spcPct val="90000"/>
              </a:lnSpc>
            </a:pPr>
            <a:r>
              <a:rPr lang="en-US" sz="1800" b="1" dirty="0">
                <a:solidFill>
                  <a:srgbClr val="404040"/>
                </a:solidFill>
              </a:rPr>
              <a:t>Randomized 2:1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CB27A8C-8F96-6C5A-90BD-07E0B3450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86877"/>
              </p:ext>
            </p:extLst>
          </p:nvPr>
        </p:nvGraphicFramePr>
        <p:xfrm>
          <a:off x="1645920" y="1193374"/>
          <a:ext cx="5852160" cy="907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2169">
                  <a:extLst>
                    <a:ext uri="{9D8B030D-6E8A-4147-A177-3AD203B41FA5}">
                      <a16:colId xmlns:a16="http://schemas.microsoft.com/office/drawing/2014/main" val="708831328"/>
                    </a:ext>
                  </a:extLst>
                </a:gridCol>
                <a:gridCol w="2429991">
                  <a:extLst>
                    <a:ext uri="{9D8B030D-6E8A-4147-A177-3AD203B41FA5}">
                      <a16:colId xmlns:a16="http://schemas.microsoft.com/office/drawing/2014/main" val="2419794288"/>
                    </a:ext>
                  </a:extLst>
                </a:gridCol>
              </a:tblGrid>
              <a:tr h="267624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125000"/>
                        <a:buFont typeface="Wingdings" panose="05000000000000000000" pitchFamily="2" charset="2"/>
                        <a:buNone/>
                        <a:tabLst>
                          <a:tab pos="1828800" algn="l"/>
                        </a:tabLst>
                        <a:defRPr/>
                      </a:pPr>
                      <a:r>
                        <a:rPr lang="en-US" sz="1600" b="1" dirty="0">
                          <a:solidFill>
                            <a:srgbClr val="404040"/>
                          </a:solidFill>
                        </a:rPr>
                        <a:t>Clinical and Angiographic Eligibility Criteria </a:t>
                      </a:r>
                    </a:p>
                  </a:txBody>
                  <a:tcPr marL="54864" marR="0" marT="0" marB="0" anchor="ctr">
                    <a:lnL w="12700" cap="flat" cmpd="sng" algn="ctr">
                      <a:solidFill>
                        <a:srgbClr val="3F2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2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2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125000"/>
                        <a:buFont typeface="Wingdings" panose="05000000000000000000" pitchFamily="2" charset="2"/>
                        <a:buNone/>
                        <a:tabLst>
                          <a:tab pos="1828800" algn="l"/>
                        </a:tabLst>
                        <a:defRPr/>
                      </a:pPr>
                      <a:endParaRPr lang="en-US" sz="1600" b="1" dirty="0">
                        <a:solidFill>
                          <a:srgbClr val="404040"/>
                        </a:solidFill>
                      </a:endParaRPr>
                    </a:p>
                  </a:txBody>
                  <a:tcPr marL="54864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68858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0000"/>
                        </a:lnSpc>
                        <a:buClr>
                          <a:srgbClr val="00B050"/>
                        </a:buClr>
                        <a:buSzPct val="125000"/>
                        <a:buFont typeface="Wingdings" panose="05000000000000000000" pitchFamily="2" charset="2"/>
                        <a:buNone/>
                        <a:tabLst>
                          <a:tab pos="1828800" algn="l"/>
                        </a:tabLst>
                      </a:pPr>
                      <a:r>
                        <a:rPr lang="en-US" altLang="ja-JP" sz="1400" i="0" dirty="0">
                          <a:solidFill>
                            <a:srgbClr val="00B050"/>
                          </a:solidFill>
                          <a:latin typeface="+mn-lt"/>
                          <a:ea typeface="ＭＳ Ｐゴシック" pitchFamily="34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en-US" altLang="ja-JP" sz="1400" i="0" dirty="0">
                          <a:solidFill>
                            <a:srgbClr val="404040"/>
                          </a:solidFill>
                          <a:latin typeface="+mn-lt"/>
                          <a:ea typeface="ＭＳ Ｐゴシック" pitchFamily="34" charset="-128"/>
                          <a:cs typeface="Calibri" panose="020F0502020204030204" pitchFamily="34" charset="0"/>
                        </a:rPr>
                        <a:t>ISR length &lt;26 mm; RVD &gt;2.0 - ≤4.0 mm</a:t>
                      </a:r>
                      <a:endParaRPr lang="en-US" sz="1400" dirty="0"/>
                    </a:p>
                  </a:txBody>
                  <a:tcPr marL="54864" marR="0" marT="0" marB="0" anchor="ctr">
                    <a:lnL w="12700" cap="flat" cmpd="sng" algn="ctr">
                      <a:solidFill>
                        <a:srgbClr val="3F2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0000"/>
                        </a:lnSpc>
                        <a:buClr>
                          <a:srgbClr val="C00000"/>
                        </a:buClr>
                        <a:buSzPct val="125000"/>
                        <a:buFont typeface="Calibri" panose="020F0502020204030204" pitchFamily="34" charset="0"/>
                        <a:buNone/>
                      </a:pPr>
                      <a:r>
                        <a:rPr lang="en-US" altLang="ja-JP" sz="1400" b="0" i="0" dirty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Calibri" panose="020F0502020204030204" pitchFamily="34" charset="0"/>
                        </a:rPr>
                        <a:t>X  </a:t>
                      </a:r>
                      <a:r>
                        <a:rPr lang="en-US" altLang="ja-JP" sz="1400" b="0" i="0" dirty="0">
                          <a:solidFill>
                            <a:srgbClr val="404040"/>
                          </a:solidFill>
                          <a:latin typeface="+mn-lt"/>
                          <a:ea typeface="ＭＳ Ｐゴシック" pitchFamily="34" charset="-128"/>
                          <a:cs typeface="Calibri" panose="020F0502020204030204" pitchFamily="34" charset="0"/>
                        </a:rPr>
                        <a:t>Recent STEMI, bifurcation, LM </a:t>
                      </a:r>
                      <a:endParaRPr lang="en-US" sz="1400" dirty="0"/>
                    </a:p>
                  </a:txBody>
                  <a:tcPr marL="54864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2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57152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0000"/>
                        </a:lnSpc>
                        <a:buClr>
                          <a:srgbClr val="00B050"/>
                        </a:buClr>
                        <a:buSzPct val="125000"/>
                        <a:buFont typeface="Wingdings" panose="05000000000000000000" pitchFamily="2" charset="2"/>
                        <a:buNone/>
                      </a:pPr>
                      <a:r>
                        <a:rPr lang="en-US" altLang="ja-JP" sz="1400" i="0" dirty="0">
                          <a:solidFill>
                            <a:srgbClr val="00B050"/>
                          </a:solidFill>
                          <a:latin typeface="+mn-lt"/>
                          <a:ea typeface="ＭＳ Ｐゴシック" pitchFamily="34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en-US" altLang="ja-JP" sz="1400" i="0" dirty="0">
                          <a:solidFill>
                            <a:srgbClr val="404040"/>
                          </a:solidFill>
                          <a:latin typeface="+mn-lt"/>
                          <a:ea typeface="ＭＳ Ｐゴシック" pitchFamily="34" charset="-128"/>
                          <a:cs typeface="Calibri" panose="020F0502020204030204" pitchFamily="34" charset="0"/>
                        </a:rPr>
                        <a:t>%DS &gt;70 - &lt;100% (asymptomatic) </a:t>
                      </a:r>
                      <a:endParaRPr lang="en-US" sz="1400" dirty="0"/>
                    </a:p>
                  </a:txBody>
                  <a:tcPr marL="54864" marR="0" marT="0" marB="0" anchor="ctr">
                    <a:lnL w="12700" cap="flat" cmpd="sng" algn="ctr">
                      <a:solidFill>
                        <a:srgbClr val="3F2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0000"/>
                        </a:lnSpc>
                        <a:buClr>
                          <a:srgbClr val="C00000"/>
                        </a:buClr>
                        <a:buSzPct val="125000"/>
                        <a:buFont typeface="Calibri" panose="020F0502020204030204" pitchFamily="34" charset="0"/>
                        <a:buNone/>
                      </a:pPr>
                      <a:r>
                        <a:rPr lang="en-US" altLang="ja-JP" sz="1400" b="0" i="0" dirty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Calibri" panose="020F0502020204030204" pitchFamily="34" charset="0"/>
                        </a:rPr>
                        <a:t>X  </a:t>
                      </a:r>
                      <a:r>
                        <a:rPr lang="en-US" altLang="ja-JP" sz="1400" b="0" i="0" dirty="0">
                          <a:solidFill>
                            <a:srgbClr val="404040"/>
                          </a:solidFill>
                          <a:latin typeface="+mn-lt"/>
                          <a:ea typeface="ＭＳ Ｐゴシック" pitchFamily="34" charset="-128"/>
                          <a:cs typeface="Calibri" panose="020F0502020204030204" pitchFamily="34" charset="0"/>
                        </a:rPr>
                        <a:t>SVG or arterial graft</a:t>
                      </a:r>
                      <a:endParaRPr lang="en-US" sz="1400" dirty="0"/>
                    </a:p>
                  </a:txBody>
                  <a:tcPr marL="54864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2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1524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0000"/>
                        </a:lnSpc>
                        <a:buClr>
                          <a:srgbClr val="00B050"/>
                        </a:buClr>
                        <a:buSzPct val="125000"/>
                        <a:buFont typeface="Wingdings" panose="05000000000000000000" pitchFamily="2" charset="2"/>
                        <a:buNone/>
                      </a:pPr>
                      <a:r>
                        <a:rPr lang="en-US" altLang="ja-JP" sz="1400" i="0" dirty="0">
                          <a:solidFill>
                            <a:srgbClr val="00B050"/>
                          </a:solidFill>
                          <a:latin typeface="+mn-lt"/>
                          <a:ea typeface="ＭＳ Ｐゴシック" pitchFamily="34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en-US" altLang="ja-JP" sz="1400" i="0" dirty="0">
                          <a:solidFill>
                            <a:srgbClr val="404040"/>
                          </a:solidFill>
                          <a:latin typeface="+mn-lt"/>
                          <a:ea typeface="ＭＳ Ｐゴシック" pitchFamily="34" charset="-128"/>
                          <a:cs typeface="Calibri" panose="020F0502020204030204" pitchFamily="34" charset="0"/>
                        </a:rPr>
                        <a:t>%DS &gt;50 - &lt;100% (symptomatic)</a:t>
                      </a:r>
                      <a:endParaRPr lang="en-US" sz="1400" dirty="0"/>
                    </a:p>
                  </a:txBody>
                  <a:tcPr marL="54864" marR="0" marT="0" marB="0" anchor="ctr">
                    <a:lnL w="12700" cap="flat" cmpd="sng" algn="ctr">
                      <a:solidFill>
                        <a:srgbClr val="3F2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2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0000"/>
                        </a:lnSpc>
                        <a:buClr>
                          <a:srgbClr val="C00000"/>
                        </a:buClr>
                        <a:buSzPct val="125000"/>
                        <a:buFont typeface="Calibri" panose="020F0502020204030204" pitchFamily="34" charset="0"/>
                        <a:buNone/>
                      </a:pPr>
                      <a:r>
                        <a:rPr lang="en-US" altLang="ja-JP" sz="1400" b="0" i="0" dirty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Calibri" panose="020F0502020204030204" pitchFamily="34" charset="0"/>
                        </a:rPr>
                        <a:t>X  </a:t>
                      </a:r>
                      <a:r>
                        <a:rPr lang="en-US" altLang="ja-JP" sz="1400" b="0" i="0" dirty="0">
                          <a:solidFill>
                            <a:srgbClr val="404040"/>
                          </a:solidFill>
                          <a:latin typeface="+mn-lt"/>
                          <a:ea typeface="ＭＳ Ｐゴシック" pitchFamily="34" charset="-128"/>
                          <a:cs typeface="Calibri" panose="020F0502020204030204" pitchFamily="34" charset="0"/>
                        </a:rPr>
                        <a:t>Thrombus in target vessel</a:t>
                      </a:r>
                      <a:endParaRPr lang="en-US" sz="1400" dirty="0"/>
                    </a:p>
                  </a:txBody>
                  <a:tcPr marL="54864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2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2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5672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2C5BFC8-307D-BAEA-11A0-94C87560D06E}"/>
              </a:ext>
            </a:extLst>
          </p:cNvPr>
          <p:cNvSpPr/>
          <p:nvPr/>
        </p:nvSpPr>
        <p:spPr>
          <a:xfrm>
            <a:off x="0" y="3763009"/>
            <a:ext cx="9144000" cy="640080"/>
          </a:xfrm>
          <a:prstGeom prst="rect">
            <a:avLst/>
          </a:prstGeom>
          <a:solidFill>
            <a:srgbClr val="FFFF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800" b="1" dirty="0">
                <a:solidFill>
                  <a:srgbClr val="404040"/>
                </a:solidFill>
              </a:rPr>
              <a:t>Primary Endpoint: </a:t>
            </a:r>
          </a:p>
          <a:p>
            <a:pPr algn="ctr">
              <a:lnSpc>
                <a:spcPct val="90000"/>
              </a:lnSpc>
            </a:pPr>
            <a:r>
              <a:rPr lang="en-US" sz="1800" dirty="0">
                <a:solidFill>
                  <a:srgbClr val="404040"/>
                </a:solidFill>
              </a:rPr>
              <a:t>Superiority of AGENT DCB to Balloon Angioplasty with respect to 1-Year Target Lesion Failure </a:t>
            </a:r>
          </a:p>
        </p:txBody>
      </p:sp>
    </p:spTree>
    <p:extLst>
      <p:ext uri="{BB962C8B-B14F-4D97-AF65-F5344CB8AC3E}">
        <p14:creationId xmlns:p14="http://schemas.microsoft.com/office/powerpoint/2010/main" val="384964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E7516C1-F01D-7D9F-D69E-364055FB5AC1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7310152" y="2407389"/>
            <a:ext cx="0" cy="640080"/>
          </a:xfrm>
          <a:prstGeom prst="straightConnector1">
            <a:avLst/>
          </a:prstGeom>
          <a:ln w="12700">
            <a:solidFill>
              <a:srgbClr val="78787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40BE7342-D689-4B0E-9E6B-F7EA9F79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Disposition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E1487B-7ABF-BB0F-0365-946A7DBB3A8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835331" y="2407389"/>
            <a:ext cx="0" cy="640080"/>
          </a:xfrm>
          <a:prstGeom prst="straightConnector1">
            <a:avLst/>
          </a:prstGeom>
          <a:ln w="12700">
            <a:solidFill>
              <a:srgbClr val="78787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EF91DE-E5C0-1B48-886E-1549D717F253}"/>
              </a:ext>
            </a:extLst>
          </p:cNvPr>
          <p:cNvGrpSpPr/>
          <p:nvPr/>
        </p:nvGrpSpPr>
        <p:grpSpPr>
          <a:xfrm>
            <a:off x="1828800" y="1399660"/>
            <a:ext cx="5486400" cy="548640"/>
            <a:chOff x="1188720" y="1407034"/>
            <a:chExt cx="6766560" cy="39188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9256737-3C21-3D60-6E92-D5A8F7C65E02}"/>
                </a:ext>
              </a:extLst>
            </p:cNvPr>
            <p:cNvCxnSpPr>
              <a:cxnSpLocks/>
            </p:cNvCxnSpPr>
            <p:nvPr/>
          </p:nvCxnSpPr>
          <p:spPr>
            <a:xfrm>
              <a:off x="4581531" y="1407034"/>
              <a:ext cx="0" cy="274320"/>
            </a:xfrm>
            <a:prstGeom prst="straightConnector1">
              <a:avLst/>
            </a:prstGeom>
            <a:ln w="12700">
              <a:solidFill>
                <a:srgbClr val="78787A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8F69477-BBE5-E22D-C0FF-7B5BD65A16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8720" y="1677754"/>
              <a:ext cx="6766560" cy="0"/>
            </a:xfrm>
            <a:prstGeom prst="straightConnector1">
              <a:avLst/>
            </a:prstGeom>
            <a:ln w="12700">
              <a:solidFill>
                <a:srgbClr val="78787A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BCA5607-1BF8-0852-DA74-28A705816D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8720" y="1676041"/>
              <a:ext cx="0" cy="122879"/>
            </a:xfrm>
            <a:prstGeom prst="straightConnector1">
              <a:avLst/>
            </a:prstGeom>
            <a:ln w="12700">
              <a:solidFill>
                <a:srgbClr val="78787A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C6BB0B0-972C-FB70-2EE9-E2EE79869C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5280" y="1676041"/>
              <a:ext cx="0" cy="122879"/>
            </a:xfrm>
            <a:prstGeom prst="straightConnector1">
              <a:avLst/>
            </a:prstGeom>
            <a:ln w="12700">
              <a:solidFill>
                <a:srgbClr val="78787A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1">
            <a:extLst>
              <a:ext uri="{FF2B5EF4-FFF2-40B4-BE49-F238E27FC236}">
                <a16:creationId xmlns:a16="http://schemas.microsoft.com/office/drawing/2014/main" id="{63BCDBD9-888B-5842-FC15-CF5CF927467E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418011" y="3049875"/>
            <a:ext cx="2834640" cy="1371600"/>
          </a:xfrm>
          <a:prstGeom prst="rect">
            <a:avLst/>
          </a:prstGeom>
          <a:solidFill>
            <a:srgbClr val="374E55">
              <a:alpha val="20000"/>
            </a:srgbClr>
          </a:solidFill>
          <a:ln w="19050" algn="ctr">
            <a:solidFill>
              <a:srgbClr val="374E55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404040"/>
                </a:solidFill>
                <a:latin typeface="+mn-lt"/>
                <a:cs typeface="Times New Roman" panose="02020603050405020304" pitchFamily="18" charset="0"/>
              </a:rPr>
              <a:t>382 patients (94.1%) had 2-year clinical follow-up or death</a:t>
            </a:r>
          </a:p>
          <a:p>
            <a:pPr marL="233172"/>
            <a:r>
              <a:rPr lang="en-US" sz="1400" dirty="0">
                <a:solidFill>
                  <a:srgbClr val="404040"/>
                </a:solidFill>
                <a:latin typeface="+mn-lt"/>
                <a:cs typeface="Times New Roman" panose="02020603050405020304" pitchFamily="18" charset="0"/>
              </a:rPr>
              <a:t>1 Investigator discretion</a:t>
            </a:r>
          </a:p>
          <a:p>
            <a:pPr marL="233172"/>
            <a:r>
              <a:rPr lang="en-US" sz="1400" dirty="0">
                <a:solidFill>
                  <a:srgbClr val="404040"/>
                </a:solidFill>
                <a:latin typeface="+mn-lt"/>
                <a:cs typeface="Times New Roman" panose="02020603050405020304" pitchFamily="18" charset="0"/>
              </a:rPr>
              <a:t>1 Lost to follow-up</a:t>
            </a:r>
          </a:p>
          <a:p>
            <a:pPr marL="233172"/>
            <a:r>
              <a:rPr lang="en-US" sz="1400" dirty="0">
                <a:solidFill>
                  <a:srgbClr val="404040"/>
                </a:solidFill>
                <a:latin typeface="+mn-lt"/>
                <a:cs typeface="Times New Roman" panose="02020603050405020304" pitchFamily="18" charset="0"/>
              </a:rPr>
              <a:t>9 Withdrew consent</a:t>
            </a:r>
          </a:p>
          <a:p>
            <a:pPr marL="233172"/>
            <a:r>
              <a:rPr lang="en-US" sz="1400" dirty="0">
                <a:solidFill>
                  <a:srgbClr val="404040"/>
                </a:solidFill>
                <a:latin typeface="+mn-lt"/>
                <a:cs typeface="Times New Roman" panose="02020603050405020304" pitchFamily="18" charset="0"/>
              </a:rPr>
              <a:t>13 Missed 2-year visit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FE3BACF5-4C14-94CF-96B5-D3098BCAC6BB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280851" y="1950189"/>
            <a:ext cx="3108960" cy="457200"/>
          </a:xfrm>
          <a:prstGeom prst="rect">
            <a:avLst/>
          </a:prstGeom>
          <a:solidFill>
            <a:srgbClr val="374E55">
              <a:alpha val="20000"/>
            </a:srgbClr>
          </a:solidFill>
          <a:ln w="19050" algn="ctr">
            <a:solidFill>
              <a:srgbClr val="374E5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1800" dirty="0">
                <a:solidFill>
                  <a:srgbClr val="404040"/>
                </a:solidFill>
                <a:latin typeface="+mn-lt"/>
                <a:cs typeface="Calibri" panose="020F0502020204030204" pitchFamily="34" charset="0"/>
              </a:rPr>
              <a:t>406 </a:t>
            </a:r>
            <a:r>
              <a:rPr lang="en-US" sz="1800" dirty="0">
                <a:solidFill>
                  <a:srgbClr val="404040"/>
                </a:solidFill>
                <a:latin typeface="+mn-lt"/>
                <a:cs typeface="Calibri" panose="020F0502020204030204" pitchFamily="34" charset="0"/>
              </a:rPr>
              <a:t>randomized</a:t>
            </a:r>
            <a:r>
              <a:rPr lang="fr-FR" sz="1800" dirty="0">
                <a:solidFill>
                  <a:srgbClr val="404040"/>
                </a:solidFill>
                <a:latin typeface="+mn-lt"/>
                <a:cs typeface="Calibri" panose="020F0502020204030204" pitchFamily="34" charset="0"/>
              </a:rPr>
              <a:t> to AGENT </a:t>
            </a:r>
            <a:r>
              <a:rPr lang="en-US" sz="1800" dirty="0">
                <a:solidFill>
                  <a:srgbClr val="404040"/>
                </a:solidFill>
                <a:latin typeface="+mn-lt"/>
                <a:cs typeface="Calibri" panose="020F0502020204030204" pitchFamily="34" charset="0"/>
              </a:rPr>
              <a:t>DCB</a:t>
            </a:r>
            <a:endParaRPr lang="fr-FR" sz="1800" dirty="0">
              <a:solidFill>
                <a:srgbClr val="40404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BD3E7399-2A0D-9780-2EBB-0027F3CA29F3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5755672" y="1950189"/>
            <a:ext cx="3108960" cy="457200"/>
          </a:xfrm>
          <a:prstGeom prst="rect">
            <a:avLst/>
          </a:prstGeom>
          <a:solidFill>
            <a:srgbClr val="DF8F44">
              <a:alpha val="20000"/>
            </a:srgbClr>
          </a:solidFill>
          <a:ln w="19050" algn="ctr">
            <a:solidFill>
              <a:srgbClr val="DF8F44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1800" dirty="0">
                <a:solidFill>
                  <a:srgbClr val="404040"/>
                </a:solidFill>
                <a:latin typeface="+mn-lt"/>
                <a:cs typeface="Calibri" panose="020F0502020204030204" pitchFamily="34" charset="0"/>
              </a:rPr>
              <a:t>194 </a:t>
            </a:r>
            <a:r>
              <a:rPr lang="en-US" sz="1800" dirty="0">
                <a:solidFill>
                  <a:srgbClr val="404040"/>
                </a:solidFill>
                <a:latin typeface="+mn-lt"/>
                <a:cs typeface="Calibri" panose="020F0502020204030204" pitchFamily="34" charset="0"/>
              </a:rPr>
              <a:t>randomized</a:t>
            </a:r>
            <a:r>
              <a:rPr lang="fr-FR" sz="1800" dirty="0">
                <a:solidFill>
                  <a:srgbClr val="404040"/>
                </a:solidFill>
                <a:latin typeface="+mn-lt"/>
                <a:cs typeface="Calibri" panose="020F0502020204030204" pitchFamily="34" charset="0"/>
              </a:rPr>
              <a:t> to </a:t>
            </a:r>
            <a:r>
              <a:rPr lang="en-US" sz="1800" dirty="0">
                <a:solidFill>
                  <a:srgbClr val="404040"/>
                </a:solidFill>
                <a:latin typeface="+mn-lt"/>
                <a:cs typeface="Calibri" panose="020F0502020204030204" pitchFamily="34" charset="0"/>
              </a:rPr>
              <a:t>BA</a:t>
            </a:r>
            <a:endParaRPr lang="fr-FR" sz="1800" dirty="0">
              <a:solidFill>
                <a:srgbClr val="40404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1FC2EE50-9B23-D7A0-15B2-A784D0F8DA4C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2286000" y="940743"/>
            <a:ext cx="4572000" cy="457200"/>
          </a:xfrm>
          <a:prstGeom prst="rect">
            <a:avLst/>
          </a:prstGeom>
          <a:noFill/>
          <a:ln w="19050" algn="ctr">
            <a:solidFill>
              <a:srgbClr val="00003F"/>
            </a:solidFill>
            <a:miter lim="800000"/>
            <a:headEnd/>
            <a:tailEnd/>
          </a:ln>
          <a:effectLst/>
        </p:spPr>
        <p:txBody>
          <a:bodyPr tIns="45720" anchor="ctr" anchorCtr="0"/>
          <a:lstStyle/>
          <a:p>
            <a:pPr algn="ctr">
              <a:defRPr/>
            </a:pPr>
            <a:r>
              <a:rPr lang="en-US" sz="1800" dirty="0">
                <a:solidFill>
                  <a:srgbClr val="404040"/>
                </a:solidFill>
                <a:cs typeface="Calibri" panose="020F0502020204030204" pitchFamily="34" charset="0"/>
              </a:rPr>
              <a:t>600 patients were eligible for randomization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A9E92FD8-42D2-A56D-D2AD-636BF5A804EC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5892832" y="3049875"/>
            <a:ext cx="2834640" cy="1371600"/>
          </a:xfrm>
          <a:prstGeom prst="rect">
            <a:avLst/>
          </a:prstGeom>
          <a:solidFill>
            <a:srgbClr val="DF8F44">
              <a:alpha val="20000"/>
            </a:srgbClr>
          </a:solidFill>
          <a:ln w="19050" algn="ctr">
            <a:solidFill>
              <a:srgbClr val="DF8F44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404040"/>
                </a:solidFill>
                <a:latin typeface="+mn-lt"/>
                <a:cs typeface="Times New Roman" panose="02020603050405020304" pitchFamily="18" charset="0"/>
              </a:rPr>
              <a:t>182 patients (93.8%) had 2-year clinical follow-up or death </a:t>
            </a:r>
          </a:p>
          <a:p>
            <a:pPr marL="233172"/>
            <a:r>
              <a:rPr lang="en-US" sz="1400" dirty="0">
                <a:solidFill>
                  <a:srgbClr val="404040"/>
                </a:solidFill>
                <a:latin typeface="+mn-lt"/>
                <a:cs typeface="Times New Roman" panose="02020603050405020304" pitchFamily="18" charset="0"/>
              </a:rPr>
              <a:t>1 Investigator discretion</a:t>
            </a:r>
          </a:p>
          <a:p>
            <a:pPr marL="233172"/>
            <a:r>
              <a:rPr lang="en-US" sz="1400" dirty="0">
                <a:solidFill>
                  <a:srgbClr val="404040"/>
                </a:solidFill>
                <a:latin typeface="+mn-lt"/>
                <a:cs typeface="Times New Roman" panose="02020603050405020304" pitchFamily="18" charset="0"/>
              </a:rPr>
              <a:t>0 Lost to follow-up</a:t>
            </a:r>
          </a:p>
          <a:p>
            <a:pPr marL="233172"/>
            <a:r>
              <a:rPr lang="en-US" sz="1400" dirty="0">
                <a:solidFill>
                  <a:srgbClr val="404040"/>
                </a:solidFill>
                <a:latin typeface="+mn-lt"/>
                <a:cs typeface="Times New Roman" panose="02020603050405020304" pitchFamily="18" charset="0"/>
              </a:rPr>
              <a:t>4 Withdrew consent</a:t>
            </a:r>
          </a:p>
          <a:p>
            <a:pPr marL="233172"/>
            <a:r>
              <a:rPr lang="en-US" sz="1400" dirty="0">
                <a:solidFill>
                  <a:srgbClr val="404040"/>
                </a:solidFill>
                <a:latin typeface="+mn-lt"/>
                <a:cs typeface="Times New Roman" panose="02020603050405020304" pitchFamily="18" charset="0"/>
              </a:rPr>
              <a:t>7 Missed 2-year visit</a:t>
            </a:r>
            <a:endParaRPr lang="en-US" sz="1200" dirty="0">
              <a:solidFill>
                <a:srgbClr val="40404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3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E7217-3B2F-707B-F6C6-6BD3F5D26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5BC6EB-1B91-CC07-F51A-1D8CE28C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Clinical Characteristics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FF2FB9-4F81-74FC-A9C1-89768F9A3CDC}"/>
              </a:ext>
            </a:extLst>
          </p:cNvPr>
          <p:cNvGrpSpPr/>
          <p:nvPr/>
        </p:nvGrpSpPr>
        <p:grpSpPr>
          <a:xfrm>
            <a:off x="808863" y="886385"/>
            <a:ext cx="1645920" cy="1007004"/>
            <a:chOff x="808863" y="886385"/>
            <a:chExt cx="1645920" cy="100700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584AE08-25BB-0E04-981E-7AEB6F0A4317}"/>
                </a:ext>
              </a:extLst>
            </p:cNvPr>
            <p:cNvSpPr/>
            <p:nvPr/>
          </p:nvSpPr>
          <p:spPr bwMode="auto">
            <a:xfrm>
              <a:off x="808863" y="978989"/>
              <a:ext cx="1645920" cy="9144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9A9A9C">
                  <a:lumMod val="75000"/>
                  <a:alpha val="8588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ヒラギノ角ゴ Pro W3" pitchFamily="-111" charset="-128"/>
                <a:cs typeface="Arial" charset="0"/>
              </a:endParaRPr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2CC7B7EF-CFB5-8A81-982F-0B4DC5F34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863" y="1602373"/>
              <a:ext cx="1645920" cy="274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tIns="0" bIns="0" anchor="ctr">
              <a:noAutofit/>
            </a:bodyPr>
            <a:lstStyle/>
            <a:p>
              <a:pPr algn="ctr" defTabSz="914400" fontAlgn="base">
                <a:defRPr/>
              </a:pPr>
              <a:r>
                <a:rPr lang="en-US" sz="1600" b="1" dirty="0">
                  <a:solidFill>
                    <a:srgbClr val="404040"/>
                  </a:solidFill>
                  <a:ea typeface="ヒラギノ角ゴ Pro W3"/>
                  <a:cs typeface="Arial" charset="0"/>
                </a:rPr>
                <a:t>68±10 years 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059A062-34CF-13AC-9E07-4F27F82E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1783" y="886385"/>
              <a:ext cx="640080" cy="64008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EFA725-42ED-8445-49E1-671072CDC2C0}"/>
              </a:ext>
            </a:extLst>
          </p:cNvPr>
          <p:cNvGrpSpPr/>
          <p:nvPr/>
        </p:nvGrpSpPr>
        <p:grpSpPr>
          <a:xfrm>
            <a:off x="2697885" y="855649"/>
            <a:ext cx="1864874" cy="1037740"/>
            <a:chOff x="2668543" y="855649"/>
            <a:chExt cx="1864874" cy="103774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7DBF38-D24A-73BF-29EE-EFD9573C6D0E}"/>
                </a:ext>
              </a:extLst>
            </p:cNvPr>
            <p:cNvSpPr/>
            <p:nvPr/>
          </p:nvSpPr>
          <p:spPr bwMode="auto">
            <a:xfrm>
              <a:off x="2770869" y="978989"/>
              <a:ext cx="1645920" cy="9144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9A9A9C">
                  <a:lumMod val="75000"/>
                  <a:alpha val="8588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ヒラギノ角ゴ Pro W3" pitchFamily="-111" charset="-128"/>
                <a:cs typeface="Arial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1C407C-0F6B-5B31-B205-C8F2137E2700}"/>
                </a:ext>
              </a:extLst>
            </p:cNvPr>
            <p:cNvSpPr txBox="1"/>
            <p:nvPr/>
          </p:nvSpPr>
          <p:spPr>
            <a:xfrm>
              <a:off x="2668543" y="1602373"/>
              <a:ext cx="640080" cy="2743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030A0"/>
                  </a:solidFill>
                  <a:ea typeface="ヒラギノ角ゴ Pro W3"/>
                  <a:cs typeface="Arial" panose="020B0604020202020204" pitchFamily="34" charset="0"/>
                </a:rPr>
                <a:t>26%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3C37419-25F7-3D74-FF1C-A03D2F5426D4}"/>
                </a:ext>
              </a:extLst>
            </p:cNvPr>
            <p:cNvSpPr txBox="1"/>
            <p:nvPr/>
          </p:nvSpPr>
          <p:spPr>
            <a:xfrm>
              <a:off x="3893337" y="1602373"/>
              <a:ext cx="640080" cy="2743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6699FF">
                      <a:lumMod val="50000"/>
                    </a:srgbClr>
                  </a:solidFill>
                  <a:ea typeface="ヒラギノ角ゴ Pro W3"/>
                  <a:cs typeface="Arial" panose="020B0604020202020204" pitchFamily="34" charset="0"/>
                </a:rPr>
                <a:t>74%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50B8112-928C-5D7A-61A2-B569E05E7CFC}"/>
                </a:ext>
              </a:extLst>
            </p:cNvPr>
            <p:cNvSpPr/>
            <p:nvPr/>
          </p:nvSpPr>
          <p:spPr bwMode="auto">
            <a:xfrm>
              <a:off x="3247809" y="855649"/>
              <a:ext cx="692041" cy="27432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D384C"/>
                  </a:solidFill>
                  <a:effectLst/>
                  <a:uLnTx/>
                  <a:uFillTx/>
                  <a:ea typeface="ヒラギノ角ゴ Pro W3" pitchFamily="-111" charset="-128"/>
                  <a:cs typeface="Arial" charset="0"/>
                </a:rPr>
                <a:t>Sex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ヒラギノ角ゴ Pro W3" pitchFamily="-111" charset="-128"/>
                <a:cs typeface="Arial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E266C35-2517-250D-7E98-8B4802EB63F9}"/>
                </a:ext>
              </a:extLst>
            </p:cNvPr>
            <p:cNvGrpSpPr/>
            <p:nvPr/>
          </p:nvGrpSpPr>
          <p:grpSpPr>
            <a:xfrm>
              <a:off x="2816589" y="1133121"/>
              <a:ext cx="1554480" cy="731520"/>
              <a:chOff x="3680171" y="1077958"/>
              <a:chExt cx="1860513" cy="1097280"/>
            </a:xfrm>
          </p:grpSpPr>
          <p:pic>
            <p:nvPicPr>
              <p:cNvPr id="33" name="Graphic 32" descr="Woman with solid fill">
                <a:extLst>
                  <a:ext uri="{FF2B5EF4-FFF2-40B4-BE49-F238E27FC236}">
                    <a16:creationId xmlns:a16="http://schemas.microsoft.com/office/drawing/2014/main" id="{BAF106C4-1807-E7ED-B13F-E445FD9F8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80171" y="1077958"/>
                <a:ext cx="1097280" cy="1097280"/>
              </a:xfrm>
              <a:prstGeom prst="rect">
                <a:avLst/>
              </a:prstGeom>
            </p:spPr>
          </p:pic>
          <p:pic>
            <p:nvPicPr>
              <p:cNvPr id="34" name="Graphic 33" descr="Man with solid fill">
                <a:extLst>
                  <a:ext uri="{FF2B5EF4-FFF2-40B4-BE49-F238E27FC236}">
                    <a16:creationId xmlns:a16="http://schemas.microsoft.com/office/drawing/2014/main" id="{7A9CD1BE-DCD3-34C2-8AD3-C64A508C38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443404" y="1077958"/>
                <a:ext cx="1097280" cy="1097280"/>
              </a:xfrm>
              <a:prstGeom prst="rect">
                <a:avLst/>
              </a:prstGeom>
            </p:spPr>
          </p:pic>
        </p:grpSp>
      </p:grpSp>
      <p:graphicFrame>
        <p:nvGraphicFramePr>
          <p:cNvPr id="46" name="Group 4">
            <a:extLst>
              <a:ext uri="{FF2B5EF4-FFF2-40B4-BE49-F238E27FC236}">
                <a16:creationId xmlns:a16="http://schemas.microsoft.com/office/drawing/2014/main" id="{D5447B75-8C30-76A0-24CC-2EC4F89F4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128636"/>
              </p:ext>
            </p:extLst>
          </p:nvPr>
        </p:nvGraphicFramePr>
        <p:xfrm>
          <a:off x="639824" y="2125490"/>
          <a:ext cx="7864352" cy="2377441"/>
        </p:xfrm>
        <a:graphic>
          <a:graphicData uri="http://schemas.openxmlformats.org/drawingml/2006/table">
            <a:tbl>
              <a:tblPr firstRow="1" bandRow="1"/>
              <a:tblGrid>
                <a:gridCol w="2606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634">
                  <a:extLst>
                    <a:ext uri="{9D8B030D-6E8A-4147-A177-3AD203B41FA5}">
                      <a16:colId xmlns:a16="http://schemas.microsoft.com/office/drawing/2014/main" val="3159687498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031865452"/>
                    </a:ext>
                  </a:extLst>
                </a:gridCol>
                <a:gridCol w="2606634">
                  <a:extLst>
                    <a:ext uri="{9D8B030D-6E8A-4147-A177-3AD203B41FA5}">
                      <a16:colId xmlns:a16="http://schemas.microsoft.com/office/drawing/2014/main" val="2179399559"/>
                    </a:ext>
                  </a:extLst>
                </a:gridCol>
              </a:tblGrid>
              <a:tr h="31597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Ctr="1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AGENT DCB (N=406)</a:t>
                      </a:r>
                    </a:p>
                  </a:txBody>
                  <a:tcPr marT="0" marB="0" anchorCtr="1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Balloon Angioplasty (N=194)</a:t>
                      </a:r>
                    </a:p>
                  </a:txBody>
                  <a:tcPr marT="0" marB="0" anchorCtr="1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8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Diabetes</a:t>
                      </a:r>
                    </a:p>
                  </a:txBody>
                  <a:tcPr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51% </a:t>
                      </a:r>
                    </a:p>
                  </a:txBody>
                  <a:tcPr marR="0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404040"/>
                        </a:solidFill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50% </a:t>
                      </a:r>
                    </a:p>
                  </a:txBody>
                  <a:tcPr marR="635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393747"/>
                  </a:ext>
                </a:extLst>
              </a:tr>
              <a:tr h="2576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Prior CABG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04040"/>
                          </a:solidFill>
                          <a:latin typeface="+mn-lt"/>
                        </a:rPr>
                        <a:t>31%</a:t>
                      </a:r>
                    </a:p>
                  </a:txBody>
                  <a:tcPr marR="0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R="635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54803"/>
                  </a:ext>
                </a:extLst>
              </a:tr>
              <a:tr h="2576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Hx</a:t>
                      </a: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 of Multivessel Disease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04040"/>
                          </a:solidFill>
                          <a:latin typeface="+mn-lt"/>
                        </a:rPr>
                        <a:t>79% </a:t>
                      </a:r>
                    </a:p>
                  </a:txBody>
                  <a:tcPr marR="0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78% </a:t>
                      </a:r>
                    </a:p>
                  </a:txBody>
                  <a:tcPr marR="635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943034"/>
                  </a:ext>
                </a:extLst>
              </a:tr>
              <a:tr h="2576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Hx</a:t>
                      </a: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 of Left Main Disease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635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R="635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</a:p>
                  </a:txBody>
                  <a:tcPr marR="635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4728"/>
                  </a:ext>
                </a:extLst>
              </a:tr>
              <a:tr h="25768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Indication for Procedure</a:t>
                      </a:r>
                    </a:p>
                  </a:txBody>
                  <a:tcPr marR="635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R="635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R="635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815873"/>
                  </a:ext>
                </a:extLst>
              </a:tr>
              <a:tr h="2576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288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NSTE-ACS</a:t>
                      </a:r>
                    </a:p>
                  </a:txBody>
                  <a:tcPr marR="635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37% </a:t>
                      </a:r>
                    </a:p>
                  </a:txBody>
                  <a:tcPr marR="635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 </a:t>
                      </a:r>
                    </a:p>
                  </a:txBody>
                  <a:tcPr marR="635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682918"/>
                  </a:ext>
                </a:extLst>
              </a:tr>
              <a:tr h="2576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288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Stable Angina</a:t>
                      </a:r>
                    </a:p>
                  </a:txBody>
                  <a:tcPr marR="635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55% </a:t>
                      </a:r>
                    </a:p>
                  </a:txBody>
                  <a:tcPr marL="92075" marR="635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52% </a:t>
                      </a:r>
                    </a:p>
                  </a:txBody>
                  <a:tcPr marL="92075" marR="635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030658"/>
                  </a:ext>
                </a:extLst>
              </a:tr>
              <a:tr h="2576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288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Indication</a:t>
                      </a:r>
                    </a:p>
                  </a:txBody>
                  <a:tcPr marR="635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 </a:t>
                      </a:r>
                    </a:p>
                  </a:txBody>
                  <a:tcPr marL="92075" marR="635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 </a:t>
                      </a:r>
                    </a:p>
                  </a:txBody>
                  <a:tcPr marL="92075" marR="635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63046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935A35C-65CE-EE7A-FF80-82134EBE7693}"/>
              </a:ext>
            </a:extLst>
          </p:cNvPr>
          <p:cNvSpPr/>
          <p:nvPr/>
        </p:nvSpPr>
        <p:spPr>
          <a:xfrm>
            <a:off x="2103120" y="4641156"/>
            <a:ext cx="4937760" cy="4946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a-DK" sz="1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Yeh RW et al. JAMA. 2024;331(12):1015–1024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BF4619-6459-CAA2-2DF5-E8AC2787FAA1}"/>
              </a:ext>
            </a:extLst>
          </p:cNvPr>
          <p:cNvGrpSpPr/>
          <p:nvPr/>
        </p:nvGrpSpPr>
        <p:grpSpPr>
          <a:xfrm>
            <a:off x="6694882" y="886385"/>
            <a:ext cx="1645920" cy="1007004"/>
            <a:chOff x="6694882" y="886385"/>
            <a:chExt cx="1645920" cy="100700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ADE2B05-6BA1-7E2C-5B3A-D4C9865D4D05}"/>
                </a:ext>
              </a:extLst>
            </p:cNvPr>
            <p:cNvGrpSpPr/>
            <p:nvPr/>
          </p:nvGrpSpPr>
          <p:grpSpPr>
            <a:xfrm>
              <a:off x="6694882" y="978989"/>
              <a:ext cx="1645920" cy="914400"/>
              <a:chOff x="6694882" y="978989"/>
              <a:chExt cx="1645920" cy="9144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FF630E6-C6CE-23DD-CB37-30DFAAEBB7FF}"/>
                  </a:ext>
                </a:extLst>
              </p:cNvPr>
              <p:cNvSpPr/>
              <p:nvPr/>
            </p:nvSpPr>
            <p:spPr bwMode="auto">
              <a:xfrm>
                <a:off x="6694882" y="978989"/>
                <a:ext cx="1645920" cy="9144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rgbClr val="9A9A9C">
                    <a:lumMod val="75000"/>
                    <a:alpha val="85882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FF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ヒラギノ角ゴ Pro W3" pitchFamily="-111" charset="-128"/>
                  <a:cs typeface="Arial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11660F-DF14-8B11-2283-1154EE386606}"/>
                  </a:ext>
                </a:extLst>
              </p:cNvPr>
              <p:cNvSpPr txBox="1"/>
              <p:nvPr/>
            </p:nvSpPr>
            <p:spPr>
              <a:xfrm>
                <a:off x="6694882" y="1602373"/>
                <a:ext cx="1645920" cy="27432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404040"/>
                    </a:solidFill>
                    <a:ea typeface="ヒラギノ角ゴ Pro W3"/>
                    <a:cs typeface="Arial" panose="020B0604020202020204" pitchFamily="34" charset="0"/>
                  </a:rPr>
                  <a:t>Non-White: 25%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365416-1D0D-9FC8-D224-652EE3FC3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358" t="12454" r="5124" b="5436"/>
            <a:stretch/>
          </p:blipFill>
          <p:spPr>
            <a:xfrm>
              <a:off x="7171822" y="886385"/>
              <a:ext cx="692041" cy="64008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806570-FA4A-7983-9675-ACE7572B860F}"/>
              </a:ext>
            </a:extLst>
          </p:cNvPr>
          <p:cNvGrpSpPr/>
          <p:nvPr/>
        </p:nvGrpSpPr>
        <p:grpSpPr>
          <a:xfrm>
            <a:off x="4805861" y="886385"/>
            <a:ext cx="1645920" cy="1007004"/>
            <a:chOff x="4805861" y="886385"/>
            <a:chExt cx="1645920" cy="100700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A9BFE3D-CF8E-D3A1-743D-F2813E6542FC}"/>
                </a:ext>
              </a:extLst>
            </p:cNvPr>
            <p:cNvSpPr/>
            <p:nvPr/>
          </p:nvSpPr>
          <p:spPr bwMode="auto">
            <a:xfrm>
              <a:off x="4805861" y="978989"/>
              <a:ext cx="1645920" cy="9144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9A9A9C">
                  <a:lumMod val="75000"/>
                  <a:alpha val="8588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ヒラギノ角ゴ Pro W3" pitchFamily="-111" charset="-128"/>
                <a:cs typeface="Arial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FB1560C-06FA-8B32-5545-83DB31952BD9}"/>
                </a:ext>
              </a:extLst>
            </p:cNvPr>
            <p:cNvSpPr txBox="1"/>
            <p:nvPr/>
          </p:nvSpPr>
          <p:spPr>
            <a:xfrm>
              <a:off x="4805861" y="1602373"/>
              <a:ext cx="1645920" cy="2743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404040"/>
                  </a:solidFill>
                  <a:ea typeface="ヒラギノ角ゴ Pro W3"/>
                  <a:cs typeface="Arial" panose="020B0604020202020204" pitchFamily="34" charset="0"/>
                </a:rPr>
                <a:t>BMI: 30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485879-6CD3-A10E-65A2-B1622ABF6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82801" y="886385"/>
              <a:ext cx="692040" cy="640080"/>
            </a:xfrm>
            <a:prstGeom prst="rect">
              <a:avLst/>
            </a:prstGeom>
          </p:spPr>
        </p:pic>
      </p:grp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9FFA9D71-ED2F-CD39-942B-CD5DDE521F95}"/>
              </a:ext>
            </a:extLst>
          </p:cNvPr>
          <p:cNvSpPr/>
          <p:nvPr/>
        </p:nvSpPr>
        <p:spPr>
          <a:xfrm>
            <a:off x="640080" y="2424711"/>
            <a:ext cx="7863840" cy="2743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E787EEB7-8B3E-5D37-ADB0-D0825908ABC8}"/>
              </a:ext>
            </a:extLst>
          </p:cNvPr>
          <p:cNvSpPr/>
          <p:nvPr/>
        </p:nvSpPr>
        <p:spPr>
          <a:xfrm>
            <a:off x="640080" y="2947828"/>
            <a:ext cx="7863840" cy="2743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79CB3EBC-D52F-7AC0-9F62-70FDEB6B65BE}"/>
              </a:ext>
            </a:extLst>
          </p:cNvPr>
          <p:cNvSpPr/>
          <p:nvPr/>
        </p:nvSpPr>
        <p:spPr>
          <a:xfrm>
            <a:off x="640080" y="3212083"/>
            <a:ext cx="7863840" cy="2743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7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B79E0-907F-5697-E52B-CFC4F7CFD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043D31-6ABB-25F9-960D-3CA8D327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Angiographic Lesion Characteristics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F01FE-7F49-39F7-847E-E78E99D88A76}"/>
              </a:ext>
            </a:extLst>
          </p:cNvPr>
          <p:cNvSpPr txBox="1"/>
          <p:nvPr/>
        </p:nvSpPr>
        <p:spPr>
          <a:xfrm>
            <a:off x="1740310" y="4637468"/>
            <a:ext cx="5663381" cy="49377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1000" b="0" i="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US" sz="1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patient in the AGENT arm had two target lesions treated with DCB that was counted as a protocol deviation; </a:t>
            </a:r>
            <a:r>
              <a:rPr lang="da-DK" sz="1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Yeh RW et al. JAMA. 2024;331(12):1015–1024</a:t>
            </a:r>
          </a:p>
        </p:txBody>
      </p:sp>
      <p:graphicFrame>
        <p:nvGraphicFramePr>
          <p:cNvPr id="7" name="Group 4">
            <a:extLst>
              <a:ext uri="{FF2B5EF4-FFF2-40B4-BE49-F238E27FC236}">
                <a16:creationId xmlns:a16="http://schemas.microsoft.com/office/drawing/2014/main" id="{4FEE3CA3-96A3-6919-6422-C726FEB4E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062475"/>
              </p:ext>
            </p:extLst>
          </p:nvPr>
        </p:nvGraphicFramePr>
        <p:xfrm>
          <a:off x="457200" y="873603"/>
          <a:ext cx="8229600" cy="3657605"/>
        </p:xfrm>
        <a:graphic>
          <a:graphicData uri="http://schemas.openxmlformats.org/drawingml/2006/table">
            <a:tbl>
              <a:tblPr firstRow="1" bandRow="1"/>
              <a:tblGrid>
                <a:gridCol w="35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6873">
                  <a:extLst>
                    <a:ext uri="{9D8B030D-6E8A-4147-A177-3AD203B41FA5}">
                      <a16:colId xmlns:a16="http://schemas.microsoft.com/office/drawing/2014/main" val="3159687498"/>
                    </a:ext>
                  </a:extLst>
                </a:gridCol>
                <a:gridCol w="53345">
                  <a:extLst>
                    <a:ext uri="{9D8B030D-6E8A-4147-A177-3AD203B41FA5}">
                      <a16:colId xmlns:a16="http://schemas.microsoft.com/office/drawing/2014/main" val="3031865452"/>
                    </a:ext>
                  </a:extLst>
                </a:gridCol>
                <a:gridCol w="2293569">
                  <a:extLst>
                    <a:ext uri="{9D8B030D-6E8A-4147-A177-3AD203B41FA5}">
                      <a16:colId xmlns:a16="http://schemas.microsoft.com/office/drawing/2014/main" val="2179399559"/>
                    </a:ext>
                  </a:extLst>
                </a:gridCol>
              </a:tblGrid>
              <a:tr h="5447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Ctr="1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AGENT DCB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N=407 Lesions</a:t>
                      </a:r>
                      <a:r>
                        <a:rPr lang="en-US" sz="1600" b="1" i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†</a:t>
                      </a:r>
                    </a:p>
                  </a:txBody>
                  <a:tcPr marT="0" marB="0" anchorCtr="1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Balloon Angioplasty N=194 Lesions</a:t>
                      </a:r>
                    </a:p>
                  </a:txBody>
                  <a:tcPr marT="0" marB="0" anchorCtr="1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99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</a:rPr>
                        <a:t>Multiple stent layers</a:t>
                      </a:r>
                    </a:p>
                  </a:txBody>
                  <a:tcPr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04040"/>
                          </a:solidFill>
                          <a:latin typeface="+mn-lt"/>
                        </a:rPr>
                        <a:t>43%</a:t>
                      </a:r>
                    </a:p>
                  </a:txBody>
                  <a:tcPr marR="0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42%</a:t>
                      </a:r>
                    </a:p>
                  </a:txBody>
                  <a:tcPr marR="635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393747"/>
                  </a:ext>
                </a:extLst>
              </a:tr>
              <a:tr h="28299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vessel treated</a:t>
                      </a:r>
                    </a:p>
                  </a:txBody>
                  <a:tcPr marR="635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635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635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552311"/>
                  </a:ext>
                </a:extLst>
              </a:tr>
              <a:tr h="282991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</a:rPr>
                        <a:t>RCA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5140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38%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635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36%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635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748013"/>
                  </a:ext>
                </a:extLst>
              </a:tr>
              <a:tr h="282991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</a:rPr>
                        <a:t>LAD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5140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35%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635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36%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635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097898"/>
                  </a:ext>
                </a:extLst>
              </a:tr>
              <a:tr h="282991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404040"/>
                          </a:solidFill>
                          <a:effectLst/>
                        </a:rPr>
                        <a:t>LCx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5140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24%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635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24%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635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04888"/>
                  </a:ext>
                </a:extLst>
              </a:tr>
              <a:tr h="282991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</a:rPr>
                        <a:t>LMCA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5140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3%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635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5%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635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706372"/>
                  </a:ext>
                </a:extLst>
              </a:tr>
              <a:tr h="2829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</a:rPr>
                        <a:t>Lesion Length, mm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5140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 ± 6.3 </a:t>
                      </a:r>
                    </a:p>
                  </a:txBody>
                  <a:tcPr marL="92075" marR="635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 ± 6.6 </a:t>
                      </a:r>
                    </a:p>
                  </a:txBody>
                  <a:tcPr marL="92075" marR="635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4728"/>
                  </a:ext>
                </a:extLst>
              </a:tr>
              <a:tr h="282991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</a:rPr>
                        <a:t>  10 – 20 mm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5140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48%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635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43%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635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510375"/>
                  </a:ext>
                </a:extLst>
              </a:tr>
              <a:tr h="282991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</a:rPr>
                        <a:t>  &gt;20 mm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5140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15%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635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10%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635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266283"/>
                  </a:ext>
                </a:extLst>
              </a:tr>
              <a:tr h="2829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</a:rPr>
                        <a:t>Reference Vessel Diameter, mm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5140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2.7 ± 0.5</a:t>
                      </a:r>
                    </a:p>
                  </a:txBody>
                  <a:tcPr marR="15140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 ± 0.5</a:t>
                      </a:r>
                    </a:p>
                  </a:txBody>
                  <a:tcPr marR="15140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20437"/>
                  </a:ext>
                </a:extLst>
              </a:tr>
              <a:tr h="2829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</a:rPr>
                        <a:t>In-Lesion Diameter Stenosis, %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5140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 ± 12</a:t>
                      </a:r>
                    </a:p>
                  </a:txBody>
                  <a:tcPr marR="15140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 ± 13 </a:t>
                      </a:r>
                    </a:p>
                  </a:txBody>
                  <a:tcPr marR="15140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630461"/>
                  </a:ext>
                </a:extLst>
              </a:tr>
            </a:tbl>
          </a:graphicData>
        </a:graphic>
      </p:graphicFrame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6652E218-A55B-B3F1-C4E0-C98CE1784105}"/>
              </a:ext>
            </a:extLst>
          </p:cNvPr>
          <p:cNvSpPr/>
          <p:nvPr/>
        </p:nvSpPr>
        <p:spPr>
          <a:xfrm>
            <a:off x="457200" y="1405817"/>
            <a:ext cx="8229600" cy="3017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2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E25AD-27F5-586B-6042-2428D26B5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1D78A7-7F6D-3834-4192-B35FAC3D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Characteristics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24BB6-2267-7B2E-BF55-5333FEB2C56D}"/>
              </a:ext>
            </a:extLst>
          </p:cNvPr>
          <p:cNvSpPr txBox="1"/>
          <p:nvPr/>
        </p:nvSpPr>
        <p:spPr>
          <a:xfrm>
            <a:off x="1740310" y="4637468"/>
            <a:ext cx="5663381" cy="49377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1000" b="0" i="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In-lesion values; </a:t>
            </a:r>
            <a:r>
              <a:rPr lang="en-US" sz="1000" b="0" i="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US" sz="1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patient in the AGENT arm had two target lesions treated with DCB that was counted as a protocol deviation; </a:t>
            </a:r>
            <a:r>
              <a:rPr lang="da-DK" sz="1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Yeh RW et al. JAMA. 2024;331(12):1015–1024</a:t>
            </a:r>
          </a:p>
        </p:txBody>
      </p:sp>
      <p:graphicFrame>
        <p:nvGraphicFramePr>
          <p:cNvPr id="7" name="Group 4">
            <a:extLst>
              <a:ext uri="{FF2B5EF4-FFF2-40B4-BE49-F238E27FC236}">
                <a16:creationId xmlns:a16="http://schemas.microsoft.com/office/drawing/2014/main" id="{FAE6FEA3-338B-36A0-58D2-2BC7A0C2C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18862"/>
              </p:ext>
            </p:extLst>
          </p:nvPr>
        </p:nvGraphicFramePr>
        <p:xfrm>
          <a:off x="457200" y="873603"/>
          <a:ext cx="8229599" cy="3657599"/>
        </p:xfrm>
        <a:graphic>
          <a:graphicData uri="http://schemas.openxmlformats.org/drawingml/2006/table">
            <a:tbl>
              <a:tblPr firstRow="1" bandRow="1"/>
              <a:tblGrid>
                <a:gridCol w="4429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605">
                  <a:extLst>
                    <a:ext uri="{9D8B030D-6E8A-4147-A177-3AD203B41FA5}">
                      <a16:colId xmlns:a16="http://schemas.microsoft.com/office/drawing/2014/main" val="3159687498"/>
                    </a:ext>
                  </a:extLst>
                </a:gridCol>
                <a:gridCol w="55126">
                  <a:extLst>
                    <a:ext uri="{9D8B030D-6E8A-4147-A177-3AD203B41FA5}">
                      <a16:colId xmlns:a16="http://schemas.microsoft.com/office/drawing/2014/main" val="3031865452"/>
                    </a:ext>
                  </a:extLst>
                </a:gridCol>
                <a:gridCol w="1872605">
                  <a:extLst>
                    <a:ext uri="{9D8B030D-6E8A-4147-A177-3AD203B41FA5}">
                      <a16:colId xmlns:a16="http://schemas.microsoft.com/office/drawing/2014/main" val="2179399559"/>
                    </a:ext>
                  </a:extLst>
                </a:gridCol>
              </a:tblGrid>
              <a:tr h="5789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Ctr="1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AGENT DCB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N=406</a:t>
                      </a:r>
                    </a:p>
                  </a:txBody>
                  <a:tcPr marT="0" marB="0" anchorCtr="1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Balloon Angioplasty N=194</a:t>
                      </a:r>
                    </a:p>
                  </a:txBody>
                  <a:tcPr marT="0" marB="0" anchorCtr="1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Procedure time (min)</a:t>
                      </a:r>
                      <a:endParaRPr lang="en-US" sz="1600" b="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8807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56.2 ± 29.8 </a:t>
                      </a:r>
                    </a:p>
                  </a:txBody>
                  <a:tcPr marR="8807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53.2 ± 27.1 </a:t>
                      </a:r>
                    </a:p>
                  </a:txBody>
                  <a:tcPr marR="8807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393747"/>
                  </a:ext>
                </a:extLst>
              </a:tr>
              <a:tr h="3696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 Length of Stay (days)</a:t>
                      </a:r>
                    </a:p>
                  </a:txBody>
                  <a:tcPr marR="15140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 ± 0.9 </a:t>
                      </a:r>
                    </a:p>
                  </a:txBody>
                  <a:tcPr marR="8807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 ± 1.8 </a:t>
                      </a:r>
                    </a:p>
                  </a:txBody>
                  <a:tcPr marR="8807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552311"/>
                  </a:ext>
                </a:extLst>
              </a:tr>
              <a:tr h="3696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Balloon Length (mm)</a:t>
                      </a:r>
                    </a:p>
                  </a:txBody>
                  <a:tcPr marR="8807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22.9 ± 6.5</a:t>
                      </a:r>
                    </a:p>
                  </a:txBody>
                  <a:tcPr marR="8807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17.8 ± 7.3</a:t>
                      </a:r>
                    </a:p>
                  </a:txBody>
                  <a:tcPr marR="8807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748013"/>
                  </a:ext>
                </a:extLst>
              </a:tr>
              <a:tr h="36964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Patients with only target lesion treated</a:t>
                      </a:r>
                    </a:p>
                  </a:txBody>
                  <a:tcPr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87% </a:t>
                      </a:r>
                    </a:p>
                  </a:txBody>
                  <a:tcPr marR="8807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87% </a:t>
                      </a:r>
                    </a:p>
                  </a:txBody>
                  <a:tcPr marR="8807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04377"/>
                  </a:ext>
                </a:extLst>
              </a:tr>
              <a:tr h="3696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Intravascular imaging use during procedure</a:t>
                      </a:r>
                      <a:endParaRPr lang="en-US" sz="1600" b="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72%</a:t>
                      </a:r>
                    </a:p>
                  </a:txBody>
                  <a:tcPr marR="8807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77%</a:t>
                      </a:r>
                    </a:p>
                  </a:txBody>
                  <a:tcPr marR="8807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65863"/>
                  </a:ext>
                </a:extLst>
              </a:tr>
              <a:tr h="7237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b="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Technical success</a:t>
                      </a:r>
                      <a:endParaRPr lang="en-US" sz="1600" b="0" baseline="30000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(Post-procedure diameter stenosis of &lt;30% in 2 near-orthogonal projections with TIMI 3 flow)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635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93% </a:t>
                      </a:r>
                    </a:p>
                  </a:txBody>
                  <a:tcPr marR="635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90% </a:t>
                      </a:r>
                    </a:p>
                  </a:txBody>
                  <a:tcPr marR="635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706372"/>
                  </a:ext>
                </a:extLst>
              </a:tr>
              <a:tr h="50662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600" b="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Clinical procedural success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(Technical success with no in-hospital MI, TVR, or cardiac death)</a:t>
                      </a:r>
                      <a:endParaRPr lang="en-US" sz="1200" b="0" dirty="0">
                        <a:solidFill>
                          <a:srgbClr val="40404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92% </a:t>
                      </a:r>
                    </a:p>
                  </a:txBody>
                  <a:tcPr marR="68580" marT="0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374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89% </a:t>
                      </a:r>
                    </a:p>
                  </a:txBody>
                  <a:tcPr marR="68580" marT="0" marB="0" anchor="ctr">
                    <a:lnL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F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24715"/>
                  </a:ext>
                </a:extLst>
              </a:tr>
            </a:tbl>
          </a:graphicData>
        </a:graphic>
      </p:graphicFrame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35A5C0A6-2324-D116-3B37-63D1B6F42DD1}"/>
              </a:ext>
            </a:extLst>
          </p:cNvPr>
          <p:cNvSpPr/>
          <p:nvPr/>
        </p:nvSpPr>
        <p:spPr>
          <a:xfrm>
            <a:off x="457200" y="2927543"/>
            <a:ext cx="8229600" cy="3657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3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D95AB-5AA5-4AA4-BD3D-D05EE6F6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Antiplatelet Medication Usage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C5BDC30-3A9E-867C-4DB1-3D203BE5E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512614"/>
              </p:ext>
            </p:extLst>
          </p:nvPr>
        </p:nvGraphicFramePr>
        <p:xfrm>
          <a:off x="914400" y="804827"/>
          <a:ext cx="7315200" cy="3728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CAB9C18-FF4A-DA0B-4F75-4944D787CD40}"/>
              </a:ext>
            </a:extLst>
          </p:cNvPr>
          <p:cNvSpPr txBox="1"/>
          <p:nvPr/>
        </p:nvSpPr>
        <p:spPr>
          <a:xfrm>
            <a:off x="2743200" y="4637468"/>
            <a:ext cx="3657600" cy="49377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1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DAPT required for at least a month; Antiplatelet monotherapy through the duration of the study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34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Retrospec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5" ma:contentTypeDescription="Create a new document." ma:contentTypeScope="" ma:versionID="b4563a7ce6e15fa7b11b9a77918d60b2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675ff18d9569da560d02070ba9f43a70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7A2419-55E3-48EA-906E-7668941A9F5C}"/>
</file>

<file path=customXml/itemProps2.xml><?xml version="1.0" encoding="utf-8"?>
<ds:datastoreItem xmlns:ds="http://schemas.openxmlformats.org/officeDocument/2006/customXml" ds:itemID="{A0323298-F0C6-47F3-8076-F04DCCAAFD3E}"/>
</file>

<file path=customXml/itemProps3.xml><?xml version="1.0" encoding="utf-8"?>
<ds:datastoreItem xmlns:ds="http://schemas.openxmlformats.org/officeDocument/2006/customXml" ds:itemID="{92BA0293-4A89-4D55-8BC7-CE5441A176E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14736</TotalTime>
  <Words>1633</Words>
  <Application>Microsoft Office PowerPoint</Application>
  <PresentationFormat>On-screen Show (16:9)</PresentationFormat>
  <Paragraphs>404</Paragraphs>
  <Slides>20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Times New Roman</vt:lpstr>
      <vt:lpstr>Wingdings</vt:lpstr>
      <vt:lpstr>ヒラギノ角ゴ Pro W3</vt:lpstr>
      <vt:lpstr>Office Theme</vt:lpstr>
      <vt:lpstr>Retrospect</vt:lpstr>
      <vt:lpstr>PowerPoint Presentation</vt:lpstr>
      <vt:lpstr>Jeffrey Moses, MD</vt:lpstr>
      <vt:lpstr>Introduction </vt:lpstr>
      <vt:lpstr>AGENT IDE Study Design</vt:lpstr>
      <vt:lpstr>Patient Disposition</vt:lpstr>
      <vt:lpstr>Baseline Clinical Characteristics</vt:lpstr>
      <vt:lpstr>Angiographic Lesion Characteristics</vt:lpstr>
      <vt:lpstr>Procedural Characteristics</vt:lpstr>
      <vt:lpstr>Antiplatelet Medication Usage</vt:lpstr>
      <vt:lpstr>TLF at 2 Years</vt:lpstr>
      <vt:lpstr>TLR at 2 Years</vt:lpstr>
      <vt:lpstr>All TLR Through 2 Years</vt:lpstr>
      <vt:lpstr>All TLR Through 2 Years</vt:lpstr>
      <vt:lpstr>Recurrent TLR Through 2 Years</vt:lpstr>
      <vt:lpstr>TV-MI at 2 Years</vt:lpstr>
      <vt:lpstr>Definite/Probable ST at 2 Years</vt:lpstr>
      <vt:lpstr>Subgroup Analyses of 2-Year TLF</vt:lpstr>
      <vt:lpstr>Additional Endpoints at 2 Years</vt:lpstr>
      <vt:lpstr>Conclusions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Bhatt, Pooja</dc:creator>
  <cp:lastModifiedBy>Moses, Jeffrey W.</cp:lastModifiedBy>
  <cp:revision>144</cp:revision>
  <dcterms:created xsi:type="dcterms:W3CDTF">2023-01-20T19:13:19Z</dcterms:created>
  <dcterms:modified xsi:type="dcterms:W3CDTF">2025-03-02T15:09:20Z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</Properties>
</file>