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60" r:id="rId7"/>
    <p:sldId id="270" r:id="rId8"/>
    <p:sldId id="273" r:id="rId9"/>
    <p:sldId id="267" r:id="rId10"/>
    <p:sldId id="286" r:id="rId11"/>
    <p:sldId id="259" r:id="rId12"/>
    <p:sldId id="266" r:id="rId13"/>
    <p:sldId id="258" r:id="rId14"/>
    <p:sldId id="264" r:id="rId15"/>
    <p:sldId id="278" r:id="rId16"/>
    <p:sldId id="279" r:id="rId17"/>
    <p:sldId id="292" r:id="rId18"/>
    <p:sldId id="294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A44A52-80B7-41B9-89EB-9F5E477CC8D5}">
          <p14:sldIdLst>
            <p14:sldId id="256"/>
            <p14:sldId id="257"/>
            <p14:sldId id="260"/>
            <p14:sldId id="270"/>
            <p14:sldId id="273"/>
            <p14:sldId id="267"/>
            <p14:sldId id="286"/>
            <p14:sldId id="259"/>
            <p14:sldId id="266"/>
            <p14:sldId id="258"/>
            <p14:sldId id="264"/>
            <p14:sldId id="278"/>
            <p14:sldId id="279"/>
            <p14:sldId id="292"/>
            <p14:sldId id="294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C37045E-9DAE-3C19-EFC8-D4C3C623248A}" name="Cardoso, Mark" initials="CM" userId="S::cardom8@medtronic.com::ebf512e7-0f84-48e4-8966-06a90258982e" providerId="AD"/>
  <p188:author id="{6B16E8B3-5CC7-B433-7EB4-850268582FF9}" name="Pateraki, Sofia" initials="SP" userId="S::paters1@medtronic.com::0bc23257-cdaf-499b-a8e0-a3d96eac01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8F9"/>
    <a:srgbClr val="FB756D"/>
    <a:srgbClr val="06BFC4"/>
    <a:srgbClr val="C00000"/>
    <a:srgbClr val="E5F4F1"/>
    <a:srgbClr val="FF636A"/>
    <a:srgbClr val="00BA38"/>
    <a:srgbClr val="6B4893"/>
    <a:srgbClr val="3F2A54"/>
    <a:srgbClr val="208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18"/>
    <p:restoredTop sz="94519"/>
  </p:normalViewPr>
  <p:slideViewPr>
    <p:cSldViewPr snapToGrid="0">
      <p:cViewPr>
        <p:scale>
          <a:sx n="95" d="100"/>
          <a:sy n="95" d="100"/>
        </p:scale>
        <p:origin x="368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A7D8-2335-4B3C-92B2-FCE37FC2909E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3ED7-306F-4F91-B671-70546A60F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7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5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2C45C-9ADC-AD1F-5844-FAF544F6C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F606B9-D0A9-5BAB-02AD-2C2D18A40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DEEADA-1F7A-DC84-395A-8A3F03120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6A4F0-4D92-9DCF-29FA-2039BFAA7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6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32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EECDD-F152-878D-2ABB-50DBA9672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983CB77-A549-0596-DFD4-C5414BD13B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EB03A34-76E8-6F74-E982-A6063FC00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EB055A0-A26D-CDF4-609B-6D6F25A79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84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09E05-0F7F-850E-61A5-1C3764FD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BD3E5-B285-EFF0-EBCB-E2E8E6225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0CEE7-BBEE-46BF-9801-F55C71EB6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988D9-CBCF-3F49-DBBB-05CBF2F3A4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BABEA-10D2-0CCD-23A2-0B24CA61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14F9D0-64A7-3224-F45A-374069F335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C78D28-C8DC-50B7-8F0F-060794BC0C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EEF1D-9C43-86D0-3DA3-1D413294C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3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8BB09-2F31-30BB-B840-8D3071F4A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5171B-E691-07A2-1E48-EF1FEFE266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7427C-1FD4-ED39-6E71-70B2149A7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4AB24-FD18-54E8-8FBB-495A3B5BC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39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88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63B70-459A-C584-16FF-9864448C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FA823-E8C6-BE7F-3141-6C2C8EE277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6C7E9-9FE6-267B-B01A-4EA2EEEBD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2C848-A4F5-A364-12B2-AC25DD9B40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45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097E5-E172-66D1-15DC-1F1F3235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58F39-CC8B-57A2-4920-18D1A20A2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10B40-6337-664F-5919-EBD630B5C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ED38B-7248-34E5-7427-DF55DB96B5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9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AC29-574E-A9F9-26AA-31E35C844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6DB0B-8B1A-BCC7-AD5B-1A5BC9837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65D010-6A7D-9DBF-FE17-A8A228214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6656-3D02-079F-1746-A5D1250AF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58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DC61-B95D-00BD-FC1D-8EF47786C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F13D57-E13B-F3F9-57F9-62B019B852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365E1-2ED6-3BC4-CBC7-825983630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03D79-9AD3-8EE1-E2A5-82CE406C5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3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D41BA-4B7D-04D0-00EF-E0185551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4C5EE1-C723-2FAF-C49C-377E792B8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53ACC2-D223-DEB4-C549-F66BCAB774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36D07-4B91-D0B6-E67E-B42EB8FA6A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6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016EF-F24C-8854-1BF4-591A9DC2B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1AE5FD-F33B-AE8B-029E-FE3494645C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74E0C4-2C9E-3EAC-5886-34B07874F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1BC72-693B-CC30-5875-867BADA39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9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CF657-82DF-1C33-7683-41714258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4DBD43-C2D7-7187-0C76-CD33793FE6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16D6C-CFCD-2859-765E-622C42E88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3092E-1D8A-CE75-DD85-3625E6156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C73ED7-306F-4F91-B671-70546A60FB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1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133B4-C9F2-7002-BDE3-CB77EF177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50208-93D2-E6DD-C45A-10ECB755A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1FBD-07FA-43D3-5247-64BC436A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BC16E-1CF9-0EA1-518F-D01CAAA2F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21B42-1380-7843-9BAF-7C1E8337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B0A9A-82EB-8676-7BF6-62D69E37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3D43A8-C710-9B71-3B08-D54D00804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134AE-B344-CBA6-9FED-A6AFFF39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2B09E-1FC9-DAF2-D033-6387A95D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21143-C5E4-0BE8-C277-70BFFF17A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DCDF72-4713-F2A7-32E0-4D428C454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6D773-A15D-E01A-9916-ED90DBCB1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AB9D7-093D-3FBB-4F88-61F6CB8A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31A88-27BD-5E74-BF6C-B0D367F5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58EA-BFE0-BE86-FAF4-6F31CC98C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FF33-3107-5713-DF30-99D2D1B21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607E2-4646-761A-C934-AD1B75F4B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25A13-6A2A-3747-E240-EDC3603B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5C482-8F6D-FFD9-B928-4A0B8A28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EE46B-EC0E-8353-1F14-D8B8E627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7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1F205-F05A-84B2-E665-25DFADB81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69DD3-284B-DAF4-7C41-1CD9249D8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EC240-F673-28C7-A322-053B52AD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129BF-C4AB-97C7-A2BE-1775D1B7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0352A-4954-B927-4CE8-142F8832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98EE-681C-6F06-8E19-0967977C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C26A2-DA61-61A8-4E07-2318FFFBF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043311-7E60-E79C-9C28-2CCACC70E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A4E8A-93B0-EEDC-98DB-62B44433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7CE655-75AF-3B24-098F-BBA71AD8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11E8F-895D-0D1E-EABC-B409C32C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FB008-EA1B-3D5F-0405-81F59DFF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5E0C-968D-808B-4CF8-C455CEB76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20F96F-1AD4-619F-A4DC-83743075A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2D292-4847-634A-66A0-0654403D3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F110CA-5F38-C55E-05DE-497168E14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94BE1A-4975-BD5F-8F76-AD3138B86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00F8E-7FCC-0494-701D-146080A8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BEFEA-B179-0BA5-B235-7B3D017B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86B7-FA62-6CD3-9840-6E89F886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37C1F-AA16-323B-3734-DFDB6E4B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ECC82-2E58-71B0-0918-FD4397179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8B32E-F962-2AC6-9F6E-584EEC5F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3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D0B56B-E19E-DE88-5A47-90E9E64D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5DC82-04DA-7A92-BDF6-C44A4A68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EDD16-F68F-6FB5-B782-48556523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18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37957-712F-F134-7E4F-F0A8C5109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A0AB-24F8-7348-111C-DCAD9074C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C663C-A3FC-0AE4-6DF2-9C20ED56B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12E55-714A-3CB9-DB21-25FD5081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B2C56-3285-D134-174B-5A9625D4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2CAE8-2274-5FD0-A69F-FFB926FD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AC06-6C00-CE76-2D88-6E4E1F58E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ED141-7CCD-1A6D-44E0-7391C91B0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1746-C80F-5050-7AD0-15F85CA74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3B768-745F-6824-F079-97616F72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3992F-566A-1694-8FFC-F67EE8D1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F04B05-01B3-CA4A-56F9-A3783BE4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6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1E60-105E-33C9-C30A-DA6F0DF81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5F66-0954-5CD0-4FCC-C9D78E681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EB195-BAE2-8C55-F047-FBDEDEF70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871BCA-E202-47D0-BEAD-1ACFCF8A7825}" type="datetimeFigureOut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03FE5-D00A-EEC5-31F2-FABA49FD4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183FD-2F4B-4295-5C3F-065BEA75E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C5DEC-CCE8-4806-ACF8-A9D8E826E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4F51-D619-AF54-C6C8-ABCE0FE27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3" y="2382935"/>
            <a:ext cx="7530680" cy="2092129"/>
          </a:xfrm>
        </p:spPr>
        <p:txBody>
          <a:bodyPr anchor="t">
            <a:normAutofit/>
          </a:bodyPr>
          <a:lstStyle/>
          <a:p>
            <a:pPr algn="l"/>
            <a:r>
              <a:rPr lang="en-US" sz="3500" b="1">
                <a:solidFill>
                  <a:schemeClr val="bg1"/>
                </a:solidFill>
              </a:rPr>
              <a:t>Real-world Usage of Prevail Paclitaxel-Coated Balloon Compared with Other Contemporary Drug-Coated Balloons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7F7AB-81CC-413A-990F-0FDD68F2F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352" y="4691099"/>
            <a:ext cx="6162903" cy="16557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Sacharias von Koch </a:t>
            </a:r>
            <a:r>
              <a:rPr lang="en-US" dirty="0">
                <a:solidFill>
                  <a:schemeClr val="bg1"/>
                </a:solidFill>
              </a:rPr>
              <a:t>MD, Erika Frank MSc, Katja </a:t>
            </a:r>
            <a:r>
              <a:rPr lang="en-US" dirty="0" err="1">
                <a:solidFill>
                  <a:schemeClr val="bg1"/>
                </a:solidFill>
              </a:rPr>
              <a:t>Gabrysch</a:t>
            </a:r>
            <a:r>
              <a:rPr lang="en-US" dirty="0">
                <a:solidFill>
                  <a:schemeClr val="bg1"/>
                </a:solidFill>
              </a:rPr>
              <a:t> PhD, Stefan James MD, PhD, Matthias </a:t>
            </a:r>
            <a:r>
              <a:rPr lang="en-US" dirty="0" err="1">
                <a:solidFill>
                  <a:schemeClr val="bg1"/>
                </a:solidFill>
              </a:rPr>
              <a:t>Götberg</a:t>
            </a:r>
            <a:r>
              <a:rPr lang="en-US" dirty="0">
                <a:solidFill>
                  <a:schemeClr val="bg1"/>
                </a:solidFill>
              </a:rPr>
              <a:t> MD, PhD, Moman A. Mohammad MD, PhD, David Erlinge MD, PhD.</a:t>
            </a:r>
          </a:p>
        </p:txBody>
      </p:sp>
    </p:spTree>
    <p:extLst>
      <p:ext uri="{BB962C8B-B14F-4D97-AF65-F5344CB8AC3E}">
        <p14:creationId xmlns:p14="http://schemas.microsoft.com/office/powerpoint/2010/main" val="320342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8173E38-E824-5FF3-6808-4BC1A1C65D48}"/>
              </a:ext>
            </a:extLst>
          </p:cNvPr>
          <p:cNvSpPr/>
          <p:nvPr/>
        </p:nvSpPr>
        <p:spPr>
          <a:xfrm>
            <a:off x="0" y="6043842"/>
            <a:ext cx="1219200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46C0-8B6C-0F81-100A-3D572389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Patient-Level Analysis</a:t>
            </a:r>
          </a:p>
        </p:txBody>
      </p:sp>
      <p:grpSp>
        <p:nvGrpSpPr>
          <p:cNvPr id="4" name="Group 65">
            <a:extLst>
              <a:ext uri="{FF2B5EF4-FFF2-40B4-BE49-F238E27FC236}">
                <a16:creationId xmlns:a16="http://schemas.microsoft.com/office/drawing/2014/main" id="{AB7E4FBE-D034-CCAB-3D58-256C1888E7DA}"/>
              </a:ext>
            </a:extLst>
          </p:cNvPr>
          <p:cNvGrpSpPr>
            <a:grpSpLocks/>
          </p:cNvGrpSpPr>
          <p:nvPr/>
        </p:nvGrpSpPr>
        <p:grpSpPr>
          <a:xfrm>
            <a:off x="497503" y="2291102"/>
            <a:ext cx="2880000" cy="2880000"/>
            <a:chOff x="0" y="0"/>
            <a:chExt cx="4968387" cy="4639429"/>
          </a:xfrm>
        </p:grpSpPr>
        <p:sp>
          <p:nvSpPr>
            <p:cNvPr id="5" name="Graphic 66">
              <a:extLst>
                <a:ext uri="{FF2B5EF4-FFF2-40B4-BE49-F238E27FC236}">
                  <a16:creationId xmlns:a16="http://schemas.microsoft.com/office/drawing/2014/main" id="{0BF4BE51-E14A-D5A5-84E9-68C9511B498E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6" name="Graphic 67">
              <a:extLst>
                <a:ext uri="{FF2B5EF4-FFF2-40B4-BE49-F238E27FC236}">
                  <a16:creationId xmlns:a16="http://schemas.microsoft.com/office/drawing/2014/main" id="{7023CDBE-E666-8B39-4C3B-9E2944B3A6BD}"/>
                </a:ext>
              </a:extLst>
            </p:cNvPr>
            <p:cNvSpPr/>
            <p:nvPr/>
          </p:nvSpPr>
          <p:spPr>
            <a:xfrm>
              <a:off x="0" y="688512"/>
              <a:ext cx="29845" cy="3712210"/>
            </a:xfrm>
            <a:custGeom>
              <a:avLst/>
              <a:gdLst/>
              <a:ahLst/>
              <a:cxnLst/>
              <a:rect l="l" t="t" r="r" b="b"/>
              <a:pathLst>
                <a:path w="29845" h="3712210">
                  <a:moveTo>
                    <a:pt x="0" y="3711603"/>
                  </a:moveTo>
                  <a:lnTo>
                    <a:pt x="29357" y="3711603"/>
                  </a:lnTo>
                </a:path>
                <a:path w="29845" h="3712210">
                  <a:moveTo>
                    <a:pt x="0" y="2474402"/>
                  </a:moveTo>
                  <a:lnTo>
                    <a:pt x="29357" y="2474402"/>
                  </a:lnTo>
                </a:path>
                <a:path w="29845" h="3712210">
                  <a:moveTo>
                    <a:pt x="0" y="1237201"/>
                  </a:moveTo>
                  <a:lnTo>
                    <a:pt x="29357" y="1237201"/>
                  </a:lnTo>
                </a:path>
                <a:path w="29845" h="371221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7" name="Graphic 68">
              <a:extLst>
                <a:ext uri="{FF2B5EF4-FFF2-40B4-BE49-F238E27FC236}">
                  <a16:creationId xmlns:a16="http://schemas.microsoft.com/office/drawing/2014/main" id="{E09A771A-385E-3F03-6787-459D98A94499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" name="Graphic 69">
              <a:extLst>
                <a:ext uri="{FF2B5EF4-FFF2-40B4-BE49-F238E27FC236}">
                  <a16:creationId xmlns:a16="http://schemas.microsoft.com/office/drawing/2014/main" id="{A079AF5C-667E-F19E-FC15-E2E18AA861C0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2" name="Graphic 72">
            <a:extLst>
              <a:ext uri="{FF2B5EF4-FFF2-40B4-BE49-F238E27FC236}">
                <a16:creationId xmlns:a16="http://schemas.microsoft.com/office/drawing/2014/main" id="{E1171A84-7BCF-A89A-CF74-ED5B535A9A52}"/>
              </a:ext>
            </a:extLst>
          </p:cNvPr>
          <p:cNvSpPr/>
          <p:nvPr/>
        </p:nvSpPr>
        <p:spPr>
          <a:xfrm>
            <a:off x="644637" y="3908519"/>
            <a:ext cx="2736555" cy="1114402"/>
          </a:xfrm>
          <a:custGeom>
            <a:avLst/>
            <a:gdLst/>
            <a:ahLst/>
            <a:cxnLst/>
            <a:rect l="l" t="t" r="r" b="b"/>
            <a:pathLst>
              <a:path w="4714240" h="1771014">
                <a:moveTo>
                  <a:pt x="0" y="1770675"/>
                </a:moveTo>
                <a:lnTo>
                  <a:pt x="0" y="1619172"/>
                </a:lnTo>
                <a:lnTo>
                  <a:pt x="6214" y="1619172"/>
                </a:lnTo>
                <a:lnTo>
                  <a:pt x="6214" y="1563993"/>
                </a:lnTo>
                <a:lnTo>
                  <a:pt x="12321" y="1563993"/>
                </a:lnTo>
                <a:lnTo>
                  <a:pt x="12321" y="1508813"/>
                </a:lnTo>
                <a:lnTo>
                  <a:pt x="18428" y="1508813"/>
                </a:lnTo>
                <a:lnTo>
                  <a:pt x="18428" y="1453419"/>
                </a:lnTo>
                <a:lnTo>
                  <a:pt x="24643" y="1453419"/>
                </a:lnTo>
                <a:lnTo>
                  <a:pt x="24643" y="1411847"/>
                </a:lnTo>
                <a:lnTo>
                  <a:pt x="30750" y="1411847"/>
                </a:lnTo>
                <a:lnTo>
                  <a:pt x="30750" y="1397918"/>
                </a:lnTo>
                <a:lnTo>
                  <a:pt x="36964" y="1397918"/>
                </a:lnTo>
                <a:lnTo>
                  <a:pt x="36964" y="1384096"/>
                </a:lnTo>
                <a:lnTo>
                  <a:pt x="43072" y="1384096"/>
                </a:lnTo>
                <a:lnTo>
                  <a:pt x="43072" y="1356346"/>
                </a:lnTo>
                <a:lnTo>
                  <a:pt x="49179" y="1356346"/>
                </a:lnTo>
                <a:lnTo>
                  <a:pt x="55393" y="1356346"/>
                </a:lnTo>
                <a:lnTo>
                  <a:pt x="61501" y="1356346"/>
                </a:lnTo>
                <a:lnTo>
                  <a:pt x="61501" y="1300631"/>
                </a:lnTo>
                <a:lnTo>
                  <a:pt x="67715" y="1300631"/>
                </a:lnTo>
                <a:lnTo>
                  <a:pt x="73822" y="1300631"/>
                </a:lnTo>
                <a:lnTo>
                  <a:pt x="73822" y="1272559"/>
                </a:lnTo>
                <a:lnTo>
                  <a:pt x="79930" y="1272559"/>
                </a:lnTo>
                <a:lnTo>
                  <a:pt x="79930" y="1258630"/>
                </a:lnTo>
                <a:lnTo>
                  <a:pt x="86144" y="1258630"/>
                </a:lnTo>
                <a:lnTo>
                  <a:pt x="98466" y="1258630"/>
                </a:lnTo>
                <a:lnTo>
                  <a:pt x="104573" y="1258630"/>
                </a:lnTo>
                <a:lnTo>
                  <a:pt x="110680" y="1258630"/>
                </a:lnTo>
                <a:lnTo>
                  <a:pt x="116895" y="1258630"/>
                </a:lnTo>
                <a:lnTo>
                  <a:pt x="116895" y="1244487"/>
                </a:lnTo>
                <a:lnTo>
                  <a:pt x="123002" y="1244487"/>
                </a:lnTo>
                <a:lnTo>
                  <a:pt x="129216" y="1244487"/>
                </a:lnTo>
                <a:lnTo>
                  <a:pt x="129216" y="1215986"/>
                </a:lnTo>
                <a:lnTo>
                  <a:pt x="172181" y="1215986"/>
                </a:lnTo>
                <a:lnTo>
                  <a:pt x="172181" y="1201522"/>
                </a:lnTo>
                <a:lnTo>
                  <a:pt x="178396" y="1201522"/>
                </a:lnTo>
                <a:lnTo>
                  <a:pt x="178396" y="1186950"/>
                </a:lnTo>
                <a:lnTo>
                  <a:pt x="184503" y="1186950"/>
                </a:lnTo>
                <a:lnTo>
                  <a:pt x="190717" y="1186950"/>
                </a:lnTo>
                <a:lnTo>
                  <a:pt x="196825" y="1186950"/>
                </a:lnTo>
                <a:lnTo>
                  <a:pt x="202932" y="1186950"/>
                </a:lnTo>
                <a:lnTo>
                  <a:pt x="209146" y="1186950"/>
                </a:lnTo>
                <a:lnTo>
                  <a:pt x="209146" y="1172378"/>
                </a:lnTo>
                <a:lnTo>
                  <a:pt x="215253" y="1172378"/>
                </a:lnTo>
                <a:lnTo>
                  <a:pt x="215253" y="1157592"/>
                </a:lnTo>
                <a:lnTo>
                  <a:pt x="221468" y="1157592"/>
                </a:lnTo>
                <a:lnTo>
                  <a:pt x="227575" y="1157592"/>
                </a:lnTo>
                <a:lnTo>
                  <a:pt x="227575" y="1128020"/>
                </a:lnTo>
                <a:lnTo>
                  <a:pt x="233682" y="1128020"/>
                </a:lnTo>
                <a:lnTo>
                  <a:pt x="239897" y="1128020"/>
                </a:lnTo>
                <a:lnTo>
                  <a:pt x="246004" y="1128020"/>
                </a:lnTo>
                <a:lnTo>
                  <a:pt x="246004" y="1113127"/>
                </a:lnTo>
                <a:lnTo>
                  <a:pt x="301398" y="1113127"/>
                </a:lnTo>
                <a:lnTo>
                  <a:pt x="301398" y="1098234"/>
                </a:lnTo>
                <a:lnTo>
                  <a:pt x="381328" y="1098234"/>
                </a:lnTo>
                <a:lnTo>
                  <a:pt x="381328" y="1082805"/>
                </a:lnTo>
                <a:lnTo>
                  <a:pt x="448936" y="1082805"/>
                </a:lnTo>
                <a:lnTo>
                  <a:pt x="448936" y="1067162"/>
                </a:lnTo>
                <a:lnTo>
                  <a:pt x="602689" y="1067162"/>
                </a:lnTo>
                <a:lnTo>
                  <a:pt x="602689" y="1050662"/>
                </a:lnTo>
                <a:lnTo>
                  <a:pt x="639654" y="1050662"/>
                </a:lnTo>
                <a:lnTo>
                  <a:pt x="639654" y="1033947"/>
                </a:lnTo>
                <a:lnTo>
                  <a:pt x="725691" y="1033947"/>
                </a:lnTo>
                <a:lnTo>
                  <a:pt x="725691" y="1016911"/>
                </a:lnTo>
                <a:lnTo>
                  <a:pt x="731906" y="1016911"/>
                </a:lnTo>
                <a:lnTo>
                  <a:pt x="738013" y="1016911"/>
                </a:lnTo>
                <a:lnTo>
                  <a:pt x="744227" y="1016911"/>
                </a:lnTo>
                <a:lnTo>
                  <a:pt x="744227" y="999661"/>
                </a:lnTo>
                <a:lnTo>
                  <a:pt x="965589" y="999661"/>
                </a:lnTo>
                <a:lnTo>
                  <a:pt x="965589" y="981125"/>
                </a:lnTo>
                <a:lnTo>
                  <a:pt x="971696" y="981125"/>
                </a:lnTo>
                <a:lnTo>
                  <a:pt x="977910" y="981125"/>
                </a:lnTo>
                <a:lnTo>
                  <a:pt x="977910" y="943517"/>
                </a:lnTo>
                <a:lnTo>
                  <a:pt x="1008661" y="943517"/>
                </a:lnTo>
                <a:lnTo>
                  <a:pt x="1008661" y="924552"/>
                </a:lnTo>
                <a:lnTo>
                  <a:pt x="1063948" y="924552"/>
                </a:lnTo>
                <a:lnTo>
                  <a:pt x="1063948" y="905159"/>
                </a:lnTo>
                <a:lnTo>
                  <a:pt x="1119341" y="905159"/>
                </a:lnTo>
                <a:lnTo>
                  <a:pt x="1119341" y="885551"/>
                </a:lnTo>
                <a:lnTo>
                  <a:pt x="1125449" y="885551"/>
                </a:lnTo>
                <a:lnTo>
                  <a:pt x="1131663" y="885551"/>
                </a:lnTo>
                <a:lnTo>
                  <a:pt x="1137770" y="885551"/>
                </a:lnTo>
                <a:lnTo>
                  <a:pt x="1143985" y="885551"/>
                </a:lnTo>
                <a:lnTo>
                  <a:pt x="1143985" y="865623"/>
                </a:lnTo>
                <a:lnTo>
                  <a:pt x="1150092" y="865623"/>
                </a:lnTo>
                <a:lnTo>
                  <a:pt x="1156199" y="865623"/>
                </a:lnTo>
                <a:lnTo>
                  <a:pt x="1162414" y="865623"/>
                </a:lnTo>
                <a:lnTo>
                  <a:pt x="1168521" y="865623"/>
                </a:lnTo>
                <a:lnTo>
                  <a:pt x="1168521" y="845586"/>
                </a:lnTo>
                <a:lnTo>
                  <a:pt x="1174735" y="845586"/>
                </a:lnTo>
                <a:lnTo>
                  <a:pt x="1180843" y="845586"/>
                </a:lnTo>
                <a:lnTo>
                  <a:pt x="1193164" y="845586"/>
                </a:lnTo>
                <a:lnTo>
                  <a:pt x="1199272" y="845586"/>
                </a:lnTo>
                <a:lnTo>
                  <a:pt x="1199272" y="825336"/>
                </a:lnTo>
                <a:lnTo>
                  <a:pt x="1285416" y="825336"/>
                </a:lnTo>
                <a:lnTo>
                  <a:pt x="1285416" y="804443"/>
                </a:lnTo>
                <a:lnTo>
                  <a:pt x="1291523" y="804443"/>
                </a:lnTo>
                <a:lnTo>
                  <a:pt x="1297738" y="804443"/>
                </a:lnTo>
                <a:lnTo>
                  <a:pt x="1303845" y="804443"/>
                </a:lnTo>
                <a:lnTo>
                  <a:pt x="1303845" y="783335"/>
                </a:lnTo>
                <a:lnTo>
                  <a:pt x="1445276" y="783335"/>
                </a:lnTo>
                <a:lnTo>
                  <a:pt x="1445276" y="760835"/>
                </a:lnTo>
                <a:lnTo>
                  <a:pt x="1543635" y="760835"/>
                </a:lnTo>
                <a:lnTo>
                  <a:pt x="1543635" y="737477"/>
                </a:lnTo>
                <a:lnTo>
                  <a:pt x="1629779" y="737477"/>
                </a:lnTo>
                <a:lnTo>
                  <a:pt x="1629779" y="713370"/>
                </a:lnTo>
                <a:lnTo>
                  <a:pt x="1826604" y="713370"/>
                </a:lnTo>
                <a:lnTo>
                  <a:pt x="1826604" y="687012"/>
                </a:lnTo>
                <a:lnTo>
                  <a:pt x="1838926" y="687012"/>
                </a:lnTo>
                <a:lnTo>
                  <a:pt x="1845033" y="687012"/>
                </a:lnTo>
                <a:lnTo>
                  <a:pt x="1851141" y="687012"/>
                </a:lnTo>
                <a:lnTo>
                  <a:pt x="1851141" y="660440"/>
                </a:lnTo>
                <a:lnTo>
                  <a:pt x="1857355" y="660440"/>
                </a:lnTo>
                <a:lnTo>
                  <a:pt x="1863462" y="660440"/>
                </a:lnTo>
                <a:lnTo>
                  <a:pt x="1869677" y="660440"/>
                </a:lnTo>
                <a:lnTo>
                  <a:pt x="1881891" y="660440"/>
                </a:lnTo>
                <a:lnTo>
                  <a:pt x="1881891" y="633547"/>
                </a:lnTo>
                <a:lnTo>
                  <a:pt x="2023430" y="633547"/>
                </a:lnTo>
                <a:lnTo>
                  <a:pt x="2023430" y="604832"/>
                </a:lnTo>
                <a:lnTo>
                  <a:pt x="2509224" y="604832"/>
                </a:lnTo>
                <a:lnTo>
                  <a:pt x="2509224" y="566367"/>
                </a:lnTo>
                <a:lnTo>
                  <a:pt x="2558404" y="566367"/>
                </a:lnTo>
                <a:lnTo>
                  <a:pt x="2558404" y="527045"/>
                </a:lnTo>
                <a:lnTo>
                  <a:pt x="2576940" y="527045"/>
                </a:lnTo>
                <a:lnTo>
                  <a:pt x="2583047" y="527045"/>
                </a:lnTo>
                <a:lnTo>
                  <a:pt x="2589154" y="527045"/>
                </a:lnTo>
                <a:lnTo>
                  <a:pt x="2595369" y="527045"/>
                </a:lnTo>
                <a:lnTo>
                  <a:pt x="2595369" y="486866"/>
                </a:lnTo>
                <a:lnTo>
                  <a:pt x="2601476" y="486866"/>
                </a:lnTo>
                <a:lnTo>
                  <a:pt x="2619905" y="486866"/>
                </a:lnTo>
                <a:lnTo>
                  <a:pt x="2619905" y="446472"/>
                </a:lnTo>
                <a:lnTo>
                  <a:pt x="2724478" y="446472"/>
                </a:lnTo>
                <a:lnTo>
                  <a:pt x="2724478" y="403400"/>
                </a:lnTo>
                <a:lnTo>
                  <a:pt x="2933625" y="403400"/>
                </a:lnTo>
                <a:lnTo>
                  <a:pt x="2933625" y="354435"/>
                </a:lnTo>
                <a:lnTo>
                  <a:pt x="3050413" y="354435"/>
                </a:lnTo>
                <a:lnTo>
                  <a:pt x="3050413" y="303326"/>
                </a:lnTo>
                <a:lnTo>
                  <a:pt x="3560958" y="303326"/>
                </a:lnTo>
                <a:lnTo>
                  <a:pt x="3560958" y="236254"/>
                </a:lnTo>
                <a:lnTo>
                  <a:pt x="4206720" y="236254"/>
                </a:lnTo>
                <a:lnTo>
                  <a:pt x="4206720" y="129752"/>
                </a:lnTo>
                <a:lnTo>
                  <a:pt x="4483475" y="129752"/>
                </a:lnTo>
                <a:lnTo>
                  <a:pt x="4483475" y="0"/>
                </a:lnTo>
                <a:lnTo>
                  <a:pt x="4704836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F8766D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3" name="Graphic 73">
            <a:extLst>
              <a:ext uri="{FF2B5EF4-FFF2-40B4-BE49-F238E27FC236}">
                <a16:creationId xmlns:a16="http://schemas.microsoft.com/office/drawing/2014/main" id="{46BFC403-54F2-6157-C638-A0DFC5DDA89D}"/>
              </a:ext>
            </a:extLst>
          </p:cNvPr>
          <p:cNvSpPr/>
          <p:nvPr/>
        </p:nvSpPr>
        <p:spPr>
          <a:xfrm>
            <a:off x="644637" y="3697358"/>
            <a:ext cx="2731395" cy="1325564"/>
          </a:xfrm>
          <a:custGeom>
            <a:avLst/>
            <a:gdLst/>
            <a:ahLst/>
            <a:cxnLst/>
            <a:rect l="l" t="t" r="r" b="b"/>
            <a:pathLst>
              <a:path w="4714240" h="2091055">
                <a:moveTo>
                  <a:pt x="0" y="2090502"/>
                </a:moveTo>
                <a:lnTo>
                  <a:pt x="0" y="2006072"/>
                </a:lnTo>
                <a:lnTo>
                  <a:pt x="6214" y="2006072"/>
                </a:lnTo>
                <a:lnTo>
                  <a:pt x="6214" y="1958500"/>
                </a:lnTo>
                <a:lnTo>
                  <a:pt x="12321" y="1958500"/>
                </a:lnTo>
                <a:lnTo>
                  <a:pt x="12321" y="1921535"/>
                </a:lnTo>
                <a:lnTo>
                  <a:pt x="18428" y="1921535"/>
                </a:lnTo>
                <a:lnTo>
                  <a:pt x="18428" y="1900320"/>
                </a:lnTo>
                <a:lnTo>
                  <a:pt x="24643" y="1900320"/>
                </a:lnTo>
                <a:lnTo>
                  <a:pt x="24643" y="1863248"/>
                </a:lnTo>
                <a:lnTo>
                  <a:pt x="30750" y="1863248"/>
                </a:lnTo>
                <a:lnTo>
                  <a:pt x="30750" y="1836783"/>
                </a:lnTo>
                <a:lnTo>
                  <a:pt x="36964" y="1836783"/>
                </a:lnTo>
                <a:lnTo>
                  <a:pt x="36964" y="1826176"/>
                </a:lnTo>
                <a:lnTo>
                  <a:pt x="43072" y="1826176"/>
                </a:lnTo>
                <a:lnTo>
                  <a:pt x="43072" y="1810211"/>
                </a:lnTo>
                <a:lnTo>
                  <a:pt x="49179" y="1810211"/>
                </a:lnTo>
                <a:lnTo>
                  <a:pt x="49179" y="1788997"/>
                </a:lnTo>
                <a:lnTo>
                  <a:pt x="55393" y="1788997"/>
                </a:lnTo>
                <a:lnTo>
                  <a:pt x="55393" y="1778389"/>
                </a:lnTo>
                <a:lnTo>
                  <a:pt x="61501" y="1778389"/>
                </a:lnTo>
                <a:lnTo>
                  <a:pt x="61501" y="1762425"/>
                </a:lnTo>
                <a:lnTo>
                  <a:pt x="67715" y="1762425"/>
                </a:lnTo>
                <a:lnTo>
                  <a:pt x="67715" y="1757067"/>
                </a:lnTo>
                <a:lnTo>
                  <a:pt x="73822" y="1757067"/>
                </a:lnTo>
                <a:lnTo>
                  <a:pt x="79930" y="1757067"/>
                </a:lnTo>
                <a:lnTo>
                  <a:pt x="79930" y="1746353"/>
                </a:lnTo>
                <a:lnTo>
                  <a:pt x="86144" y="1746353"/>
                </a:lnTo>
                <a:lnTo>
                  <a:pt x="86144" y="1735639"/>
                </a:lnTo>
                <a:lnTo>
                  <a:pt x="92251" y="1735639"/>
                </a:lnTo>
                <a:lnTo>
                  <a:pt x="98466" y="1735639"/>
                </a:lnTo>
                <a:lnTo>
                  <a:pt x="98466" y="1724924"/>
                </a:lnTo>
                <a:lnTo>
                  <a:pt x="104573" y="1724924"/>
                </a:lnTo>
                <a:lnTo>
                  <a:pt x="110680" y="1724924"/>
                </a:lnTo>
                <a:lnTo>
                  <a:pt x="116895" y="1724924"/>
                </a:lnTo>
                <a:lnTo>
                  <a:pt x="123002" y="1724924"/>
                </a:lnTo>
                <a:lnTo>
                  <a:pt x="123002" y="1714210"/>
                </a:lnTo>
                <a:lnTo>
                  <a:pt x="129216" y="1714210"/>
                </a:lnTo>
                <a:lnTo>
                  <a:pt x="129216" y="1708745"/>
                </a:lnTo>
                <a:lnTo>
                  <a:pt x="135323" y="1708745"/>
                </a:lnTo>
                <a:lnTo>
                  <a:pt x="135323" y="1703388"/>
                </a:lnTo>
                <a:lnTo>
                  <a:pt x="141431" y="1703388"/>
                </a:lnTo>
                <a:lnTo>
                  <a:pt x="147645" y="1703388"/>
                </a:lnTo>
                <a:lnTo>
                  <a:pt x="153752" y="1703388"/>
                </a:lnTo>
                <a:lnTo>
                  <a:pt x="153752" y="1698031"/>
                </a:lnTo>
                <a:lnTo>
                  <a:pt x="166074" y="1698031"/>
                </a:lnTo>
                <a:lnTo>
                  <a:pt x="166074" y="1687102"/>
                </a:lnTo>
                <a:lnTo>
                  <a:pt x="172181" y="1687102"/>
                </a:lnTo>
                <a:lnTo>
                  <a:pt x="172181" y="1676280"/>
                </a:lnTo>
                <a:lnTo>
                  <a:pt x="178396" y="1676280"/>
                </a:lnTo>
                <a:lnTo>
                  <a:pt x="178396" y="1670816"/>
                </a:lnTo>
                <a:lnTo>
                  <a:pt x="184503" y="1670816"/>
                </a:lnTo>
                <a:lnTo>
                  <a:pt x="190717" y="1670816"/>
                </a:lnTo>
                <a:lnTo>
                  <a:pt x="202932" y="1670816"/>
                </a:lnTo>
                <a:lnTo>
                  <a:pt x="209146" y="1670816"/>
                </a:lnTo>
                <a:lnTo>
                  <a:pt x="209146" y="1665352"/>
                </a:lnTo>
                <a:lnTo>
                  <a:pt x="239897" y="1665352"/>
                </a:lnTo>
                <a:lnTo>
                  <a:pt x="239897" y="1654316"/>
                </a:lnTo>
                <a:lnTo>
                  <a:pt x="246004" y="1654316"/>
                </a:lnTo>
                <a:lnTo>
                  <a:pt x="252218" y="1654316"/>
                </a:lnTo>
                <a:lnTo>
                  <a:pt x="252218" y="1643280"/>
                </a:lnTo>
                <a:lnTo>
                  <a:pt x="258326" y="1643280"/>
                </a:lnTo>
                <a:lnTo>
                  <a:pt x="258326" y="1626779"/>
                </a:lnTo>
                <a:lnTo>
                  <a:pt x="264433" y="1626779"/>
                </a:lnTo>
                <a:lnTo>
                  <a:pt x="270647" y="1626779"/>
                </a:lnTo>
                <a:lnTo>
                  <a:pt x="270647" y="1621208"/>
                </a:lnTo>
                <a:lnTo>
                  <a:pt x="276755" y="1621208"/>
                </a:lnTo>
                <a:lnTo>
                  <a:pt x="276755" y="1615743"/>
                </a:lnTo>
                <a:lnTo>
                  <a:pt x="282969" y="1615743"/>
                </a:lnTo>
                <a:lnTo>
                  <a:pt x="282969" y="1610172"/>
                </a:lnTo>
                <a:lnTo>
                  <a:pt x="289076" y="1610172"/>
                </a:lnTo>
                <a:lnTo>
                  <a:pt x="289076" y="1604600"/>
                </a:lnTo>
                <a:lnTo>
                  <a:pt x="295183" y="1604600"/>
                </a:lnTo>
                <a:lnTo>
                  <a:pt x="295183" y="1599029"/>
                </a:lnTo>
                <a:lnTo>
                  <a:pt x="301398" y="1599029"/>
                </a:lnTo>
                <a:lnTo>
                  <a:pt x="307505" y="1599029"/>
                </a:lnTo>
                <a:lnTo>
                  <a:pt x="307505" y="1593457"/>
                </a:lnTo>
                <a:lnTo>
                  <a:pt x="313720" y="1593457"/>
                </a:lnTo>
                <a:lnTo>
                  <a:pt x="319827" y="1593457"/>
                </a:lnTo>
                <a:lnTo>
                  <a:pt x="325934" y="1593457"/>
                </a:lnTo>
                <a:lnTo>
                  <a:pt x="325934" y="1587886"/>
                </a:lnTo>
                <a:lnTo>
                  <a:pt x="332148" y="1587886"/>
                </a:lnTo>
                <a:lnTo>
                  <a:pt x="332148" y="1576743"/>
                </a:lnTo>
                <a:lnTo>
                  <a:pt x="338256" y="1576743"/>
                </a:lnTo>
                <a:lnTo>
                  <a:pt x="338256" y="1571064"/>
                </a:lnTo>
                <a:lnTo>
                  <a:pt x="344470" y="1571064"/>
                </a:lnTo>
                <a:lnTo>
                  <a:pt x="344470" y="1565493"/>
                </a:lnTo>
                <a:lnTo>
                  <a:pt x="350577" y="1565493"/>
                </a:lnTo>
                <a:lnTo>
                  <a:pt x="356685" y="1565493"/>
                </a:lnTo>
                <a:lnTo>
                  <a:pt x="356685" y="1559921"/>
                </a:lnTo>
                <a:lnTo>
                  <a:pt x="362899" y="1559921"/>
                </a:lnTo>
                <a:lnTo>
                  <a:pt x="375221" y="1559921"/>
                </a:lnTo>
                <a:lnTo>
                  <a:pt x="375221" y="1554242"/>
                </a:lnTo>
                <a:lnTo>
                  <a:pt x="381328" y="1554242"/>
                </a:lnTo>
                <a:lnTo>
                  <a:pt x="387435" y="1554242"/>
                </a:lnTo>
                <a:lnTo>
                  <a:pt x="393650" y="1554242"/>
                </a:lnTo>
                <a:lnTo>
                  <a:pt x="393650" y="1542992"/>
                </a:lnTo>
                <a:lnTo>
                  <a:pt x="399757" y="1542992"/>
                </a:lnTo>
                <a:lnTo>
                  <a:pt x="405971" y="1542992"/>
                </a:lnTo>
                <a:lnTo>
                  <a:pt x="412078" y="1542992"/>
                </a:lnTo>
                <a:lnTo>
                  <a:pt x="412078" y="1525956"/>
                </a:lnTo>
                <a:lnTo>
                  <a:pt x="418186" y="1525956"/>
                </a:lnTo>
                <a:lnTo>
                  <a:pt x="424400" y="1525956"/>
                </a:lnTo>
                <a:lnTo>
                  <a:pt x="430507" y="1525956"/>
                </a:lnTo>
                <a:lnTo>
                  <a:pt x="430507" y="1520277"/>
                </a:lnTo>
                <a:lnTo>
                  <a:pt x="436722" y="1520277"/>
                </a:lnTo>
                <a:lnTo>
                  <a:pt x="442829" y="1520277"/>
                </a:lnTo>
                <a:lnTo>
                  <a:pt x="448936" y="1520277"/>
                </a:lnTo>
                <a:lnTo>
                  <a:pt x="461258" y="1520277"/>
                </a:lnTo>
                <a:lnTo>
                  <a:pt x="461258" y="1514599"/>
                </a:lnTo>
                <a:lnTo>
                  <a:pt x="467472" y="1514599"/>
                </a:lnTo>
                <a:lnTo>
                  <a:pt x="473580" y="1514599"/>
                </a:lnTo>
                <a:lnTo>
                  <a:pt x="473580" y="1503134"/>
                </a:lnTo>
                <a:lnTo>
                  <a:pt x="504330" y="1503134"/>
                </a:lnTo>
                <a:lnTo>
                  <a:pt x="504330" y="1497348"/>
                </a:lnTo>
                <a:lnTo>
                  <a:pt x="584260" y="1497348"/>
                </a:lnTo>
                <a:lnTo>
                  <a:pt x="584260" y="1491455"/>
                </a:lnTo>
                <a:lnTo>
                  <a:pt x="615011" y="1491455"/>
                </a:lnTo>
                <a:lnTo>
                  <a:pt x="615011" y="1485670"/>
                </a:lnTo>
                <a:lnTo>
                  <a:pt x="621225" y="1485670"/>
                </a:lnTo>
                <a:lnTo>
                  <a:pt x="621225" y="1479777"/>
                </a:lnTo>
                <a:lnTo>
                  <a:pt x="627332" y="1479777"/>
                </a:lnTo>
                <a:lnTo>
                  <a:pt x="633440" y="1479777"/>
                </a:lnTo>
                <a:lnTo>
                  <a:pt x="633440" y="1467991"/>
                </a:lnTo>
                <a:lnTo>
                  <a:pt x="639654" y="1467991"/>
                </a:lnTo>
                <a:lnTo>
                  <a:pt x="645761" y="1467991"/>
                </a:lnTo>
                <a:lnTo>
                  <a:pt x="651976" y="1467991"/>
                </a:lnTo>
                <a:lnTo>
                  <a:pt x="658083" y="1467991"/>
                </a:lnTo>
                <a:lnTo>
                  <a:pt x="664190" y="1467991"/>
                </a:lnTo>
                <a:lnTo>
                  <a:pt x="664190" y="1462098"/>
                </a:lnTo>
                <a:lnTo>
                  <a:pt x="670405" y="1462098"/>
                </a:lnTo>
                <a:lnTo>
                  <a:pt x="670405" y="1444419"/>
                </a:lnTo>
                <a:lnTo>
                  <a:pt x="682726" y="1444419"/>
                </a:lnTo>
                <a:lnTo>
                  <a:pt x="682726" y="1438526"/>
                </a:lnTo>
                <a:lnTo>
                  <a:pt x="688834" y="1438526"/>
                </a:lnTo>
                <a:lnTo>
                  <a:pt x="694941" y="1438526"/>
                </a:lnTo>
                <a:lnTo>
                  <a:pt x="701155" y="1438526"/>
                </a:lnTo>
                <a:lnTo>
                  <a:pt x="701155" y="1432633"/>
                </a:lnTo>
                <a:lnTo>
                  <a:pt x="707262" y="1432633"/>
                </a:lnTo>
                <a:lnTo>
                  <a:pt x="707262" y="1420740"/>
                </a:lnTo>
                <a:lnTo>
                  <a:pt x="713477" y="1420740"/>
                </a:lnTo>
                <a:lnTo>
                  <a:pt x="713477" y="1414847"/>
                </a:lnTo>
                <a:lnTo>
                  <a:pt x="719584" y="1414847"/>
                </a:lnTo>
                <a:lnTo>
                  <a:pt x="725691" y="1414847"/>
                </a:lnTo>
                <a:lnTo>
                  <a:pt x="725691" y="1408847"/>
                </a:lnTo>
                <a:lnTo>
                  <a:pt x="731906" y="1408847"/>
                </a:lnTo>
                <a:lnTo>
                  <a:pt x="738013" y="1408847"/>
                </a:lnTo>
                <a:lnTo>
                  <a:pt x="744227" y="1408847"/>
                </a:lnTo>
                <a:lnTo>
                  <a:pt x="744227" y="1396954"/>
                </a:lnTo>
                <a:lnTo>
                  <a:pt x="750335" y="1396954"/>
                </a:lnTo>
                <a:lnTo>
                  <a:pt x="750335" y="1390954"/>
                </a:lnTo>
                <a:lnTo>
                  <a:pt x="756442" y="1390954"/>
                </a:lnTo>
                <a:lnTo>
                  <a:pt x="756442" y="1372953"/>
                </a:lnTo>
                <a:lnTo>
                  <a:pt x="762656" y="1372953"/>
                </a:lnTo>
                <a:lnTo>
                  <a:pt x="768764" y="1372953"/>
                </a:lnTo>
                <a:lnTo>
                  <a:pt x="774978" y="1372953"/>
                </a:lnTo>
                <a:lnTo>
                  <a:pt x="781085" y="1372953"/>
                </a:lnTo>
                <a:lnTo>
                  <a:pt x="781085" y="1360953"/>
                </a:lnTo>
                <a:lnTo>
                  <a:pt x="787193" y="1360953"/>
                </a:lnTo>
                <a:lnTo>
                  <a:pt x="793407" y="1360953"/>
                </a:lnTo>
                <a:lnTo>
                  <a:pt x="793407" y="1348953"/>
                </a:lnTo>
                <a:lnTo>
                  <a:pt x="799514" y="1348953"/>
                </a:lnTo>
                <a:lnTo>
                  <a:pt x="799514" y="1336845"/>
                </a:lnTo>
                <a:lnTo>
                  <a:pt x="805729" y="1336845"/>
                </a:lnTo>
                <a:lnTo>
                  <a:pt x="842586" y="1336845"/>
                </a:lnTo>
                <a:lnTo>
                  <a:pt x="842586" y="1330738"/>
                </a:lnTo>
                <a:lnTo>
                  <a:pt x="848694" y="1330738"/>
                </a:lnTo>
                <a:lnTo>
                  <a:pt x="854908" y="1330738"/>
                </a:lnTo>
                <a:lnTo>
                  <a:pt x="861015" y="1330738"/>
                </a:lnTo>
                <a:lnTo>
                  <a:pt x="867230" y="1330738"/>
                </a:lnTo>
                <a:lnTo>
                  <a:pt x="867230" y="1318524"/>
                </a:lnTo>
                <a:lnTo>
                  <a:pt x="873337" y="1318524"/>
                </a:lnTo>
                <a:lnTo>
                  <a:pt x="879444" y="1318524"/>
                </a:lnTo>
                <a:lnTo>
                  <a:pt x="885659" y="1318524"/>
                </a:lnTo>
                <a:lnTo>
                  <a:pt x="885659" y="1306309"/>
                </a:lnTo>
                <a:lnTo>
                  <a:pt x="891766" y="1306309"/>
                </a:lnTo>
                <a:lnTo>
                  <a:pt x="891766" y="1300202"/>
                </a:lnTo>
                <a:lnTo>
                  <a:pt x="897980" y="1300202"/>
                </a:lnTo>
                <a:lnTo>
                  <a:pt x="904088" y="1300202"/>
                </a:lnTo>
                <a:lnTo>
                  <a:pt x="910195" y="1300202"/>
                </a:lnTo>
                <a:lnTo>
                  <a:pt x="910195" y="1287987"/>
                </a:lnTo>
                <a:lnTo>
                  <a:pt x="916409" y="1287987"/>
                </a:lnTo>
                <a:lnTo>
                  <a:pt x="922516" y="1287987"/>
                </a:lnTo>
                <a:lnTo>
                  <a:pt x="928731" y="1287987"/>
                </a:lnTo>
                <a:lnTo>
                  <a:pt x="928731" y="1281773"/>
                </a:lnTo>
                <a:lnTo>
                  <a:pt x="934838" y="1281773"/>
                </a:lnTo>
                <a:lnTo>
                  <a:pt x="940945" y="1281773"/>
                </a:lnTo>
                <a:lnTo>
                  <a:pt x="940945" y="1275666"/>
                </a:lnTo>
                <a:lnTo>
                  <a:pt x="977910" y="1275666"/>
                </a:lnTo>
                <a:lnTo>
                  <a:pt x="977910" y="1269451"/>
                </a:lnTo>
                <a:lnTo>
                  <a:pt x="984018" y="1269451"/>
                </a:lnTo>
                <a:lnTo>
                  <a:pt x="990232" y="1269451"/>
                </a:lnTo>
                <a:lnTo>
                  <a:pt x="996339" y="1269451"/>
                </a:lnTo>
                <a:lnTo>
                  <a:pt x="1002446" y="1269451"/>
                </a:lnTo>
                <a:lnTo>
                  <a:pt x="1002446" y="1263130"/>
                </a:lnTo>
                <a:lnTo>
                  <a:pt x="1008661" y="1263130"/>
                </a:lnTo>
                <a:lnTo>
                  <a:pt x="1008661" y="1250594"/>
                </a:lnTo>
                <a:lnTo>
                  <a:pt x="1014768" y="1250594"/>
                </a:lnTo>
                <a:lnTo>
                  <a:pt x="1070162" y="1250594"/>
                </a:lnTo>
                <a:lnTo>
                  <a:pt x="1070162" y="1244272"/>
                </a:lnTo>
                <a:lnTo>
                  <a:pt x="1076269" y="1244272"/>
                </a:lnTo>
                <a:lnTo>
                  <a:pt x="1076269" y="1238058"/>
                </a:lnTo>
                <a:lnTo>
                  <a:pt x="1082484" y="1238058"/>
                </a:lnTo>
                <a:lnTo>
                  <a:pt x="1088591" y="1238058"/>
                </a:lnTo>
                <a:lnTo>
                  <a:pt x="1094698" y="1238058"/>
                </a:lnTo>
                <a:lnTo>
                  <a:pt x="1094698" y="1231629"/>
                </a:lnTo>
                <a:lnTo>
                  <a:pt x="1107020" y="1231629"/>
                </a:lnTo>
                <a:lnTo>
                  <a:pt x="1113234" y="1231629"/>
                </a:lnTo>
                <a:lnTo>
                  <a:pt x="1113234" y="1218986"/>
                </a:lnTo>
                <a:lnTo>
                  <a:pt x="1119341" y="1218986"/>
                </a:lnTo>
                <a:lnTo>
                  <a:pt x="1125449" y="1218986"/>
                </a:lnTo>
                <a:lnTo>
                  <a:pt x="1125449" y="1212557"/>
                </a:lnTo>
                <a:lnTo>
                  <a:pt x="1131663" y="1212557"/>
                </a:lnTo>
                <a:lnTo>
                  <a:pt x="1131663" y="1206236"/>
                </a:lnTo>
                <a:lnTo>
                  <a:pt x="1137770" y="1206236"/>
                </a:lnTo>
                <a:lnTo>
                  <a:pt x="1137770" y="1193379"/>
                </a:lnTo>
                <a:lnTo>
                  <a:pt x="1143985" y="1193379"/>
                </a:lnTo>
                <a:lnTo>
                  <a:pt x="1150092" y="1193379"/>
                </a:lnTo>
                <a:lnTo>
                  <a:pt x="1186950" y="1193379"/>
                </a:lnTo>
                <a:lnTo>
                  <a:pt x="1186950" y="1186950"/>
                </a:lnTo>
                <a:lnTo>
                  <a:pt x="1217700" y="1186950"/>
                </a:lnTo>
                <a:lnTo>
                  <a:pt x="1217700" y="1173985"/>
                </a:lnTo>
                <a:lnTo>
                  <a:pt x="1266987" y="1173985"/>
                </a:lnTo>
                <a:lnTo>
                  <a:pt x="1266987" y="1167342"/>
                </a:lnTo>
                <a:lnTo>
                  <a:pt x="1273094" y="1167342"/>
                </a:lnTo>
                <a:lnTo>
                  <a:pt x="1273094" y="1160807"/>
                </a:lnTo>
                <a:lnTo>
                  <a:pt x="1279202" y="1160807"/>
                </a:lnTo>
                <a:lnTo>
                  <a:pt x="1279202" y="1154271"/>
                </a:lnTo>
                <a:lnTo>
                  <a:pt x="1285416" y="1154271"/>
                </a:lnTo>
                <a:lnTo>
                  <a:pt x="1291523" y="1154271"/>
                </a:lnTo>
                <a:lnTo>
                  <a:pt x="1297738" y="1154271"/>
                </a:lnTo>
                <a:lnTo>
                  <a:pt x="1303845" y="1154271"/>
                </a:lnTo>
                <a:lnTo>
                  <a:pt x="1303845" y="1140985"/>
                </a:lnTo>
                <a:lnTo>
                  <a:pt x="1309952" y="1140985"/>
                </a:lnTo>
                <a:lnTo>
                  <a:pt x="1309952" y="1134449"/>
                </a:lnTo>
                <a:lnTo>
                  <a:pt x="1316167" y="1134449"/>
                </a:lnTo>
                <a:lnTo>
                  <a:pt x="1322274" y="1134449"/>
                </a:lnTo>
                <a:lnTo>
                  <a:pt x="1328488" y="1134449"/>
                </a:lnTo>
                <a:lnTo>
                  <a:pt x="1334595" y="1134449"/>
                </a:lnTo>
                <a:lnTo>
                  <a:pt x="1340703" y="1134449"/>
                </a:lnTo>
                <a:lnTo>
                  <a:pt x="1340703" y="1121056"/>
                </a:lnTo>
                <a:lnTo>
                  <a:pt x="1371453" y="1121056"/>
                </a:lnTo>
                <a:lnTo>
                  <a:pt x="1371453" y="1114413"/>
                </a:lnTo>
                <a:lnTo>
                  <a:pt x="1377668" y="1114413"/>
                </a:lnTo>
                <a:lnTo>
                  <a:pt x="1377668" y="1107663"/>
                </a:lnTo>
                <a:lnTo>
                  <a:pt x="1383775" y="1107663"/>
                </a:lnTo>
                <a:lnTo>
                  <a:pt x="1426847" y="1107663"/>
                </a:lnTo>
                <a:lnTo>
                  <a:pt x="1426847" y="1094162"/>
                </a:lnTo>
                <a:lnTo>
                  <a:pt x="1432954" y="1094162"/>
                </a:lnTo>
                <a:lnTo>
                  <a:pt x="1432954" y="1087305"/>
                </a:lnTo>
                <a:lnTo>
                  <a:pt x="1439169" y="1087305"/>
                </a:lnTo>
                <a:lnTo>
                  <a:pt x="1445276" y="1087305"/>
                </a:lnTo>
                <a:lnTo>
                  <a:pt x="1451383" y="1087305"/>
                </a:lnTo>
                <a:lnTo>
                  <a:pt x="1457598" y="1087305"/>
                </a:lnTo>
                <a:lnTo>
                  <a:pt x="1457598" y="1080448"/>
                </a:lnTo>
                <a:lnTo>
                  <a:pt x="1500670" y="1080448"/>
                </a:lnTo>
                <a:lnTo>
                  <a:pt x="1500670" y="1073591"/>
                </a:lnTo>
                <a:lnTo>
                  <a:pt x="1506777" y="1073591"/>
                </a:lnTo>
                <a:lnTo>
                  <a:pt x="1506777" y="1066626"/>
                </a:lnTo>
                <a:lnTo>
                  <a:pt x="1512884" y="1066626"/>
                </a:lnTo>
                <a:lnTo>
                  <a:pt x="1519099" y="1066626"/>
                </a:lnTo>
                <a:lnTo>
                  <a:pt x="1525206" y="1066626"/>
                </a:lnTo>
                <a:lnTo>
                  <a:pt x="1525206" y="1059769"/>
                </a:lnTo>
                <a:lnTo>
                  <a:pt x="1537528" y="1059769"/>
                </a:lnTo>
                <a:lnTo>
                  <a:pt x="1543635" y="1059769"/>
                </a:lnTo>
                <a:lnTo>
                  <a:pt x="1543635" y="1052805"/>
                </a:lnTo>
                <a:lnTo>
                  <a:pt x="1549849" y="1052805"/>
                </a:lnTo>
                <a:lnTo>
                  <a:pt x="1555957" y="1052805"/>
                </a:lnTo>
                <a:lnTo>
                  <a:pt x="1555957" y="1045840"/>
                </a:lnTo>
                <a:lnTo>
                  <a:pt x="1562171" y="1045840"/>
                </a:lnTo>
                <a:lnTo>
                  <a:pt x="1568278" y="1045840"/>
                </a:lnTo>
                <a:lnTo>
                  <a:pt x="1568278" y="1038769"/>
                </a:lnTo>
                <a:lnTo>
                  <a:pt x="1580600" y="1038769"/>
                </a:lnTo>
                <a:lnTo>
                  <a:pt x="1580600" y="1017875"/>
                </a:lnTo>
                <a:lnTo>
                  <a:pt x="1586707" y="1017875"/>
                </a:lnTo>
                <a:lnTo>
                  <a:pt x="1648208" y="1017875"/>
                </a:lnTo>
                <a:lnTo>
                  <a:pt x="1648208" y="1010697"/>
                </a:lnTo>
                <a:lnTo>
                  <a:pt x="1654423" y="1010697"/>
                </a:lnTo>
                <a:lnTo>
                  <a:pt x="1660530" y="1010697"/>
                </a:lnTo>
                <a:lnTo>
                  <a:pt x="1666637" y="1010697"/>
                </a:lnTo>
                <a:lnTo>
                  <a:pt x="1666637" y="1003625"/>
                </a:lnTo>
                <a:lnTo>
                  <a:pt x="1801961" y="1003625"/>
                </a:lnTo>
                <a:lnTo>
                  <a:pt x="1801961" y="996339"/>
                </a:lnTo>
                <a:lnTo>
                  <a:pt x="1808176" y="996339"/>
                </a:lnTo>
                <a:lnTo>
                  <a:pt x="1808176" y="989053"/>
                </a:lnTo>
                <a:lnTo>
                  <a:pt x="1814283" y="989053"/>
                </a:lnTo>
                <a:lnTo>
                  <a:pt x="1820390" y="989053"/>
                </a:lnTo>
                <a:lnTo>
                  <a:pt x="1826604" y="989053"/>
                </a:lnTo>
                <a:lnTo>
                  <a:pt x="1826604" y="981660"/>
                </a:lnTo>
                <a:lnTo>
                  <a:pt x="1845033" y="981660"/>
                </a:lnTo>
                <a:lnTo>
                  <a:pt x="1845033" y="966982"/>
                </a:lnTo>
                <a:lnTo>
                  <a:pt x="1851141" y="966982"/>
                </a:lnTo>
                <a:lnTo>
                  <a:pt x="1851141" y="959589"/>
                </a:lnTo>
                <a:lnTo>
                  <a:pt x="1857355" y="959589"/>
                </a:lnTo>
                <a:lnTo>
                  <a:pt x="1863462" y="959589"/>
                </a:lnTo>
                <a:lnTo>
                  <a:pt x="1869677" y="959589"/>
                </a:lnTo>
                <a:lnTo>
                  <a:pt x="1875784" y="959589"/>
                </a:lnTo>
                <a:lnTo>
                  <a:pt x="1875784" y="952196"/>
                </a:lnTo>
                <a:lnTo>
                  <a:pt x="1881891" y="952196"/>
                </a:lnTo>
                <a:lnTo>
                  <a:pt x="1888106" y="952196"/>
                </a:lnTo>
                <a:lnTo>
                  <a:pt x="1888106" y="944803"/>
                </a:lnTo>
                <a:lnTo>
                  <a:pt x="1924963" y="944803"/>
                </a:lnTo>
                <a:lnTo>
                  <a:pt x="1924963" y="937410"/>
                </a:lnTo>
                <a:lnTo>
                  <a:pt x="1931178" y="937410"/>
                </a:lnTo>
                <a:lnTo>
                  <a:pt x="1931178" y="929909"/>
                </a:lnTo>
                <a:lnTo>
                  <a:pt x="1937285" y="929909"/>
                </a:lnTo>
                <a:lnTo>
                  <a:pt x="1943392" y="929909"/>
                </a:lnTo>
                <a:lnTo>
                  <a:pt x="1949607" y="929909"/>
                </a:lnTo>
                <a:lnTo>
                  <a:pt x="1949607" y="922409"/>
                </a:lnTo>
                <a:lnTo>
                  <a:pt x="1980357" y="922409"/>
                </a:lnTo>
                <a:lnTo>
                  <a:pt x="1980357" y="914909"/>
                </a:lnTo>
                <a:lnTo>
                  <a:pt x="2023430" y="914909"/>
                </a:lnTo>
                <a:lnTo>
                  <a:pt x="2023430" y="907302"/>
                </a:lnTo>
                <a:lnTo>
                  <a:pt x="2029537" y="907302"/>
                </a:lnTo>
                <a:lnTo>
                  <a:pt x="2029537" y="899695"/>
                </a:lnTo>
                <a:lnTo>
                  <a:pt x="2035644" y="899695"/>
                </a:lnTo>
                <a:lnTo>
                  <a:pt x="2097145" y="899695"/>
                </a:lnTo>
                <a:lnTo>
                  <a:pt x="2097145" y="891980"/>
                </a:lnTo>
                <a:lnTo>
                  <a:pt x="2103360" y="891980"/>
                </a:lnTo>
                <a:lnTo>
                  <a:pt x="2109467" y="891980"/>
                </a:lnTo>
                <a:lnTo>
                  <a:pt x="2115681" y="891980"/>
                </a:lnTo>
                <a:lnTo>
                  <a:pt x="2121788" y="891980"/>
                </a:lnTo>
                <a:lnTo>
                  <a:pt x="2121788" y="884266"/>
                </a:lnTo>
                <a:lnTo>
                  <a:pt x="2158646" y="884266"/>
                </a:lnTo>
                <a:lnTo>
                  <a:pt x="2158646" y="876444"/>
                </a:lnTo>
                <a:lnTo>
                  <a:pt x="2164861" y="876444"/>
                </a:lnTo>
                <a:lnTo>
                  <a:pt x="2170968" y="876444"/>
                </a:lnTo>
                <a:lnTo>
                  <a:pt x="2177182" y="876444"/>
                </a:lnTo>
                <a:lnTo>
                  <a:pt x="2177182" y="860694"/>
                </a:lnTo>
                <a:lnTo>
                  <a:pt x="2250898" y="860694"/>
                </a:lnTo>
                <a:lnTo>
                  <a:pt x="2250898" y="852658"/>
                </a:lnTo>
                <a:lnTo>
                  <a:pt x="2257112" y="852658"/>
                </a:lnTo>
                <a:lnTo>
                  <a:pt x="2263220" y="852658"/>
                </a:lnTo>
                <a:lnTo>
                  <a:pt x="2269434" y="852658"/>
                </a:lnTo>
                <a:lnTo>
                  <a:pt x="2269434" y="844622"/>
                </a:lnTo>
                <a:lnTo>
                  <a:pt x="2306292" y="844622"/>
                </a:lnTo>
                <a:lnTo>
                  <a:pt x="2306292" y="836479"/>
                </a:lnTo>
                <a:lnTo>
                  <a:pt x="2312399" y="836479"/>
                </a:lnTo>
                <a:lnTo>
                  <a:pt x="2318613" y="836479"/>
                </a:lnTo>
                <a:lnTo>
                  <a:pt x="2324721" y="836479"/>
                </a:lnTo>
                <a:lnTo>
                  <a:pt x="2324721" y="828336"/>
                </a:lnTo>
                <a:lnTo>
                  <a:pt x="2330935" y="828336"/>
                </a:lnTo>
                <a:lnTo>
                  <a:pt x="2337042" y="828336"/>
                </a:lnTo>
                <a:lnTo>
                  <a:pt x="2337042" y="811836"/>
                </a:lnTo>
                <a:lnTo>
                  <a:pt x="2373900" y="811836"/>
                </a:lnTo>
                <a:lnTo>
                  <a:pt x="2373900" y="795228"/>
                </a:lnTo>
                <a:lnTo>
                  <a:pt x="2404651" y="795228"/>
                </a:lnTo>
                <a:lnTo>
                  <a:pt x="2404651" y="786871"/>
                </a:lnTo>
                <a:lnTo>
                  <a:pt x="2410865" y="786871"/>
                </a:lnTo>
                <a:lnTo>
                  <a:pt x="2416972" y="786871"/>
                </a:lnTo>
                <a:lnTo>
                  <a:pt x="2423187" y="786871"/>
                </a:lnTo>
                <a:lnTo>
                  <a:pt x="2423187" y="778514"/>
                </a:lnTo>
                <a:lnTo>
                  <a:pt x="2429294" y="778514"/>
                </a:lnTo>
                <a:lnTo>
                  <a:pt x="2435401" y="778514"/>
                </a:lnTo>
                <a:lnTo>
                  <a:pt x="2435401" y="770049"/>
                </a:lnTo>
                <a:lnTo>
                  <a:pt x="2441616" y="770049"/>
                </a:lnTo>
                <a:lnTo>
                  <a:pt x="2441616" y="761585"/>
                </a:lnTo>
                <a:lnTo>
                  <a:pt x="2447723" y="761585"/>
                </a:lnTo>
                <a:lnTo>
                  <a:pt x="2453937" y="761585"/>
                </a:lnTo>
                <a:lnTo>
                  <a:pt x="2453937" y="753120"/>
                </a:lnTo>
                <a:lnTo>
                  <a:pt x="2460045" y="753120"/>
                </a:lnTo>
                <a:lnTo>
                  <a:pt x="2460045" y="744656"/>
                </a:lnTo>
                <a:lnTo>
                  <a:pt x="2466152" y="744656"/>
                </a:lnTo>
                <a:lnTo>
                  <a:pt x="2472366" y="744656"/>
                </a:lnTo>
                <a:lnTo>
                  <a:pt x="2472366" y="736084"/>
                </a:lnTo>
                <a:lnTo>
                  <a:pt x="2478474" y="736084"/>
                </a:lnTo>
                <a:lnTo>
                  <a:pt x="2484688" y="736084"/>
                </a:lnTo>
                <a:lnTo>
                  <a:pt x="2490795" y="736084"/>
                </a:lnTo>
                <a:lnTo>
                  <a:pt x="2490795" y="719048"/>
                </a:lnTo>
                <a:lnTo>
                  <a:pt x="2496902" y="719048"/>
                </a:lnTo>
                <a:lnTo>
                  <a:pt x="2527653" y="719048"/>
                </a:lnTo>
                <a:lnTo>
                  <a:pt x="2527653" y="701905"/>
                </a:lnTo>
                <a:lnTo>
                  <a:pt x="2533867" y="701905"/>
                </a:lnTo>
                <a:lnTo>
                  <a:pt x="2533867" y="693227"/>
                </a:lnTo>
                <a:lnTo>
                  <a:pt x="2539975" y="693227"/>
                </a:lnTo>
                <a:lnTo>
                  <a:pt x="2546189" y="693227"/>
                </a:lnTo>
                <a:lnTo>
                  <a:pt x="2552296" y="693227"/>
                </a:lnTo>
                <a:lnTo>
                  <a:pt x="2558404" y="693227"/>
                </a:lnTo>
                <a:lnTo>
                  <a:pt x="2558404" y="684548"/>
                </a:lnTo>
                <a:lnTo>
                  <a:pt x="2564618" y="684548"/>
                </a:lnTo>
                <a:lnTo>
                  <a:pt x="2570725" y="684548"/>
                </a:lnTo>
                <a:lnTo>
                  <a:pt x="2570725" y="675869"/>
                </a:lnTo>
                <a:lnTo>
                  <a:pt x="2576940" y="675869"/>
                </a:lnTo>
                <a:lnTo>
                  <a:pt x="2583047" y="675869"/>
                </a:lnTo>
                <a:lnTo>
                  <a:pt x="2583047" y="667190"/>
                </a:lnTo>
                <a:lnTo>
                  <a:pt x="2589154" y="667190"/>
                </a:lnTo>
                <a:lnTo>
                  <a:pt x="2589154" y="658404"/>
                </a:lnTo>
                <a:lnTo>
                  <a:pt x="2595369" y="658404"/>
                </a:lnTo>
                <a:lnTo>
                  <a:pt x="2601476" y="658404"/>
                </a:lnTo>
                <a:lnTo>
                  <a:pt x="2607690" y="658404"/>
                </a:lnTo>
                <a:lnTo>
                  <a:pt x="2607690" y="649619"/>
                </a:lnTo>
                <a:lnTo>
                  <a:pt x="2613797" y="649619"/>
                </a:lnTo>
                <a:lnTo>
                  <a:pt x="2619905" y="649619"/>
                </a:lnTo>
                <a:lnTo>
                  <a:pt x="2626119" y="649619"/>
                </a:lnTo>
                <a:lnTo>
                  <a:pt x="2632226" y="649619"/>
                </a:lnTo>
                <a:lnTo>
                  <a:pt x="2632226" y="640833"/>
                </a:lnTo>
                <a:lnTo>
                  <a:pt x="2638441" y="640833"/>
                </a:lnTo>
                <a:lnTo>
                  <a:pt x="2644548" y="640833"/>
                </a:lnTo>
                <a:lnTo>
                  <a:pt x="2644548" y="631940"/>
                </a:lnTo>
                <a:lnTo>
                  <a:pt x="2730692" y="631940"/>
                </a:lnTo>
                <a:lnTo>
                  <a:pt x="2730692" y="622940"/>
                </a:lnTo>
                <a:lnTo>
                  <a:pt x="2736800" y="622940"/>
                </a:lnTo>
                <a:lnTo>
                  <a:pt x="2749121" y="622940"/>
                </a:lnTo>
                <a:lnTo>
                  <a:pt x="2749121" y="613832"/>
                </a:lnTo>
                <a:lnTo>
                  <a:pt x="2755229" y="613832"/>
                </a:lnTo>
                <a:lnTo>
                  <a:pt x="2755229" y="604725"/>
                </a:lnTo>
                <a:lnTo>
                  <a:pt x="2761443" y="604725"/>
                </a:lnTo>
                <a:lnTo>
                  <a:pt x="2767550" y="604725"/>
                </a:lnTo>
                <a:lnTo>
                  <a:pt x="2767550" y="595618"/>
                </a:lnTo>
                <a:lnTo>
                  <a:pt x="2773658" y="595618"/>
                </a:lnTo>
                <a:lnTo>
                  <a:pt x="2773658" y="586510"/>
                </a:lnTo>
                <a:lnTo>
                  <a:pt x="2779872" y="586510"/>
                </a:lnTo>
                <a:lnTo>
                  <a:pt x="2785979" y="586510"/>
                </a:lnTo>
                <a:lnTo>
                  <a:pt x="2792194" y="586510"/>
                </a:lnTo>
                <a:lnTo>
                  <a:pt x="2798301" y="586510"/>
                </a:lnTo>
                <a:lnTo>
                  <a:pt x="2804408" y="586510"/>
                </a:lnTo>
                <a:lnTo>
                  <a:pt x="2810623" y="586510"/>
                </a:lnTo>
                <a:lnTo>
                  <a:pt x="2810623" y="577189"/>
                </a:lnTo>
                <a:lnTo>
                  <a:pt x="2816730" y="577189"/>
                </a:lnTo>
                <a:lnTo>
                  <a:pt x="2822944" y="577189"/>
                </a:lnTo>
                <a:lnTo>
                  <a:pt x="2822944" y="567974"/>
                </a:lnTo>
                <a:lnTo>
                  <a:pt x="2829051" y="567974"/>
                </a:lnTo>
                <a:lnTo>
                  <a:pt x="2835159" y="567974"/>
                </a:lnTo>
                <a:lnTo>
                  <a:pt x="2835159" y="558760"/>
                </a:lnTo>
                <a:lnTo>
                  <a:pt x="2841373" y="558760"/>
                </a:lnTo>
                <a:lnTo>
                  <a:pt x="2847480" y="558760"/>
                </a:lnTo>
                <a:lnTo>
                  <a:pt x="2853695" y="558760"/>
                </a:lnTo>
                <a:lnTo>
                  <a:pt x="2853695" y="549438"/>
                </a:lnTo>
                <a:lnTo>
                  <a:pt x="3019662" y="549438"/>
                </a:lnTo>
                <a:lnTo>
                  <a:pt x="3019662" y="539581"/>
                </a:lnTo>
                <a:lnTo>
                  <a:pt x="3075056" y="539581"/>
                </a:lnTo>
                <a:lnTo>
                  <a:pt x="3075056" y="529616"/>
                </a:lnTo>
                <a:lnTo>
                  <a:pt x="3093485" y="529616"/>
                </a:lnTo>
                <a:lnTo>
                  <a:pt x="3093485" y="519545"/>
                </a:lnTo>
                <a:lnTo>
                  <a:pt x="3099699" y="519545"/>
                </a:lnTo>
                <a:lnTo>
                  <a:pt x="3105807" y="519545"/>
                </a:lnTo>
                <a:lnTo>
                  <a:pt x="3111914" y="519545"/>
                </a:lnTo>
                <a:lnTo>
                  <a:pt x="3118128" y="519545"/>
                </a:lnTo>
                <a:lnTo>
                  <a:pt x="3124235" y="519545"/>
                </a:lnTo>
                <a:lnTo>
                  <a:pt x="3124235" y="509366"/>
                </a:lnTo>
                <a:lnTo>
                  <a:pt x="3130450" y="509366"/>
                </a:lnTo>
                <a:lnTo>
                  <a:pt x="3130450" y="499294"/>
                </a:lnTo>
                <a:lnTo>
                  <a:pt x="3136557" y="499294"/>
                </a:lnTo>
                <a:lnTo>
                  <a:pt x="3142664" y="499294"/>
                </a:lnTo>
                <a:lnTo>
                  <a:pt x="3148879" y="499294"/>
                </a:lnTo>
                <a:lnTo>
                  <a:pt x="3148879" y="489008"/>
                </a:lnTo>
                <a:lnTo>
                  <a:pt x="3154986" y="489008"/>
                </a:lnTo>
                <a:lnTo>
                  <a:pt x="3154986" y="478830"/>
                </a:lnTo>
                <a:lnTo>
                  <a:pt x="3161200" y="478830"/>
                </a:lnTo>
                <a:lnTo>
                  <a:pt x="3167308" y="478830"/>
                </a:lnTo>
                <a:lnTo>
                  <a:pt x="3167308" y="458258"/>
                </a:lnTo>
                <a:lnTo>
                  <a:pt x="3179629" y="458258"/>
                </a:lnTo>
                <a:lnTo>
                  <a:pt x="3222702" y="458258"/>
                </a:lnTo>
                <a:lnTo>
                  <a:pt x="3222702" y="447758"/>
                </a:lnTo>
                <a:lnTo>
                  <a:pt x="3228809" y="447758"/>
                </a:lnTo>
                <a:lnTo>
                  <a:pt x="3234916" y="447758"/>
                </a:lnTo>
                <a:lnTo>
                  <a:pt x="3241130" y="447758"/>
                </a:lnTo>
                <a:lnTo>
                  <a:pt x="3241130" y="437258"/>
                </a:lnTo>
                <a:lnTo>
                  <a:pt x="3247238" y="437258"/>
                </a:lnTo>
                <a:lnTo>
                  <a:pt x="3253452" y="437258"/>
                </a:lnTo>
                <a:lnTo>
                  <a:pt x="3259559" y="437258"/>
                </a:lnTo>
                <a:lnTo>
                  <a:pt x="3265667" y="437258"/>
                </a:lnTo>
                <a:lnTo>
                  <a:pt x="3265667" y="426650"/>
                </a:lnTo>
                <a:lnTo>
                  <a:pt x="3394883" y="426650"/>
                </a:lnTo>
                <a:lnTo>
                  <a:pt x="3394883" y="415400"/>
                </a:lnTo>
                <a:lnTo>
                  <a:pt x="3462492" y="415400"/>
                </a:lnTo>
                <a:lnTo>
                  <a:pt x="3462492" y="403935"/>
                </a:lnTo>
                <a:lnTo>
                  <a:pt x="3468706" y="403935"/>
                </a:lnTo>
                <a:lnTo>
                  <a:pt x="3468706" y="392364"/>
                </a:lnTo>
                <a:lnTo>
                  <a:pt x="3474813" y="392364"/>
                </a:lnTo>
                <a:lnTo>
                  <a:pt x="3542422" y="392364"/>
                </a:lnTo>
                <a:lnTo>
                  <a:pt x="3542422" y="380578"/>
                </a:lnTo>
                <a:lnTo>
                  <a:pt x="3548636" y="380578"/>
                </a:lnTo>
                <a:lnTo>
                  <a:pt x="3548636" y="368685"/>
                </a:lnTo>
                <a:lnTo>
                  <a:pt x="3554743" y="368685"/>
                </a:lnTo>
                <a:lnTo>
                  <a:pt x="3597816" y="368685"/>
                </a:lnTo>
                <a:lnTo>
                  <a:pt x="3597816" y="356577"/>
                </a:lnTo>
                <a:lnTo>
                  <a:pt x="3653209" y="356577"/>
                </a:lnTo>
                <a:lnTo>
                  <a:pt x="3653209" y="344256"/>
                </a:lnTo>
                <a:lnTo>
                  <a:pt x="3659317" y="344256"/>
                </a:lnTo>
                <a:lnTo>
                  <a:pt x="3665424" y="344256"/>
                </a:lnTo>
                <a:lnTo>
                  <a:pt x="3665424" y="331934"/>
                </a:lnTo>
                <a:lnTo>
                  <a:pt x="3782319" y="331934"/>
                </a:lnTo>
                <a:lnTo>
                  <a:pt x="3782319" y="318862"/>
                </a:lnTo>
                <a:lnTo>
                  <a:pt x="3813070" y="318862"/>
                </a:lnTo>
                <a:lnTo>
                  <a:pt x="3813070" y="305684"/>
                </a:lnTo>
                <a:lnTo>
                  <a:pt x="3819177" y="305684"/>
                </a:lnTo>
                <a:lnTo>
                  <a:pt x="3819177" y="292398"/>
                </a:lnTo>
                <a:lnTo>
                  <a:pt x="3825391" y="292398"/>
                </a:lnTo>
                <a:lnTo>
                  <a:pt x="3825391" y="279005"/>
                </a:lnTo>
                <a:lnTo>
                  <a:pt x="3831498" y="279005"/>
                </a:lnTo>
                <a:lnTo>
                  <a:pt x="3837713" y="279005"/>
                </a:lnTo>
                <a:lnTo>
                  <a:pt x="3991466" y="279005"/>
                </a:lnTo>
                <a:lnTo>
                  <a:pt x="3991466" y="264862"/>
                </a:lnTo>
                <a:lnTo>
                  <a:pt x="4083717" y="264862"/>
                </a:lnTo>
                <a:lnTo>
                  <a:pt x="4083717" y="250397"/>
                </a:lnTo>
                <a:lnTo>
                  <a:pt x="4194398" y="250397"/>
                </a:lnTo>
                <a:lnTo>
                  <a:pt x="4194398" y="219861"/>
                </a:lnTo>
                <a:lnTo>
                  <a:pt x="4200505" y="219861"/>
                </a:lnTo>
                <a:lnTo>
                  <a:pt x="4206720" y="219861"/>
                </a:lnTo>
                <a:lnTo>
                  <a:pt x="4212827" y="219861"/>
                </a:lnTo>
                <a:lnTo>
                  <a:pt x="4218934" y="219861"/>
                </a:lnTo>
                <a:lnTo>
                  <a:pt x="4218934" y="189110"/>
                </a:lnTo>
                <a:lnTo>
                  <a:pt x="4255899" y="189110"/>
                </a:lnTo>
                <a:lnTo>
                  <a:pt x="4255899" y="173467"/>
                </a:lnTo>
                <a:lnTo>
                  <a:pt x="4286650" y="173467"/>
                </a:lnTo>
                <a:lnTo>
                  <a:pt x="4286650" y="157502"/>
                </a:lnTo>
                <a:lnTo>
                  <a:pt x="4298971" y="157502"/>
                </a:lnTo>
                <a:lnTo>
                  <a:pt x="4298971" y="141645"/>
                </a:lnTo>
                <a:lnTo>
                  <a:pt x="4305079" y="141645"/>
                </a:lnTo>
                <a:lnTo>
                  <a:pt x="4335829" y="141645"/>
                </a:lnTo>
                <a:lnTo>
                  <a:pt x="4335829" y="125359"/>
                </a:lnTo>
                <a:lnTo>
                  <a:pt x="4378901" y="125359"/>
                </a:lnTo>
                <a:lnTo>
                  <a:pt x="4378901" y="108751"/>
                </a:lnTo>
                <a:lnTo>
                  <a:pt x="4385009" y="108751"/>
                </a:lnTo>
                <a:lnTo>
                  <a:pt x="4391223" y="108751"/>
                </a:lnTo>
                <a:lnTo>
                  <a:pt x="4391223" y="92037"/>
                </a:lnTo>
                <a:lnTo>
                  <a:pt x="4428081" y="92037"/>
                </a:lnTo>
                <a:lnTo>
                  <a:pt x="4428081" y="74894"/>
                </a:lnTo>
                <a:lnTo>
                  <a:pt x="4440402" y="74894"/>
                </a:lnTo>
                <a:lnTo>
                  <a:pt x="4446510" y="74894"/>
                </a:lnTo>
                <a:lnTo>
                  <a:pt x="4452724" y="74894"/>
                </a:lnTo>
                <a:lnTo>
                  <a:pt x="4452724" y="57751"/>
                </a:lnTo>
                <a:lnTo>
                  <a:pt x="4643335" y="57751"/>
                </a:lnTo>
                <a:lnTo>
                  <a:pt x="4643335" y="38572"/>
                </a:lnTo>
                <a:lnTo>
                  <a:pt x="4649442" y="38572"/>
                </a:lnTo>
                <a:lnTo>
                  <a:pt x="4649442" y="0"/>
                </a:lnTo>
                <a:lnTo>
                  <a:pt x="4655656" y="0"/>
                </a:lnTo>
                <a:lnTo>
                  <a:pt x="4710943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00BFC4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grpSp>
        <p:nvGrpSpPr>
          <p:cNvPr id="37" name="Group 91">
            <a:extLst>
              <a:ext uri="{FF2B5EF4-FFF2-40B4-BE49-F238E27FC236}">
                <a16:creationId xmlns:a16="http://schemas.microsoft.com/office/drawing/2014/main" id="{78192CE9-A675-73D9-C90B-007462E46E2E}"/>
              </a:ext>
            </a:extLst>
          </p:cNvPr>
          <p:cNvGrpSpPr>
            <a:grpSpLocks/>
          </p:cNvGrpSpPr>
          <p:nvPr/>
        </p:nvGrpSpPr>
        <p:grpSpPr>
          <a:xfrm>
            <a:off x="4520076" y="2291102"/>
            <a:ext cx="2880000" cy="2880000"/>
            <a:chOff x="0" y="0"/>
            <a:chExt cx="4968387" cy="4639429"/>
          </a:xfrm>
        </p:grpSpPr>
        <p:sp>
          <p:nvSpPr>
            <p:cNvPr id="38" name="Graphic 92">
              <a:extLst>
                <a:ext uri="{FF2B5EF4-FFF2-40B4-BE49-F238E27FC236}">
                  <a16:creationId xmlns:a16="http://schemas.microsoft.com/office/drawing/2014/main" id="{4263C86A-7ED2-6E8A-EF1E-41C06DC86ED8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39" name="Graphic 93">
              <a:extLst>
                <a:ext uri="{FF2B5EF4-FFF2-40B4-BE49-F238E27FC236}">
                  <a16:creationId xmlns:a16="http://schemas.microsoft.com/office/drawing/2014/main" id="{48EBE599-6E81-0EF0-2EC6-BAB95B9150BE}"/>
                </a:ext>
              </a:extLst>
            </p:cNvPr>
            <p:cNvSpPr/>
            <p:nvPr/>
          </p:nvSpPr>
          <p:spPr>
            <a:xfrm>
              <a:off x="0" y="1438204"/>
              <a:ext cx="29845" cy="2962275"/>
            </a:xfrm>
            <a:custGeom>
              <a:avLst/>
              <a:gdLst/>
              <a:ahLst/>
              <a:cxnLst/>
              <a:rect l="l" t="t" r="r" b="b"/>
              <a:pathLst>
                <a:path w="29845" h="2962275">
                  <a:moveTo>
                    <a:pt x="0" y="2961911"/>
                  </a:moveTo>
                  <a:lnTo>
                    <a:pt x="29357" y="2961911"/>
                  </a:lnTo>
                </a:path>
                <a:path w="29845" h="2962275">
                  <a:moveTo>
                    <a:pt x="0" y="1480955"/>
                  </a:moveTo>
                  <a:lnTo>
                    <a:pt x="29357" y="1480955"/>
                  </a:lnTo>
                </a:path>
                <a:path w="29845" h="2962275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0" name="Graphic 94">
              <a:extLst>
                <a:ext uri="{FF2B5EF4-FFF2-40B4-BE49-F238E27FC236}">
                  <a16:creationId xmlns:a16="http://schemas.microsoft.com/office/drawing/2014/main" id="{8A3CB225-6ED3-2B39-B500-4E1008BA45C1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1" name="Graphic 95">
              <a:extLst>
                <a:ext uri="{FF2B5EF4-FFF2-40B4-BE49-F238E27FC236}">
                  <a16:creationId xmlns:a16="http://schemas.microsoft.com/office/drawing/2014/main" id="{5204EC7A-E1EC-1210-FCE3-D57AB29C9080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45" name="Graphic 97">
            <a:extLst>
              <a:ext uri="{FF2B5EF4-FFF2-40B4-BE49-F238E27FC236}">
                <a16:creationId xmlns:a16="http://schemas.microsoft.com/office/drawing/2014/main" id="{32DCCEFE-6EB5-4A2F-57BC-AE6BD7544EB7}"/>
              </a:ext>
            </a:extLst>
          </p:cNvPr>
          <p:cNvSpPr/>
          <p:nvPr/>
        </p:nvSpPr>
        <p:spPr>
          <a:xfrm>
            <a:off x="4665743" y="3668112"/>
            <a:ext cx="2617258" cy="1352805"/>
          </a:xfrm>
          <a:custGeom>
            <a:avLst/>
            <a:gdLst/>
            <a:ahLst/>
            <a:cxnLst/>
            <a:rect l="l" t="t" r="r" b="b"/>
            <a:pathLst>
              <a:path w="4714240" h="1986280">
                <a:moveTo>
                  <a:pt x="0" y="1986036"/>
                </a:moveTo>
                <a:lnTo>
                  <a:pt x="6214" y="1986036"/>
                </a:lnTo>
                <a:lnTo>
                  <a:pt x="6214" y="1969429"/>
                </a:lnTo>
                <a:lnTo>
                  <a:pt x="12321" y="1969429"/>
                </a:lnTo>
                <a:lnTo>
                  <a:pt x="18428" y="1969429"/>
                </a:lnTo>
                <a:lnTo>
                  <a:pt x="18428" y="1952607"/>
                </a:lnTo>
                <a:lnTo>
                  <a:pt x="24643" y="1952607"/>
                </a:lnTo>
                <a:lnTo>
                  <a:pt x="30750" y="1952607"/>
                </a:lnTo>
                <a:lnTo>
                  <a:pt x="30750" y="1918963"/>
                </a:lnTo>
                <a:lnTo>
                  <a:pt x="36964" y="1918963"/>
                </a:lnTo>
                <a:lnTo>
                  <a:pt x="43072" y="1918963"/>
                </a:lnTo>
                <a:lnTo>
                  <a:pt x="43072" y="1868284"/>
                </a:lnTo>
                <a:lnTo>
                  <a:pt x="49179" y="1868284"/>
                </a:lnTo>
                <a:lnTo>
                  <a:pt x="55393" y="1868284"/>
                </a:lnTo>
                <a:lnTo>
                  <a:pt x="55393" y="1851462"/>
                </a:lnTo>
                <a:lnTo>
                  <a:pt x="61501" y="1851462"/>
                </a:lnTo>
                <a:lnTo>
                  <a:pt x="92251" y="1851462"/>
                </a:lnTo>
                <a:lnTo>
                  <a:pt x="92251" y="1834212"/>
                </a:lnTo>
                <a:lnTo>
                  <a:pt x="147645" y="1834212"/>
                </a:lnTo>
                <a:lnTo>
                  <a:pt x="147645" y="1816747"/>
                </a:lnTo>
                <a:lnTo>
                  <a:pt x="153752" y="1816747"/>
                </a:lnTo>
                <a:lnTo>
                  <a:pt x="153752" y="1799175"/>
                </a:lnTo>
                <a:lnTo>
                  <a:pt x="159967" y="1799175"/>
                </a:lnTo>
                <a:lnTo>
                  <a:pt x="166074" y="1799175"/>
                </a:lnTo>
                <a:lnTo>
                  <a:pt x="172181" y="1799175"/>
                </a:lnTo>
                <a:lnTo>
                  <a:pt x="172181" y="1781389"/>
                </a:lnTo>
                <a:lnTo>
                  <a:pt x="264433" y="1781389"/>
                </a:lnTo>
                <a:lnTo>
                  <a:pt x="264433" y="1763068"/>
                </a:lnTo>
                <a:lnTo>
                  <a:pt x="270647" y="1763068"/>
                </a:lnTo>
                <a:lnTo>
                  <a:pt x="276755" y="1763068"/>
                </a:lnTo>
                <a:lnTo>
                  <a:pt x="289076" y="1763068"/>
                </a:lnTo>
                <a:lnTo>
                  <a:pt x="295183" y="1763068"/>
                </a:lnTo>
                <a:lnTo>
                  <a:pt x="295183" y="1744746"/>
                </a:lnTo>
                <a:lnTo>
                  <a:pt x="301398" y="1744746"/>
                </a:lnTo>
                <a:lnTo>
                  <a:pt x="307505" y="1744746"/>
                </a:lnTo>
                <a:lnTo>
                  <a:pt x="313720" y="1744746"/>
                </a:lnTo>
                <a:lnTo>
                  <a:pt x="319827" y="1744746"/>
                </a:lnTo>
                <a:lnTo>
                  <a:pt x="319827" y="1726210"/>
                </a:lnTo>
                <a:lnTo>
                  <a:pt x="325934" y="1726210"/>
                </a:lnTo>
                <a:lnTo>
                  <a:pt x="338256" y="1726210"/>
                </a:lnTo>
                <a:lnTo>
                  <a:pt x="344470" y="1726210"/>
                </a:lnTo>
                <a:lnTo>
                  <a:pt x="350577" y="1726210"/>
                </a:lnTo>
                <a:lnTo>
                  <a:pt x="350577" y="1688709"/>
                </a:lnTo>
                <a:lnTo>
                  <a:pt x="418186" y="1688709"/>
                </a:lnTo>
                <a:lnTo>
                  <a:pt x="418186" y="1669637"/>
                </a:lnTo>
                <a:lnTo>
                  <a:pt x="467472" y="1669637"/>
                </a:lnTo>
                <a:lnTo>
                  <a:pt x="467472" y="1650244"/>
                </a:lnTo>
                <a:lnTo>
                  <a:pt x="473580" y="1650244"/>
                </a:lnTo>
                <a:lnTo>
                  <a:pt x="479687" y="1650244"/>
                </a:lnTo>
                <a:lnTo>
                  <a:pt x="485901" y="1650244"/>
                </a:lnTo>
                <a:lnTo>
                  <a:pt x="492009" y="1650244"/>
                </a:lnTo>
                <a:lnTo>
                  <a:pt x="492009" y="1630637"/>
                </a:lnTo>
                <a:lnTo>
                  <a:pt x="584260" y="1630637"/>
                </a:lnTo>
                <a:lnTo>
                  <a:pt x="584260" y="1610386"/>
                </a:lnTo>
                <a:lnTo>
                  <a:pt x="590475" y="1610386"/>
                </a:lnTo>
                <a:lnTo>
                  <a:pt x="596582" y="1610386"/>
                </a:lnTo>
                <a:lnTo>
                  <a:pt x="602689" y="1610386"/>
                </a:lnTo>
                <a:lnTo>
                  <a:pt x="602689" y="1590136"/>
                </a:lnTo>
                <a:lnTo>
                  <a:pt x="608904" y="1590136"/>
                </a:lnTo>
                <a:lnTo>
                  <a:pt x="615011" y="1590136"/>
                </a:lnTo>
                <a:lnTo>
                  <a:pt x="621225" y="1590136"/>
                </a:lnTo>
                <a:lnTo>
                  <a:pt x="621225" y="1569671"/>
                </a:lnTo>
                <a:lnTo>
                  <a:pt x="670405" y="1569671"/>
                </a:lnTo>
                <a:lnTo>
                  <a:pt x="670405" y="1548885"/>
                </a:lnTo>
                <a:lnTo>
                  <a:pt x="688834" y="1548885"/>
                </a:lnTo>
                <a:lnTo>
                  <a:pt x="694941" y="1548885"/>
                </a:lnTo>
                <a:lnTo>
                  <a:pt x="694941" y="1527992"/>
                </a:lnTo>
                <a:lnTo>
                  <a:pt x="744227" y="1527992"/>
                </a:lnTo>
                <a:lnTo>
                  <a:pt x="744227" y="1506670"/>
                </a:lnTo>
                <a:lnTo>
                  <a:pt x="774978" y="1506670"/>
                </a:lnTo>
                <a:lnTo>
                  <a:pt x="774978" y="1485027"/>
                </a:lnTo>
                <a:lnTo>
                  <a:pt x="867230" y="1485027"/>
                </a:lnTo>
                <a:lnTo>
                  <a:pt x="867230" y="1462741"/>
                </a:lnTo>
                <a:lnTo>
                  <a:pt x="910195" y="1462741"/>
                </a:lnTo>
                <a:lnTo>
                  <a:pt x="910195" y="1440240"/>
                </a:lnTo>
                <a:lnTo>
                  <a:pt x="1107020" y="1440240"/>
                </a:lnTo>
                <a:lnTo>
                  <a:pt x="1107020" y="1416025"/>
                </a:lnTo>
                <a:lnTo>
                  <a:pt x="1113234" y="1416025"/>
                </a:lnTo>
                <a:lnTo>
                  <a:pt x="1119341" y="1416025"/>
                </a:lnTo>
                <a:lnTo>
                  <a:pt x="1125449" y="1416025"/>
                </a:lnTo>
                <a:lnTo>
                  <a:pt x="1125449" y="1391811"/>
                </a:lnTo>
                <a:lnTo>
                  <a:pt x="1180843" y="1391811"/>
                </a:lnTo>
                <a:lnTo>
                  <a:pt x="1180843" y="1366846"/>
                </a:lnTo>
                <a:lnTo>
                  <a:pt x="1217700" y="1366846"/>
                </a:lnTo>
                <a:lnTo>
                  <a:pt x="1217700" y="1341560"/>
                </a:lnTo>
                <a:lnTo>
                  <a:pt x="1223915" y="1341560"/>
                </a:lnTo>
                <a:lnTo>
                  <a:pt x="1223915" y="1316059"/>
                </a:lnTo>
                <a:lnTo>
                  <a:pt x="1230022" y="1316059"/>
                </a:lnTo>
                <a:lnTo>
                  <a:pt x="1285416" y="1316059"/>
                </a:lnTo>
                <a:lnTo>
                  <a:pt x="1285416" y="1290237"/>
                </a:lnTo>
                <a:lnTo>
                  <a:pt x="1291523" y="1290237"/>
                </a:lnTo>
                <a:lnTo>
                  <a:pt x="1297738" y="1290237"/>
                </a:lnTo>
                <a:lnTo>
                  <a:pt x="1303845" y="1290237"/>
                </a:lnTo>
                <a:lnTo>
                  <a:pt x="1309952" y="1290237"/>
                </a:lnTo>
                <a:lnTo>
                  <a:pt x="1309952" y="1264094"/>
                </a:lnTo>
                <a:lnTo>
                  <a:pt x="1439169" y="1264094"/>
                </a:lnTo>
                <a:lnTo>
                  <a:pt x="1439169" y="1236129"/>
                </a:lnTo>
                <a:lnTo>
                  <a:pt x="1562171" y="1236129"/>
                </a:lnTo>
                <a:lnTo>
                  <a:pt x="1562171" y="1206986"/>
                </a:lnTo>
                <a:lnTo>
                  <a:pt x="1623672" y="1206986"/>
                </a:lnTo>
                <a:lnTo>
                  <a:pt x="1623672" y="1177200"/>
                </a:lnTo>
                <a:lnTo>
                  <a:pt x="1666637" y="1177200"/>
                </a:lnTo>
                <a:lnTo>
                  <a:pt x="1666637" y="1146771"/>
                </a:lnTo>
                <a:lnTo>
                  <a:pt x="1672852" y="1146771"/>
                </a:lnTo>
                <a:lnTo>
                  <a:pt x="1678959" y="1146771"/>
                </a:lnTo>
                <a:lnTo>
                  <a:pt x="1685173" y="1146771"/>
                </a:lnTo>
                <a:lnTo>
                  <a:pt x="1685173" y="1116127"/>
                </a:lnTo>
                <a:lnTo>
                  <a:pt x="1795854" y="1116127"/>
                </a:lnTo>
                <a:lnTo>
                  <a:pt x="1795854" y="1083877"/>
                </a:lnTo>
                <a:lnTo>
                  <a:pt x="2072609" y="1083877"/>
                </a:lnTo>
                <a:lnTo>
                  <a:pt x="2072609" y="1047233"/>
                </a:lnTo>
                <a:lnTo>
                  <a:pt x="2115681" y="1047233"/>
                </a:lnTo>
                <a:lnTo>
                  <a:pt x="2115681" y="1009518"/>
                </a:lnTo>
                <a:lnTo>
                  <a:pt x="2127896" y="1009518"/>
                </a:lnTo>
                <a:lnTo>
                  <a:pt x="2127896" y="971696"/>
                </a:lnTo>
                <a:lnTo>
                  <a:pt x="2146432" y="971696"/>
                </a:lnTo>
                <a:lnTo>
                  <a:pt x="2257112" y="971696"/>
                </a:lnTo>
                <a:lnTo>
                  <a:pt x="2257112" y="930445"/>
                </a:lnTo>
                <a:lnTo>
                  <a:pt x="2349364" y="930445"/>
                </a:lnTo>
                <a:lnTo>
                  <a:pt x="2349364" y="886944"/>
                </a:lnTo>
                <a:lnTo>
                  <a:pt x="2496902" y="886944"/>
                </a:lnTo>
                <a:lnTo>
                  <a:pt x="2496902" y="839586"/>
                </a:lnTo>
                <a:lnTo>
                  <a:pt x="2503117" y="839586"/>
                </a:lnTo>
                <a:lnTo>
                  <a:pt x="2503117" y="792121"/>
                </a:lnTo>
                <a:lnTo>
                  <a:pt x="2509224" y="792121"/>
                </a:lnTo>
                <a:lnTo>
                  <a:pt x="2638441" y="792121"/>
                </a:lnTo>
                <a:lnTo>
                  <a:pt x="2638441" y="740799"/>
                </a:lnTo>
                <a:lnTo>
                  <a:pt x="2644548" y="740799"/>
                </a:lnTo>
                <a:lnTo>
                  <a:pt x="2650655" y="740799"/>
                </a:lnTo>
                <a:lnTo>
                  <a:pt x="2650655" y="688941"/>
                </a:lnTo>
                <a:lnTo>
                  <a:pt x="2718371" y="688941"/>
                </a:lnTo>
                <a:lnTo>
                  <a:pt x="2718371" y="635047"/>
                </a:lnTo>
                <a:lnTo>
                  <a:pt x="2773658" y="635047"/>
                </a:lnTo>
                <a:lnTo>
                  <a:pt x="2773658" y="579010"/>
                </a:lnTo>
                <a:lnTo>
                  <a:pt x="3062734" y="579010"/>
                </a:lnTo>
                <a:lnTo>
                  <a:pt x="3062734" y="513759"/>
                </a:lnTo>
                <a:lnTo>
                  <a:pt x="3216487" y="513759"/>
                </a:lnTo>
                <a:lnTo>
                  <a:pt x="3216487" y="443901"/>
                </a:lnTo>
                <a:lnTo>
                  <a:pt x="3431741" y="443901"/>
                </a:lnTo>
                <a:lnTo>
                  <a:pt x="3431741" y="364613"/>
                </a:lnTo>
                <a:lnTo>
                  <a:pt x="3517886" y="364613"/>
                </a:lnTo>
                <a:lnTo>
                  <a:pt x="3517886" y="282219"/>
                </a:lnTo>
                <a:lnTo>
                  <a:pt x="3683960" y="282219"/>
                </a:lnTo>
                <a:lnTo>
                  <a:pt x="3683960" y="187932"/>
                </a:lnTo>
                <a:lnTo>
                  <a:pt x="4606477" y="187932"/>
                </a:lnTo>
                <a:lnTo>
                  <a:pt x="4606477" y="0"/>
                </a:lnTo>
                <a:lnTo>
                  <a:pt x="4704836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F8766D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46" name="Graphic 98">
            <a:extLst>
              <a:ext uri="{FF2B5EF4-FFF2-40B4-BE49-F238E27FC236}">
                <a16:creationId xmlns:a16="http://schemas.microsoft.com/office/drawing/2014/main" id="{C49A50A0-BD65-F3E3-E073-5963948A003B}"/>
              </a:ext>
            </a:extLst>
          </p:cNvPr>
          <p:cNvSpPr/>
          <p:nvPr/>
        </p:nvSpPr>
        <p:spPr>
          <a:xfrm>
            <a:off x="4665743" y="3376310"/>
            <a:ext cx="2617258" cy="1646460"/>
          </a:xfrm>
          <a:custGeom>
            <a:avLst/>
            <a:gdLst/>
            <a:ahLst/>
            <a:cxnLst/>
            <a:rect l="l" t="t" r="r" b="b"/>
            <a:pathLst>
              <a:path w="4714240" h="2417445">
                <a:moveTo>
                  <a:pt x="0" y="2417080"/>
                </a:moveTo>
                <a:lnTo>
                  <a:pt x="6214" y="2417080"/>
                </a:lnTo>
                <a:lnTo>
                  <a:pt x="6214" y="2410758"/>
                </a:lnTo>
                <a:lnTo>
                  <a:pt x="12321" y="2410758"/>
                </a:lnTo>
                <a:lnTo>
                  <a:pt x="12321" y="2404329"/>
                </a:lnTo>
                <a:lnTo>
                  <a:pt x="18428" y="2404329"/>
                </a:lnTo>
                <a:lnTo>
                  <a:pt x="18428" y="2391579"/>
                </a:lnTo>
                <a:lnTo>
                  <a:pt x="24643" y="2391579"/>
                </a:lnTo>
                <a:lnTo>
                  <a:pt x="24643" y="2372400"/>
                </a:lnTo>
                <a:lnTo>
                  <a:pt x="30750" y="2372400"/>
                </a:lnTo>
                <a:lnTo>
                  <a:pt x="30750" y="2353221"/>
                </a:lnTo>
                <a:lnTo>
                  <a:pt x="36964" y="2353221"/>
                </a:lnTo>
                <a:lnTo>
                  <a:pt x="36964" y="2346793"/>
                </a:lnTo>
                <a:lnTo>
                  <a:pt x="43072" y="2346793"/>
                </a:lnTo>
                <a:lnTo>
                  <a:pt x="43072" y="2340364"/>
                </a:lnTo>
                <a:lnTo>
                  <a:pt x="49179" y="2340364"/>
                </a:lnTo>
                <a:lnTo>
                  <a:pt x="49179" y="2327507"/>
                </a:lnTo>
                <a:lnTo>
                  <a:pt x="55393" y="2327507"/>
                </a:lnTo>
                <a:lnTo>
                  <a:pt x="61501" y="2327507"/>
                </a:lnTo>
                <a:lnTo>
                  <a:pt x="67715" y="2327507"/>
                </a:lnTo>
                <a:lnTo>
                  <a:pt x="67715" y="2314542"/>
                </a:lnTo>
                <a:lnTo>
                  <a:pt x="73822" y="2314542"/>
                </a:lnTo>
                <a:lnTo>
                  <a:pt x="79930" y="2314542"/>
                </a:lnTo>
                <a:lnTo>
                  <a:pt x="79930" y="2308113"/>
                </a:lnTo>
                <a:lnTo>
                  <a:pt x="86144" y="2308113"/>
                </a:lnTo>
                <a:lnTo>
                  <a:pt x="86144" y="2295042"/>
                </a:lnTo>
                <a:lnTo>
                  <a:pt x="92251" y="2295042"/>
                </a:lnTo>
                <a:lnTo>
                  <a:pt x="98466" y="2295042"/>
                </a:lnTo>
                <a:lnTo>
                  <a:pt x="104573" y="2295042"/>
                </a:lnTo>
                <a:lnTo>
                  <a:pt x="110680" y="2295042"/>
                </a:lnTo>
                <a:lnTo>
                  <a:pt x="116895" y="2295042"/>
                </a:lnTo>
                <a:lnTo>
                  <a:pt x="123002" y="2295042"/>
                </a:lnTo>
                <a:lnTo>
                  <a:pt x="123002" y="2282077"/>
                </a:lnTo>
                <a:lnTo>
                  <a:pt x="129216" y="2282077"/>
                </a:lnTo>
                <a:lnTo>
                  <a:pt x="135323" y="2282077"/>
                </a:lnTo>
                <a:lnTo>
                  <a:pt x="135323" y="2275434"/>
                </a:lnTo>
                <a:lnTo>
                  <a:pt x="141431" y="2275434"/>
                </a:lnTo>
                <a:lnTo>
                  <a:pt x="147645" y="2275434"/>
                </a:lnTo>
                <a:lnTo>
                  <a:pt x="147645" y="2268898"/>
                </a:lnTo>
                <a:lnTo>
                  <a:pt x="153752" y="2268898"/>
                </a:lnTo>
                <a:lnTo>
                  <a:pt x="159967" y="2268898"/>
                </a:lnTo>
                <a:lnTo>
                  <a:pt x="159967" y="2262255"/>
                </a:lnTo>
                <a:lnTo>
                  <a:pt x="166074" y="2262255"/>
                </a:lnTo>
                <a:lnTo>
                  <a:pt x="172181" y="2262255"/>
                </a:lnTo>
                <a:lnTo>
                  <a:pt x="172181" y="2255719"/>
                </a:lnTo>
                <a:lnTo>
                  <a:pt x="178396" y="2255719"/>
                </a:lnTo>
                <a:lnTo>
                  <a:pt x="184503" y="2255719"/>
                </a:lnTo>
                <a:lnTo>
                  <a:pt x="184503" y="2249077"/>
                </a:lnTo>
                <a:lnTo>
                  <a:pt x="190717" y="2249077"/>
                </a:lnTo>
                <a:lnTo>
                  <a:pt x="196825" y="2249077"/>
                </a:lnTo>
                <a:lnTo>
                  <a:pt x="196825" y="2242434"/>
                </a:lnTo>
                <a:lnTo>
                  <a:pt x="202932" y="2242434"/>
                </a:lnTo>
                <a:lnTo>
                  <a:pt x="209146" y="2242434"/>
                </a:lnTo>
                <a:lnTo>
                  <a:pt x="209146" y="2235791"/>
                </a:lnTo>
                <a:lnTo>
                  <a:pt x="215253" y="2235791"/>
                </a:lnTo>
                <a:lnTo>
                  <a:pt x="221468" y="2235791"/>
                </a:lnTo>
                <a:lnTo>
                  <a:pt x="221468" y="2229040"/>
                </a:lnTo>
                <a:lnTo>
                  <a:pt x="227575" y="2229040"/>
                </a:lnTo>
                <a:lnTo>
                  <a:pt x="233682" y="2229040"/>
                </a:lnTo>
                <a:lnTo>
                  <a:pt x="233682" y="2222397"/>
                </a:lnTo>
                <a:lnTo>
                  <a:pt x="239897" y="2222397"/>
                </a:lnTo>
                <a:lnTo>
                  <a:pt x="246004" y="2222397"/>
                </a:lnTo>
                <a:lnTo>
                  <a:pt x="246004" y="2215647"/>
                </a:lnTo>
                <a:lnTo>
                  <a:pt x="252218" y="2215647"/>
                </a:lnTo>
                <a:lnTo>
                  <a:pt x="252218" y="2202254"/>
                </a:lnTo>
                <a:lnTo>
                  <a:pt x="258326" y="2202254"/>
                </a:lnTo>
                <a:lnTo>
                  <a:pt x="258326" y="2195504"/>
                </a:lnTo>
                <a:lnTo>
                  <a:pt x="264433" y="2195504"/>
                </a:lnTo>
                <a:lnTo>
                  <a:pt x="264433" y="2188754"/>
                </a:lnTo>
                <a:lnTo>
                  <a:pt x="270647" y="2188754"/>
                </a:lnTo>
                <a:lnTo>
                  <a:pt x="270647" y="2182004"/>
                </a:lnTo>
                <a:lnTo>
                  <a:pt x="276755" y="2182004"/>
                </a:lnTo>
                <a:lnTo>
                  <a:pt x="282969" y="2182004"/>
                </a:lnTo>
                <a:lnTo>
                  <a:pt x="282969" y="2161646"/>
                </a:lnTo>
                <a:lnTo>
                  <a:pt x="289076" y="2161646"/>
                </a:lnTo>
                <a:lnTo>
                  <a:pt x="289076" y="2148146"/>
                </a:lnTo>
                <a:lnTo>
                  <a:pt x="295183" y="2148146"/>
                </a:lnTo>
                <a:lnTo>
                  <a:pt x="295183" y="2134539"/>
                </a:lnTo>
                <a:lnTo>
                  <a:pt x="301398" y="2134539"/>
                </a:lnTo>
                <a:lnTo>
                  <a:pt x="301398" y="2127789"/>
                </a:lnTo>
                <a:lnTo>
                  <a:pt x="307505" y="2127789"/>
                </a:lnTo>
                <a:lnTo>
                  <a:pt x="307505" y="2120931"/>
                </a:lnTo>
                <a:lnTo>
                  <a:pt x="313720" y="2120931"/>
                </a:lnTo>
                <a:lnTo>
                  <a:pt x="319827" y="2120931"/>
                </a:lnTo>
                <a:lnTo>
                  <a:pt x="325934" y="2120931"/>
                </a:lnTo>
                <a:lnTo>
                  <a:pt x="332148" y="2120931"/>
                </a:lnTo>
                <a:lnTo>
                  <a:pt x="338256" y="2120931"/>
                </a:lnTo>
                <a:lnTo>
                  <a:pt x="338256" y="2107217"/>
                </a:lnTo>
                <a:lnTo>
                  <a:pt x="344470" y="2107217"/>
                </a:lnTo>
                <a:lnTo>
                  <a:pt x="350577" y="2107217"/>
                </a:lnTo>
                <a:lnTo>
                  <a:pt x="350577" y="2093502"/>
                </a:lnTo>
                <a:lnTo>
                  <a:pt x="356685" y="2093502"/>
                </a:lnTo>
                <a:lnTo>
                  <a:pt x="356685" y="2086645"/>
                </a:lnTo>
                <a:lnTo>
                  <a:pt x="362899" y="2086645"/>
                </a:lnTo>
                <a:lnTo>
                  <a:pt x="369006" y="2086645"/>
                </a:lnTo>
                <a:lnTo>
                  <a:pt x="369006" y="2072930"/>
                </a:lnTo>
                <a:lnTo>
                  <a:pt x="375221" y="2072930"/>
                </a:lnTo>
                <a:lnTo>
                  <a:pt x="412078" y="2072930"/>
                </a:lnTo>
                <a:lnTo>
                  <a:pt x="412078" y="2065966"/>
                </a:lnTo>
                <a:lnTo>
                  <a:pt x="455151" y="2065966"/>
                </a:lnTo>
                <a:lnTo>
                  <a:pt x="455151" y="2058894"/>
                </a:lnTo>
                <a:lnTo>
                  <a:pt x="461258" y="2058894"/>
                </a:lnTo>
                <a:lnTo>
                  <a:pt x="467472" y="2058894"/>
                </a:lnTo>
                <a:lnTo>
                  <a:pt x="467472" y="2044966"/>
                </a:lnTo>
                <a:lnTo>
                  <a:pt x="473580" y="2044966"/>
                </a:lnTo>
                <a:lnTo>
                  <a:pt x="473580" y="2030823"/>
                </a:lnTo>
                <a:lnTo>
                  <a:pt x="479687" y="2030823"/>
                </a:lnTo>
                <a:lnTo>
                  <a:pt x="485901" y="2030823"/>
                </a:lnTo>
                <a:lnTo>
                  <a:pt x="485901" y="2023858"/>
                </a:lnTo>
                <a:lnTo>
                  <a:pt x="492009" y="2023858"/>
                </a:lnTo>
                <a:lnTo>
                  <a:pt x="492009" y="2016787"/>
                </a:lnTo>
                <a:lnTo>
                  <a:pt x="498223" y="2016787"/>
                </a:lnTo>
                <a:lnTo>
                  <a:pt x="498223" y="2009715"/>
                </a:lnTo>
                <a:lnTo>
                  <a:pt x="504330" y="2009715"/>
                </a:lnTo>
                <a:lnTo>
                  <a:pt x="504330" y="2002643"/>
                </a:lnTo>
                <a:lnTo>
                  <a:pt x="510437" y="2002643"/>
                </a:lnTo>
                <a:lnTo>
                  <a:pt x="510437" y="1988500"/>
                </a:lnTo>
                <a:lnTo>
                  <a:pt x="516652" y="1988500"/>
                </a:lnTo>
                <a:lnTo>
                  <a:pt x="516652" y="1981429"/>
                </a:lnTo>
                <a:lnTo>
                  <a:pt x="522759" y="1981429"/>
                </a:lnTo>
                <a:lnTo>
                  <a:pt x="528973" y="1981429"/>
                </a:lnTo>
                <a:lnTo>
                  <a:pt x="528973" y="1974357"/>
                </a:lnTo>
                <a:lnTo>
                  <a:pt x="535081" y="1974357"/>
                </a:lnTo>
                <a:lnTo>
                  <a:pt x="535081" y="1967178"/>
                </a:lnTo>
                <a:lnTo>
                  <a:pt x="541188" y="1967178"/>
                </a:lnTo>
                <a:lnTo>
                  <a:pt x="547402" y="1967178"/>
                </a:lnTo>
                <a:lnTo>
                  <a:pt x="553510" y="1967178"/>
                </a:lnTo>
                <a:lnTo>
                  <a:pt x="559724" y="1967178"/>
                </a:lnTo>
                <a:lnTo>
                  <a:pt x="559724" y="1952928"/>
                </a:lnTo>
                <a:lnTo>
                  <a:pt x="565831" y="1952928"/>
                </a:lnTo>
                <a:lnTo>
                  <a:pt x="571939" y="1952928"/>
                </a:lnTo>
                <a:lnTo>
                  <a:pt x="571939" y="1945857"/>
                </a:lnTo>
                <a:lnTo>
                  <a:pt x="578153" y="1945857"/>
                </a:lnTo>
                <a:lnTo>
                  <a:pt x="578153" y="1931499"/>
                </a:lnTo>
                <a:lnTo>
                  <a:pt x="584260" y="1931499"/>
                </a:lnTo>
                <a:lnTo>
                  <a:pt x="627332" y="1931499"/>
                </a:lnTo>
                <a:lnTo>
                  <a:pt x="627332" y="1917142"/>
                </a:lnTo>
                <a:lnTo>
                  <a:pt x="633440" y="1917142"/>
                </a:lnTo>
                <a:lnTo>
                  <a:pt x="633440" y="1909856"/>
                </a:lnTo>
                <a:lnTo>
                  <a:pt x="639654" y="1909856"/>
                </a:lnTo>
                <a:lnTo>
                  <a:pt x="639654" y="1902677"/>
                </a:lnTo>
                <a:lnTo>
                  <a:pt x="645761" y="1902677"/>
                </a:lnTo>
                <a:lnTo>
                  <a:pt x="651976" y="1902677"/>
                </a:lnTo>
                <a:lnTo>
                  <a:pt x="658083" y="1902677"/>
                </a:lnTo>
                <a:lnTo>
                  <a:pt x="664190" y="1902677"/>
                </a:lnTo>
                <a:lnTo>
                  <a:pt x="664190" y="1888213"/>
                </a:lnTo>
                <a:lnTo>
                  <a:pt x="670405" y="1888213"/>
                </a:lnTo>
                <a:lnTo>
                  <a:pt x="670405" y="1880927"/>
                </a:lnTo>
                <a:lnTo>
                  <a:pt x="682726" y="1880927"/>
                </a:lnTo>
                <a:lnTo>
                  <a:pt x="682726" y="1873641"/>
                </a:lnTo>
                <a:lnTo>
                  <a:pt x="688834" y="1873641"/>
                </a:lnTo>
                <a:lnTo>
                  <a:pt x="694941" y="1873641"/>
                </a:lnTo>
                <a:lnTo>
                  <a:pt x="694941" y="1866355"/>
                </a:lnTo>
                <a:lnTo>
                  <a:pt x="701155" y="1866355"/>
                </a:lnTo>
                <a:lnTo>
                  <a:pt x="707262" y="1866355"/>
                </a:lnTo>
                <a:lnTo>
                  <a:pt x="768764" y="1866355"/>
                </a:lnTo>
                <a:lnTo>
                  <a:pt x="768764" y="1858962"/>
                </a:lnTo>
                <a:lnTo>
                  <a:pt x="774978" y="1858962"/>
                </a:lnTo>
                <a:lnTo>
                  <a:pt x="781085" y="1858962"/>
                </a:lnTo>
                <a:lnTo>
                  <a:pt x="787193" y="1858962"/>
                </a:lnTo>
                <a:lnTo>
                  <a:pt x="787193" y="1851569"/>
                </a:lnTo>
                <a:lnTo>
                  <a:pt x="793407" y="1851569"/>
                </a:lnTo>
                <a:lnTo>
                  <a:pt x="793407" y="1844176"/>
                </a:lnTo>
                <a:lnTo>
                  <a:pt x="799514" y="1844176"/>
                </a:lnTo>
                <a:lnTo>
                  <a:pt x="805729" y="1844176"/>
                </a:lnTo>
                <a:lnTo>
                  <a:pt x="805729" y="1836676"/>
                </a:lnTo>
                <a:lnTo>
                  <a:pt x="811836" y="1836676"/>
                </a:lnTo>
                <a:lnTo>
                  <a:pt x="817943" y="1836676"/>
                </a:lnTo>
                <a:lnTo>
                  <a:pt x="817943" y="1829176"/>
                </a:lnTo>
                <a:lnTo>
                  <a:pt x="824157" y="1829176"/>
                </a:lnTo>
                <a:lnTo>
                  <a:pt x="824157" y="1821676"/>
                </a:lnTo>
                <a:lnTo>
                  <a:pt x="830265" y="1821676"/>
                </a:lnTo>
                <a:lnTo>
                  <a:pt x="842586" y="1821676"/>
                </a:lnTo>
                <a:lnTo>
                  <a:pt x="848694" y="1821676"/>
                </a:lnTo>
                <a:lnTo>
                  <a:pt x="848694" y="1814176"/>
                </a:lnTo>
                <a:lnTo>
                  <a:pt x="854908" y="1814176"/>
                </a:lnTo>
                <a:lnTo>
                  <a:pt x="854908" y="1806676"/>
                </a:lnTo>
                <a:lnTo>
                  <a:pt x="861015" y="1806676"/>
                </a:lnTo>
                <a:lnTo>
                  <a:pt x="867230" y="1806676"/>
                </a:lnTo>
                <a:lnTo>
                  <a:pt x="873337" y="1806676"/>
                </a:lnTo>
                <a:lnTo>
                  <a:pt x="873337" y="1799175"/>
                </a:lnTo>
                <a:lnTo>
                  <a:pt x="879444" y="1799175"/>
                </a:lnTo>
                <a:lnTo>
                  <a:pt x="885659" y="1799175"/>
                </a:lnTo>
                <a:lnTo>
                  <a:pt x="891766" y="1799175"/>
                </a:lnTo>
                <a:lnTo>
                  <a:pt x="891766" y="1791568"/>
                </a:lnTo>
                <a:lnTo>
                  <a:pt x="897980" y="1791568"/>
                </a:lnTo>
                <a:lnTo>
                  <a:pt x="897980" y="1783961"/>
                </a:lnTo>
                <a:lnTo>
                  <a:pt x="904088" y="1783961"/>
                </a:lnTo>
                <a:lnTo>
                  <a:pt x="904088" y="1776461"/>
                </a:lnTo>
                <a:lnTo>
                  <a:pt x="910195" y="1776461"/>
                </a:lnTo>
                <a:lnTo>
                  <a:pt x="910195" y="1768853"/>
                </a:lnTo>
                <a:lnTo>
                  <a:pt x="916409" y="1768853"/>
                </a:lnTo>
                <a:lnTo>
                  <a:pt x="922516" y="1768853"/>
                </a:lnTo>
                <a:lnTo>
                  <a:pt x="922516" y="1738317"/>
                </a:lnTo>
                <a:lnTo>
                  <a:pt x="928731" y="1738317"/>
                </a:lnTo>
                <a:lnTo>
                  <a:pt x="934838" y="1738317"/>
                </a:lnTo>
                <a:lnTo>
                  <a:pt x="940945" y="1738317"/>
                </a:lnTo>
                <a:lnTo>
                  <a:pt x="940945" y="1723103"/>
                </a:lnTo>
                <a:lnTo>
                  <a:pt x="947160" y="1723103"/>
                </a:lnTo>
                <a:lnTo>
                  <a:pt x="947160" y="1715388"/>
                </a:lnTo>
                <a:lnTo>
                  <a:pt x="953267" y="1715388"/>
                </a:lnTo>
                <a:lnTo>
                  <a:pt x="959481" y="1715388"/>
                </a:lnTo>
                <a:lnTo>
                  <a:pt x="959481" y="1700066"/>
                </a:lnTo>
                <a:lnTo>
                  <a:pt x="965589" y="1700066"/>
                </a:lnTo>
                <a:lnTo>
                  <a:pt x="971696" y="1700066"/>
                </a:lnTo>
                <a:lnTo>
                  <a:pt x="977910" y="1700066"/>
                </a:lnTo>
                <a:lnTo>
                  <a:pt x="984018" y="1700066"/>
                </a:lnTo>
                <a:lnTo>
                  <a:pt x="984018" y="1692352"/>
                </a:lnTo>
                <a:lnTo>
                  <a:pt x="990232" y="1692352"/>
                </a:lnTo>
                <a:lnTo>
                  <a:pt x="990232" y="1684638"/>
                </a:lnTo>
                <a:lnTo>
                  <a:pt x="996339" y="1684638"/>
                </a:lnTo>
                <a:lnTo>
                  <a:pt x="1002446" y="1684638"/>
                </a:lnTo>
                <a:lnTo>
                  <a:pt x="1002446" y="1676923"/>
                </a:lnTo>
                <a:lnTo>
                  <a:pt x="1008661" y="1676923"/>
                </a:lnTo>
                <a:lnTo>
                  <a:pt x="1020983" y="1676923"/>
                </a:lnTo>
                <a:lnTo>
                  <a:pt x="1027090" y="1676923"/>
                </a:lnTo>
                <a:lnTo>
                  <a:pt x="1027090" y="1669102"/>
                </a:lnTo>
                <a:lnTo>
                  <a:pt x="1033197" y="1669102"/>
                </a:lnTo>
                <a:lnTo>
                  <a:pt x="1039411" y="1669102"/>
                </a:lnTo>
                <a:lnTo>
                  <a:pt x="1039411" y="1661387"/>
                </a:lnTo>
                <a:lnTo>
                  <a:pt x="1045519" y="1661387"/>
                </a:lnTo>
                <a:lnTo>
                  <a:pt x="1045519" y="1645744"/>
                </a:lnTo>
                <a:lnTo>
                  <a:pt x="1051733" y="1645744"/>
                </a:lnTo>
                <a:lnTo>
                  <a:pt x="1063948" y="1645744"/>
                </a:lnTo>
                <a:lnTo>
                  <a:pt x="1070162" y="1645744"/>
                </a:lnTo>
                <a:lnTo>
                  <a:pt x="1070162" y="1637922"/>
                </a:lnTo>
                <a:lnTo>
                  <a:pt x="1076269" y="1637922"/>
                </a:lnTo>
                <a:lnTo>
                  <a:pt x="1082484" y="1637922"/>
                </a:lnTo>
                <a:lnTo>
                  <a:pt x="1088591" y="1637922"/>
                </a:lnTo>
                <a:lnTo>
                  <a:pt x="1088591" y="1630101"/>
                </a:lnTo>
                <a:lnTo>
                  <a:pt x="1094698" y="1630101"/>
                </a:lnTo>
                <a:lnTo>
                  <a:pt x="1100913" y="1630101"/>
                </a:lnTo>
                <a:lnTo>
                  <a:pt x="1100913" y="1622172"/>
                </a:lnTo>
                <a:lnTo>
                  <a:pt x="1107020" y="1622172"/>
                </a:lnTo>
                <a:lnTo>
                  <a:pt x="1113234" y="1622172"/>
                </a:lnTo>
                <a:lnTo>
                  <a:pt x="1113234" y="1606422"/>
                </a:lnTo>
                <a:lnTo>
                  <a:pt x="1119341" y="1606422"/>
                </a:lnTo>
                <a:lnTo>
                  <a:pt x="1125449" y="1606422"/>
                </a:lnTo>
                <a:lnTo>
                  <a:pt x="1125449" y="1590672"/>
                </a:lnTo>
                <a:lnTo>
                  <a:pt x="1131663" y="1590672"/>
                </a:lnTo>
                <a:lnTo>
                  <a:pt x="1131663" y="1582743"/>
                </a:lnTo>
                <a:lnTo>
                  <a:pt x="1137770" y="1582743"/>
                </a:lnTo>
                <a:lnTo>
                  <a:pt x="1137770" y="1566778"/>
                </a:lnTo>
                <a:lnTo>
                  <a:pt x="1143985" y="1566778"/>
                </a:lnTo>
                <a:lnTo>
                  <a:pt x="1150092" y="1566778"/>
                </a:lnTo>
                <a:lnTo>
                  <a:pt x="1156199" y="1566778"/>
                </a:lnTo>
                <a:lnTo>
                  <a:pt x="1162414" y="1566778"/>
                </a:lnTo>
                <a:lnTo>
                  <a:pt x="1162414" y="1550814"/>
                </a:lnTo>
                <a:lnTo>
                  <a:pt x="1168521" y="1550814"/>
                </a:lnTo>
                <a:lnTo>
                  <a:pt x="1168521" y="1542778"/>
                </a:lnTo>
                <a:lnTo>
                  <a:pt x="1174735" y="1542778"/>
                </a:lnTo>
                <a:lnTo>
                  <a:pt x="1180843" y="1542778"/>
                </a:lnTo>
                <a:lnTo>
                  <a:pt x="1186950" y="1542778"/>
                </a:lnTo>
                <a:lnTo>
                  <a:pt x="1186950" y="1534742"/>
                </a:lnTo>
                <a:lnTo>
                  <a:pt x="1193164" y="1534742"/>
                </a:lnTo>
                <a:lnTo>
                  <a:pt x="1193164" y="1526706"/>
                </a:lnTo>
                <a:lnTo>
                  <a:pt x="1199272" y="1526706"/>
                </a:lnTo>
                <a:lnTo>
                  <a:pt x="1199272" y="1518670"/>
                </a:lnTo>
                <a:lnTo>
                  <a:pt x="1205486" y="1518670"/>
                </a:lnTo>
                <a:lnTo>
                  <a:pt x="1205486" y="1510634"/>
                </a:lnTo>
                <a:lnTo>
                  <a:pt x="1211593" y="1510634"/>
                </a:lnTo>
                <a:lnTo>
                  <a:pt x="1217700" y="1510634"/>
                </a:lnTo>
                <a:lnTo>
                  <a:pt x="1217700" y="1502599"/>
                </a:lnTo>
                <a:lnTo>
                  <a:pt x="1223915" y="1502599"/>
                </a:lnTo>
                <a:lnTo>
                  <a:pt x="1230022" y="1502599"/>
                </a:lnTo>
                <a:lnTo>
                  <a:pt x="1236236" y="1502599"/>
                </a:lnTo>
                <a:lnTo>
                  <a:pt x="1242344" y="1502599"/>
                </a:lnTo>
                <a:lnTo>
                  <a:pt x="1242344" y="1494456"/>
                </a:lnTo>
                <a:lnTo>
                  <a:pt x="1248451" y="1494456"/>
                </a:lnTo>
                <a:lnTo>
                  <a:pt x="1254665" y="1494456"/>
                </a:lnTo>
                <a:lnTo>
                  <a:pt x="1254665" y="1461991"/>
                </a:lnTo>
                <a:lnTo>
                  <a:pt x="1260773" y="1461991"/>
                </a:lnTo>
                <a:lnTo>
                  <a:pt x="1260773" y="1453848"/>
                </a:lnTo>
                <a:lnTo>
                  <a:pt x="1266987" y="1453848"/>
                </a:lnTo>
                <a:lnTo>
                  <a:pt x="1273094" y="1453848"/>
                </a:lnTo>
                <a:lnTo>
                  <a:pt x="1279202" y="1453848"/>
                </a:lnTo>
                <a:lnTo>
                  <a:pt x="1285416" y="1453848"/>
                </a:lnTo>
                <a:lnTo>
                  <a:pt x="1291523" y="1453848"/>
                </a:lnTo>
                <a:lnTo>
                  <a:pt x="1291523" y="1437454"/>
                </a:lnTo>
                <a:lnTo>
                  <a:pt x="1297738" y="1437454"/>
                </a:lnTo>
                <a:lnTo>
                  <a:pt x="1297738" y="1429311"/>
                </a:lnTo>
                <a:lnTo>
                  <a:pt x="1303845" y="1429311"/>
                </a:lnTo>
                <a:lnTo>
                  <a:pt x="1383775" y="1429311"/>
                </a:lnTo>
                <a:lnTo>
                  <a:pt x="1383775" y="1420954"/>
                </a:lnTo>
                <a:lnTo>
                  <a:pt x="1389882" y="1420954"/>
                </a:lnTo>
                <a:lnTo>
                  <a:pt x="1396097" y="1420954"/>
                </a:lnTo>
                <a:lnTo>
                  <a:pt x="1396097" y="1412597"/>
                </a:lnTo>
                <a:lnTo>
                  <a:pt x="1402204" y="1412597"/>
                </a:lnTo>
                <a:lnTo>
                  <a:pt x="1408418" y="1412597"/>
                </a:lnTo>
                <a:lnTo>
                  <a:pt x="1414525" y="1412597"/>
                </a:lnTo>
                <a:lnTo>
                  <a:pt x="1414525" y="1404132"/>
                </a:lnTo>
                <a:lnTo>
                  <a:pt x="1420633" y="1404132"/>
                </a:lnTo>
                <a:lnTo>
                  <a:pt x="1426847" y="1404132"/>
                </a:lnTo>
                <a:lnTo>
                  <a:pt x="1426847" y="1395668"/>
                </a:lnTo>
                <a:lnTo>
                  <a:pt x="1432954" y="1395668"/>
                </a:lnTo>
                <a:lnTo>
                  <a:pt x="1432954" y="1387204"/>
                </a:lnTo>
                <a:lnTo>
                  <a:pt x="1439169" y="1387204"/>
                </a:lnTo>
                <a:lnTo>
                  <a:pt x="1445276" y="1387204"/>
                </a:lnTo>
                <a:lnTo>
                  <a:pt x="1445276" y="1378632"/>
                </a:lnTo>
                <a:lnTo>
                  <a:pt x="1451383" y="1378632"/>
                </a:lnTo>
                <a:lnTo>
                  <a:pt x="1457598" y="1378632"/>
                </a:lnTo>
                <a:lnTo>
                  <a:pt x="1457598" y="1370060"/>
                </a:lnTo>
                <a:lnTo>
                  <a:pt x="1463705" y="1370060"/>
                </a:lnTo>
                <a:lnTo>
                  <a:pt x="1463705" y="1361596"/>
                </a:lnTo>
                <a:lnTo>
                  <a:pt x="1469919" y="1361596"/>
                </a:lnTo>
                <a:lnTo>
                  <a:pt x="1476027" y="1361596"/>
                </a:lnTo>
                <a:lnTo>
                  <a:pt x="1519099" y="1361596"/>
                </a:lnTo>
                <a:lnTo>
                  <a:pt x="1519099" y="1352917"/>
                </a:lnTo>
                <a:lnTo>
                  <a:pt x="1562171" y="1352917"/>
                </a:lnTo>
                <a:lnTo>
                  <a:pt x="1562171" y="1335453"/>
                </a:lnTo>
                <a:lnTo>
                  <a:pt x="1568278" y="1335453"/>
                </a:lnTo>
                <a:lnTo>
                  <a:pt x="1574386" y="1335453"/>
                </a:lnTo>
                <a:lnTo>
                  <a:pt x="1574386" y="1326774"/>
                </a:lnTo>
                <a:lnTo>
                  <a:pt x="1580600" y="1326774"/>
                </a:lnTo>
                <a:lnTo>
                  <a:pt x="1580600" y="1317988"/>
                </a:lnTo>
                <a:lnTo>
                  <a:pt x="1586707" y="1317988"/>
                </a:lnTo>
                <a:lnTo>
                  <a:pt x="1592922" y="1317988"/>
                </a:lnTo>
                <a:lnTo>
                  <a:pt x="1592922" y="1309309"/>
                </a:lnTo>
                <a:lnTo>
                  <a:pt x="1599029" y="1309309"/>
                </a:lnTo>
                <a:lnTo>
                  <a:pt x="1599029" y="1291738"/>
                </a:lnTo>
                <a:lnTo>
                  <a:pt x="1605136" y="1291738"/>
                </a:lnTo>
                <a:lnTo>
                  <a:pt x="1611351" y="1291738"/>
                </a:lnTo>
                <a:lnTo>
                  <a:pt x="1611351" y="1282952"/>
                </a:lnTo>
                <a:lnTo>
                  <a:pt x="1623672" y="1282952"/>
                </a:lnTo>
                <a:lnTo>
                  <a:pt x="1629779" y="1282952"/>
                </a:lnTo>
                <a:lnTo>
                  <a:pt x="1635887" y="1282952"/>
                </a:lnTo>
                <a:lnTo>
                  <a:pt x="1642101" y="1282952"/>
                </a:lnTo>
                <a:lnTo>
                  <a:pt x="1648208" y="1282952"/>
                </a:lnTo>
                <a:lnTo>
                  <a:pt x="1654423" y="1282952"/>
                </a:lnTo>
                <a:lnTo>
                  <a:pt x="1654423" y="1274059"/>
                </a:lnTo>
                <a:lnTo>
                  <a:pt x="1660530" y="1274059"/>
                </a:lnTo>
                <a:lnTo>
                  <a:pt x="1660530" y="1265166"/>
                </a:lnTo>
                <a:lnTo>
                  <a:pt x="1666637" y="1265166"/>
                </a:lnTo>
                <a:lnTo>
                  <a:pt x="1672852" y="1265166"/>
                </a:lnTo>
                <a:lnTo>
                  <a:pt x="1678959" y="1265166"/>
                </a:lnTo>
                <a:lnTo>
                  <a:pt x="1678959" y="1256273"/>
                </a:lnTo>
                <a:lnTo>
                  <a:pt x="1685173" y="1256273"/>
                </a:lnTo>
                <a:lnTo>
                  <a:pt x="1691281" y="1256273"/>
                </a:lnTo>
                <a:lnTo>
                  <a:pt x="1697388" y="1256273"/>
                </a:lnTo>
                <a:lnTo>
                  <a:pt x="1703602" y="1256273"/>
                </a:lnTo>
                <a:lnTo>
                  <a:pt x="1703602" y="1229379"/>
                </a:lnTo>
                <a:lnTo>
                  <a:pt x="1709709" y="1229379"/>
                </a:lnTo>
                <a:lnTo>
                  <a:pt x="1715924" y="1229379"/>
                </a:lnTo>
                <a:lnTo>
                  <a:pt x="1722031" y="1229379"/>
                </a:lnTo>
                <a:lnTo>
                  <a:pt x="1728138" y="1229379"/>
                </a:lnTo>
                <a:lnTo>
                  <a:pt x="1728138" y="1220379"/>
                </a:lnTo>
                <a:lnTo>
                  <a:pt x="1734353" y="1220379"/>
                </a:lnTo>
                <a:lnTo>
                  <a:pt x="1740460" y="1220379"/>
                </a:lnTo>
                <a:lnTo>
                  <a:pt x="1746674" y="1220379"/>
                </a:lnTo>
                <a:lnTo>
                  <a:pt x="1746674" y="1211272"/>
                </a:lnTo>
                <a:lnTo>
                  <a:pt x="1789640" y="1211272"/>
                </a:lnTo>
                <a:lnTo>
                  <a:pt x="1789640" y="1202164"/>
                </a:lnTo>
                <a:lnTo>
                  <a:pt x="1795854" y="1202164"/>
                </a:lnTo>
                <a:lnTo>
                  <a:pt x="1801961" y="1202164"/>
                </a:lnTo>
                <a:lnTo>
                  <a:pt x="1801961" y="1193057"/>
                </a:lnTo>
                <a:lnTo>
                  <a:pt x="1808176" y="1193057"/>
                </a:lnTo>
                <a:lnTo>
                  <a:pt x="1814283" y="1193057"/>
                </a:lnTo>
                <a:lnTo>
                  <a:pt x="1820390" y="1193057"/>
                </a:lnTo>
                <a:lnTo>
                  <a:pt x="1826604" y="1193057"/>
                </a:lnTo>
                <a:lnTo>
                  <a:pt x="1826604" y="1183950"/>
                </a:lnTo>
                <a:lnTo>
                  <a:pt x="1838926" y="1183950"/>
                </a:lnTo>
                <a:lnTo>
                  <a:pt x="1838926" y="1165521"/>
                </a:lnTo>
                <a:lnTo>
                  <a:pt x="1845033" y="1165521"/>
                </a:lnTo>
                <a:lnTo>
                  <a:pt x="1851141" y="1165521"/>
                </a:lnTo>
                <a:lnTo>
                  <a:pt x="1857355" y="1165521"/>
                </a:lnTo>
                <a:lnTo>
                  <a:pt x="1857355" y="1156306"/>
                </a:lnTo>
                <a:lnTo>
                  <a:pt x="1900427" y="1156306"/>
                </a:lnTo>
                <a:lnTo>
                  <a:pt x="1900427" y="1146985"/>
                </a:lnTo>
                <a:lnTo>
                  <a:pt x="1906535" y="1146985"/>
                </a:lnTo>
                <a:lnTo>
                  <a:pt x="1906535" y="1137663"/>
                </a:lnTo>
                <a:lnTo>
                  <a:pt x="1912642" y="1137663"/>
                </a:lnTo>
                <a:lnTo>
                  <a:pt x="1918856" y="1137663"/>
                </a:lnTo>
                <a:lnTo>
                  <a:pt x="1924963" y="1137663"/>
                </a:lnTo>
                <a:lnTo>
                  <a:pt x="1931178" y="1137663"/>
                </a:lnTo>
                <a:lnTo>
                  <a:pt x="1931178" y="1119020"/>
                </a:lnTo>
                <a:lnTo>
                  <a:pt x="2004893" y="1119020"/>
                </a:lnTo>
                <a:lnTo>
                  <a:pt x="2004893" y="1109484"/>
                </a:lnTo>
                <a:lnTo>
                  <a:pt x="2047966" y="1109484"/>
                </a:lnTo>
                <a:lnTo>
                  <a:pt x="2047966" y="1099948"/>
                </a:lnTo>
                <a:lnTo>
                  <a:pt x="2078716" y="1099948"/>
                </a:lnTo>
                <a:lnTo>
                  <a:pt x="2078716" y="1090305"/>
                </a:lnTo>
                <a:lnTo>
                  <a:pt x="2084931" y="1090305"/>
                </a:lnTo>
                <a:lnTo>
                  <a:pt x="2084931" y="1080555"/>
                </a:lnTo>
                <a:lnTo>
                  <a:pt x="2097145" y="1080555"/>
                </a:lnTo>
                <a:lnTo>
                  <a:pt x="2103360" y="1080555"/>
                </a:lnTo>
                <a:lnTo>
                  <a:pt x="2103360" y="1070912"/>
                </a:lnTo>
                <a:lnTo>
                  <a:pt x="2109467" y="1070912"/>
                </a:lnTo>
                <a:lnTo>
                  <a:pt x="2109467" y="1061269"/>
                </a:lnTo>
                <a:lnTo>
                  <a:pt x="2115681" y="1061269"/>
                </a:lnTo>
                <a:lnTo>
                  <a:pt x="2121788" y="1061269"/>
                </a:lnTo>
                <a:lnTo>
                  <a:pt x="2121788" y="1051519"/>
                </a:lnTo>
                <a:lnTo>
                  <a:pt x="2127896" y="1051519"/>
                </a:lnTo>
                <a:lnTo>
                  <a:pt x="2134110" y="1051519"/>
                </a:lnTo>
                <a:lnTo>
                  <a:pt x="2134110" y="1041769"/>
                </a:lnTo>
                <a:lnTo>
                  <a:pt x="2146432" y="1041769"/>
                </a:lnTo>
                <a:lnTo>
                  <a:pt x="2152539" y="1041769"/>
                </a:lnTo>
                <a:lnTo>
                  <a:pt x="2158646" y="1041769"/>
                </a:lnTo>
                <a:lnTo>
                  <a:pt x="2164861" y="1041769"/>
                </a:lnTo>
                <a:lnTo>
                  <a:pt x="2170968" y="1041769"/>
                </a:lnTo>
                <a:lnTo>
                  <a:pt x="2170968" y="1031911"/>
                </a:lnTo>
                <a:lnTo>
                  <a:pt x="2177182" y="1031911"/>
                </a:lnTo>
                <a:lnTo>
                  <a:pt x="2183290" y="1031911"/>
                </a:lnTo>
                <a:lnTo>
                  <a:pt x="2183290" y="1022054"/>
                </a:lnTo>
                <a:lnTo>
                  <a:pt x="2220147" y="1022054"/>
                </a:lnTo>
                <a:lnTo>
                  <a:pt x="2220147" y="1011982"/>
                </a:lnTo>
                <a:lnTo>
                  <a:pt x="2226362" y="1011982"/>
                </a:lnTo>
                <a:lnTo>
                  <a:pt x="2232469" y="1011982"/>
                </a:lnTo>
                <a:lnTo>
                  <a:pt x="2238683" y="1011982"/>
                </a:lnTo>
                <a:lnTo>
                  <a:pt x="2238683" y="1001911"/>
                </a:lnTo>
                <a:lnTo>
                  <a:pt x="2244791" y="1001911"/>
                </a:lnTo>
                <a:lnTo>
                  <a:pt x="2250898" y="1001911"/>
                </a:lnTo>
                <a:lnTo>
                  <a:pt x="2257112" y="1001911"/>
                </a:lnTo>
                <a:lnTo>
                  <a:pt x="2263220" y="1001911"/>
                </a:lnTo>
                <a:lnTo>
                  <a:pt x="2263220" y="991839"/>
                </a:lnTo>
                <a:lnTo>
                  <a:pt x="2269434" y="991839"/>
                </a:lnTo>
                <a:lnTo>
                  <a:pt x="2269434" y="981660"/>
                </a:lnTo>
                <a:lnTo>
                  <a:pt x="2275541" y="981660"/>
                </a:lnTo>
                <a:lnTo>
                  <a:pt x="2281649" y="981660"/>
                </a:lnTo>
                <a:lnTo>
                  <a:pt x="2281649" y="971482"/>
                </a:lnTo>
                <a:lnTo>
                  <a:pt x="2287863" y="971482"/>
                </a:lnTo>
                <a:lnTo>
                  <a:pt x="2293970" y="971482"/>
                </a:lnTo>
                <a:lnTo>
                  <a:pt x="2300185" y="971482"/>
                </a:lnTo>
                <a:lnTo>
                  <a:pt x="2306292" y="971482"/>
                </a:lnTo>
                <a:lnTo>
                  <a:pt x="2306292" y="961303"/>
                </a:lnTo>
                <a:lnTo>
                  <a:pt x="2312399" y="961303"/>
                </a:lnTo>
                <a:lnTo>
                  <a:pt x="2318613" y="961303"/>
                </a:lnTo>
                <a:lnTo>
                  <a:pt x="2324721" y="961303"/>
                </a:lnTo>
                <a:lnTo>
                  <a:pt x="2330935" y="961303"/>
                </a:lnTo>
                <a:lnTo>
                  <a:pt x="2330935" y="940624"/>
                </a:lnTo>
                <a:lnTo>
                  <a:pt x="2337042" y="940624"/>
                </a:lnTo>
                <a:lnTo>
                  <a:pt x="2343150" y="940624"/>
                </a:lnTo>
                <a:lnTo>
                  <a:pt x="2349364" y="940624"/>
                </a:lnTo>
                <a:lnTo>
                  <a:pt x="2361686" y="940624"/>
                </a:lnTo>
                <a:lnTo>
                  <a:pt x="2361686" y="930231"/>
                </a:lnTo>
                <a:lnTo>
                  <a:pt x="2367793" y="930231"/>
                </a:lnTo>
                <a:lnTo>
                  <a:pt x="2367793" y="919838"/>
                </a:lnTo>
                <a:lnTo>
                  <a:pt x="2373900" y="919838"/>
                </a:lnTo>
                <a:lnTo>
                  <a:pt x="2373900" y="909445"/>
                </a:lnTo>
                <a:lnTo>
                  <a:pt x="2380115" y="909445"/>
                </a:lnTo>
                <a:lnTo>
                  <a:pt x="2386222" y="909445"/>
                </a:lnTo>
                <a:lnTo>
                  <a:pt x="2392436" y="909445"/>
                </a:lnTo>
                <a:lnTo>
                  <a:pt x="2398544" y="909445"/>
                </a:lnTo>
                <a:lnTo>
                  <a:pt x="2398544" y="898945"/>
                </a:lnTo>
                <a:lnTo>
                  <a:pt x="2404651" y="898945"/>
                </a:lnTo>
                <a:lnTo>
                  <a:pt x="2404651" y="888444"/>
                </a:lnTo>
                <a:lnTo>
                  <a:pt x="2410865" y="888444"/>
                </a:lnTo>
                <a:lnTo>
                  <a:pt x="2410865" y="877837"/>
                </a:lnTo>
                <a:lnTo>
                  <a:pt x="2416972" y="877837"/>
                </a:lnTo>
                <a:lnTo>
                  <a:pt x="2423187" y="877837"/>
                </a:lnTo>
                <a:lnTo>
                  <a:pt x="2472366" y="877837"/>
                </a:lnTo>
                <a:lnTo>
                  <a:pt x="2472366" y="856408"/>
                </a:lnTo>
                <a:lnTo>
                  <a:pt x="2478474" y="856408"/>
                </a:lnTo>
                <a:lnTo>
                  <a:pt x="2484688" y="856408"/>
                </a:lnTo>
                <a:lnTo>
                  <a:pt x="2490795" y="856408"/>
                </a:lnTo>
                <a:lnTo>
                  <a:pt x="2490795" y="834979"/>
                </a:lnTo>
                <a:lnTo>
                  <a:pt x="2496902" y="834979"/>
                </a:lnTo>
                <a:lnTo>
                  <a:pt x="2503117" y="834979"/>
                </a:lnTo>
                <a:lnTo>
                  <a:pt x="2509224" y="834979"/>
                </a:lnTo>
                <a:lnTo>
                  <a:pt x="2509224" y="824157"/>
                </a:lnTo>
                <a:lnTo>
                  <a:pt x="2515439" y="824157"/>
                </a:lnTo>
                <a:lnTo>
                  <a:pt x="2521546" y="824157"/>
                </a:lnTo>
                <a:lnTo>
                  <a:pt x="2527653" y="824157"/>
                </a:lnTo>
                <a:lnTo>
                  <a:pt x="2527653" y="813336"/>
                </a:lnTo>
                <a:lnTo>
                  <a:pt x="2570725" y="813336"/>
                </a:lnTo>
                <a:lnTo>
                  <a:pt x="2570725" y="802407"/>
                </a:lnTo>
                <a:lnTo>
                  <a:pt x="2607690" y="802407"/>
                </a:lnTo>
                <a:lnTo>
                  <a:pt x="2607690" y="791264"/>
                </a:lnTo>
                <a:lnTo>
                  <a:pt x="2613797" y="791264"/>
                </a:lnTo>
                <a:lnTo>
                  <a:pt x="2619905" y="791264"/>
                </a:lnTo>
                <a:lnTo>
                  <a:pt x="2626119" y="791264"/>
                </a:lnTo>
                <a:lnTo>
                  <a:pt x="2632226" y="791264"/>
                </a:lnTo>
                <a:lnTo>
                  <a:pt x="2632226" y="780014"/>
                </a:lnTo>
                <a:lnTo>
                  <a:pt x="2638441" y="780014"/>
                </a:lnTo>
                <a:lnTo>
                  <a:pt x="2644548" y="780014"/>
                </a:lnTo>
                <a:lnTo>
                  <a:pt x="2650655" y="780014"/>
                </a:lnTo>
                <a:lnTo>
                  <a:pt x="2656870" y="780014"/>
                </a:lnTo>
                <a:lnTo>
                  <a:pt x="2656870" y="768764"/>
                </a:lnTo>
                <a:lnTo>
                  <a:pt x="2662977" y="768764"/>
                </a:lnTo>
                <a:lnTo>
                  <a:pt x="2669191" y="768764"/>
                </a:lnTo>
                <a:lnTo>
                  <a:pt x="2675299" y="768764"/>
                </a:lnTo>
                <a:lnTo>
                  <a:pt x="2681406" y="768764"/>
                </a:lnTo>
                <a:lnTo>
                  <a:pt x="2681406" y="757406"/>
                </a:lnTo>
                <a:lnTo>
                  <a:pt x="2687620" y="757406"/>
                </a:lnTo>
                <a:lnTo>
                  <a:pt x="2693728" y="757406"/>
                </a:lnTo>
                <a:lnTo>
                  <a:pt x="2693728" y="746049"/>
                </a:lnTo>
                <a:lnTo>
                  <a:pt x="2730692" y="746049"/>
                </a:lnTo>
                <a:lnTo>
                  <a:pt x="2730692" y="734584"/>
                </a:lnTo>
                <a:lnTo>
                  <a:pt x="2736800" y="734584"/>
                </a:lnTo>
                <a:lnTo>
                  <a:pt x="2736800" y="700191"/>
                </a:lnTo>
                <a:lnTo>
                  <a:pt x="2749121" y="700191"/>
                </a:lnTo>
                <a:lnTo>
                  <a:pt x="2749121" y="677155"/>
                </a:lnTo>
                <a:lnTo>
                  <a:pt x="2755229" y="677155"/>
                </a:lnTo>
                <a:lnTo>
                  <a:pt x="2761443" y="677155"/>
                </a:lnTo>
                <a:lnTo>
                  <a:pt x="2761443" y="665690"/>
                </a:lnTo>
                <a:lnTo>
                  <a:pt x="2767550" y="665690"/>
                </a:lnTo>
                <a:lnTo>
                  <a:pt x="2767550" y="654119"/>
                </a:lnTo>
                <a:lnTo>
                  <a:pt x="2773658" y="654119"/>
                </a:lnTo>
                <a:lnTo>
                  <a:pt x="2785979" y="654119"/>
                </a:lnTo>
                <a:lnTo>
                  <a:pt x="2792194" y="654119"/>
                </a:lnTo>
                <a:lnTo>
                  <a:pt x="2798301" y="654119"/>
                </a:lnTo>
                <a:lnTo>
                  <a:pt x="2798301" y="642547"/>
                </a:lnTo>
                <a:lnTo>
                  <a:pt x="2804408" y="642547"/>
                </a:lnTo>
                <a:lnTo>
                  <a:pt x="2810623" y="642547"/>
                </a:lnTo>
                <a:lnTo>
                  <a:pt x="2810623" y="630868"/>
                </a:lnTo>
                <a:lnTo>
                  <a:pt x="2816730" y="630868"/>
                </a:lnTo>
                <a:lnTo>
                  <a:pt x="2822944" y="630868"/>
                </a:lnTo>
                <a:lnTo>
                  <a:pt x="2829051" y="630868"/>
                </a:lnTo>
                <a:lnTo>
                  <a:pt x="2829051" y="619082"/>
                </a:lnTo>
                <a:lnTo>
                  <a:pt x="2835159" y="619082"/>
                </a:lnTo>
                <a:lnTo>
                  <a:pt x="2841373" y="619082"/>
                </a:lnTo>
                <a:lnTo>
                  <a:pt x="2841373" y="607296"/>
                </a:lnTo>
                <a:lnTo>
                  <a:pt x="2847480" y="607296"/>
                </a:lnTo>
                <a:lnTo>
                  <a:pt x="2853695" y="607296"/>
                </a:lnTo>
                <a:lnTo>
                  <a:pt x="2853695" y="595510"/>
                </a:lnTo>
                <a:lnTo>
                  <a:pt x="2859802" y="595510"/>
                </a:lnTo>
                <a:lnTo>
                  <a:pt x="2859802" y="583725"/>
                </a:lnTo>
                <a:lnTo>
                  <a:pt x="2865909" y="583725"/>
                </a:lnTo>
                <a:lnTo>
                  <a:pt x="2933625" y="583725"/>
                </a:lnTo>
                <a:lnTo>
                  <a:pt x="2933625" y="559510"/>
                </a:lnTo>
                <a:lnTo>
                  <a:pt x="2970483" y="559510"/>
                </a:lnTo>
                <a:lnTo>
                  <a:pt x="2970483" y="535081"/>
                </a:lnTo>
                <a:lnTo>
                  <a:pt x="2976697" y="535081"/>
                </a:lnTo>
                <a:lnTo>
                  <a:pt x="2976697" y="522866"/>
                </a:lnTo>
                <a:lnTo>
                  <a:pt x="2982804" y="522866"/>
                </a:lnTo>
                <a:lnTo>
                  <a:pt x="2988912" y="522866"/>
                </a:lnTo>
                <a:lnTo>
                  <a:pt x="2988912" y="510545"/>
                </a:lnTo>
                <a:lnTo>
                  <a:pt x="2995126" y="510545"/>
                </a:lnTo>
                <a:lnTo>
                  <a:pt x="2995126" y="498223"/>
                </a:lnTo>
                <a:lnTo>
                  <a:pt x="3001233" y="498223"/>
                </a:lnTo>
                <a:lnTo>
                  <a:pt x="3007448" y="498223"/>
                </a:lnTo>
                <a:lnTo>
                  <a:pt x="3081163" y="498223"/>
                </a:lnTo>
                <a:lnTo>
                  <a:pt x="3081163" y="485473"/>
                </a:lnTo>
                <a:lnTo>
                  <a:pt x="3093485" y="485473"/>
                </a:lnTo>
                <a:lnTo>
                  <a:pt x="3099699" y="485473"/>
                </a:lnTo>
                <a:lnTo>
                  <a:pt x="3105807" y="485473"/>
                </a:lnTo>
                <a:lnTo>
                  <a:pt x="3111914" y="485473"/>
                </a:lnTo>
                <a:lnTo>
                  <a:pt x="3111914" y="472615"/>
                </a:lnTo>
                <a:lnTo>
                  <a:pt x="3118128" y="472615"/>
                </a:lnTo>
                <a:lnTo>
                  <a:pt x="3118128" y="459651"/>
                </a:lnTo>
                <a:lnTo>
                  <a:pt x="3124235" y="459651"/>
                </a:lnTo>
                <a:lnTo>
                  <a:pt x="3191951" y="459651"/>
                </a:lnTo>
                <a:lnTo>
                  <a:pt x="3191951" y="446472"/>
                </a:lnTo>
                <a:lnTo>
                  <a:pt x="3198058" y="446472"/>
                </a:lnTo>
                <a:lnTo>
                  <a:pt x="3204165" y="446472"/>
                </a:lnTo>
                <a:lnTo>
                  <a:pt x="3210380" y="446472"/>
                </a:lnTo>
                <a:lnTo>
                  <a:pt x="3210380" y="433186"/>
                </a:lnTo>
                <a:lnTo>
                  <a:pt x="3265667" y="433186"/>
                </a:lnTo>
                <a:lnTo>
                  <a:pt x="3265667" y="419686"/>
                </a:lnTo>
                <a:lnTo>
                  <a:pt x="3271881" y="419686"/>
                </a:lnTo>
                <a:lnTo>
                  <a:pt x="3277988" y="419686"/>
                </a:lnTo>
                <a:lnTo>
                  <a:pt x="3284203" y="419686"/>
                </a:lnTo>
                <a:lnTo>
                  <a:pt x="3284203" y="405971"/>
                </a:lnTo>
                <a:lnTo>
                  <a:pt x="3400991" y="405971"/>
                </a:lnTo>
                <a:lnTo>
                  <a:pt x="3400991" y="391614"/>
                </a:lnTo>
                <a:lnTo>
                  <a:pt x="3407205" y="391614"/>
                </a:lnTo>
                <a:lnTo>
                  <a:pt x="3413312" y="391614"/>
                </a:lnTo>
                <a:lnTo>
                  <a:pt x="3413312" y="377256"/>
                </a:lnTo>
                <a:lnTo>
                  <a:pt x="3517886" y="377256"/>
                </a:lnTo>
                <a:lnTo>
                  <a:pt x="3517886" y="362256"/>
                </a:lnTo>
                <a:lnTo>
                  <a:pt x="3591708" y="362256"/>
                </a:lnTo>
                <a:lnTo>
                  <a:pt x="3591708" y="346827"/>
                </a:lnTo>
                <a:lnTo>
                  <a:pt x="3622459" y="346827"/>
                </a:lnTo>
                <a:lnTo>
                  <a:pt x="3622459" y="315648"/>
                </a:lnTo>
                <a:lnTo>
                  <a:pt x="3628566" y="315648"/>
                </a:lnTo>
                <a:lnTo>
                  <a:pt x="3634673" y="315648"/>
                </a:lnTo>
                <a:lnTo>
                  <a:pt x="3640888" y="315648"/>
                </a:lnTo>
                <a:lnTo>
                  <a:pt x="3640888" y="284148"/>
                </a:lnTo>
                <a:lnTo>
                  <a:pt x="3733139" y="284148"/>
                </a:lnTo>
                <a:lnTo>
                  <a:pt x="3733139" y="267647"/>
                </a:lnTo>
                <a:lnTo>
                  <a:pt x="3776212" y="267647"/>
                </a:lnTo>
                <a:lnTo>
                  <a:pt x="3776212" y="251040"/>
                </a:lnTo>
                <a:lnTo>
                  <a:pt x="3825391" y="251040"/>
                </a:lnTo>
                <a:lnTo>
                  <a:pt x="3825391" y="233897"/>
                </a:lnTo>
                <a:lnTo>
                  <a:pt x="3831498" y="233897"/>
                </a:lnTo>
                <a:lnTo>
                  <a:pt x="3831498" y="216646"/>
                </a:lnTo>
                <a:lnTo>
                  <a:pt x="3837713" y="216646"/>
                </a:lnTo>
                <a:lnTo>
                  <a:pt x="3893000" y="216646"/>
                </a:lnTo>
                <a:lnTo>
                  <a:pt x="3893000" y="198967"/>
                </a:lnTo>
                <a:lnTo>
                  <a:pt x="3923750" y="198967"/>
                </a:lnTo>
                <a:lnTo>
                  <a:pt x="3923750" y="181181"/>
                </a:lnTo>
                <a:lnTo>
                  <a:pt x="3954501" y="181181"/>
                </a:lnTo>
                <a:lnTo>
                  <a:pt x="3954501" y="163074"/>
                </a:lnTo>
                <a:lnTo>
                  <a:pt x="3997573" y="163074"/>
                </a:lnTo>
                <a:lnTo>
                  <a:pt x="3997573" y="144859"/>
                </a:lnTo>
                <a:lnTo>
                  <a:pt x="4126682" y="144859"/>
                </a:lnTo>
                <a:lnTo>
                  <a:pt x="4126682" y="125680"/>
                </a:lnTo>
                <a:lnTo>
                  <a:pt x="4132897" y="125680"/>
                </a:lnTo>
                <a:lnTo>
                  <a:pt x="4139004" y="125680"/>
                </a:lnTo>
                <a:lnTo>
                  <a:pt x="4145218" y="125680"/>
                </a:lnTo>
                <a:lnTo>
                  <a:pt x="4145218" y="106501"/>
                </a:lnTo>
                <a:lnTo>
                  <a:pt x="4212827" y="106501"/>
                </a:lnTo>
                <a:lnTo>
                  <a:pt x="4212827" y="86787"/>
                </a:lnTo>
                <a:lnTo>
                  <a:pt x="4218934" y="86787"/>
                </a:lnTo>
                <a:lnTo>
                  <a:pt x="4218934" y="66965"/>
                </a:lnTo>
                <a:lnTo>
                  <a:pt x="4225149" y="66965"/>
                </a:lnTo>
                <a:lnTo>
                  <a:pt x="4231256" y="66965"/>
                </a:lnTo>
                <a:lnTo>
                  <a:pt x="4237470" y="66965"/>
                </a:lnTo>
                <a:lnTo>
                  <a:pt x="4243577" y="66965"/>
                </a:lnTo>
                <a:lnTo>
                  <a:pt x="4243577" y="46822"/>
                </a:lnTo>
                <a:lnTo>
                  <a:pt x="4532654" y="46822"/>
                </a:lnTo>
                <a:lnTo>
                  <a:pt x="4532654" y="23464"/>
                </a:lnTo>
                <a:lnTo>
                  <a:pt x="4538761" y="23464"/>
                </a:lnTo>
                <a:lnTo>
                  <a:pt x="4551083" y="23464"/>
                </a:lnTo>
                <a:lnTo>
                  <a:pt x="4551083" y="0"/>
                </a:lnTo>
                <a:lnTo>
                  <a:pt x="4710943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00BFC4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grpSp>
        <p:nvGrpSpPr>
          <p:cNvPr id="47" name="Group 103">
            <a:extLst>
              <a:ext uri="{FF2B5EF4-FFF2-40B4-BE49-F238E27FC236}">
                <a16:creationId xmlns:a16="http://schemas.microsoft.com/office/drawing/2014/main" id="{0C2A5C52-6C58-C1E9-E319-0484D2B74740}"/>
              </a:ext>
            </a:extLst>
          </p:cNvPr>
          <p:cNvGrpSpPr>
            <a:grpSpLocks/>
          </p:cNvGrpSpPr>
          <p:nvPr/>
        </p:nvGrpSpPr>
        <p:grpSpPr>
          <a:xfrm>
            <a:off x="8522145" y="2285948"/>
            <a:ext cx="2880000" cy="2880000"/>
            <a:chOff x="0" y="0"/>
            <a:chExt cx="4968387" cy="4639429"/>
          </a:xfrm>
        </p:grpSpPr>
        <p:sp>
          <p:nvSpPr>
            <p:cNvPr id="48" name="Graphic 104">
              <a:extLst>
                <a:ext uri="{FF2B5EF4-FFF2-40B4-BE49-F238E27FC236}">
                  <a16:creationId xmlns:a16="http://schemas.microsoft.com/office/drawing/2014/main" id="{D8226CF0-BB7A-D2DF-864E-70A57BD711CB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9" name="Graphic 105">
              <a:extLst>
                <a:ext uri="{FF2B5EF4-FFF2-40B4-BE49-F238E27FC236}">
                  <a16:creationId xmlns:a16="http://schemas.microsoft.com/office/drawing/2014/main" id="{3057FEF9-02D3-343D-073A-F91043333FD4}"/>
                </a:ext>
              </a:extLst>
            </p:cNvPr>
            <p:cNvSpPr/>
            <p:nvPr/>
          </p:nvSpPr>
          <p:spPr>
            <a:xfrm>
              <a:off x="0" y="507866"/>
              <a:ext cx="29845" cy="3892550"/>
            </a:xfrm>
            <a:custGeom>
              <a:avLst/>
              <a:gdLst/>
              <a:ahLst/>
              <a:cxnLst/>
              <a:rect l="l" t="t" r="r" b="b"/>
              <a:pathLst>
                <a:path w="29845" h="3892550">
                  <a:moveTo>
                    <a:pt x="0" y="3892249"/>
                  </a:moveTo>
                  <a:lnTo>
                    <a:pt x="29357" y="3892249"/>
                  </a:lnTo>
                </a:path>
                <a:path w="29845" h="3892550">
                  <a:moveTo>
                    <a:pt x="0" y="2919160"/>
                  </a:moveTo>
                  <a:lnTo>
                    <a:pt x="29357" y="2919160"/>
                  </a:lnTo>
                </a:path>
                <a:path w="29845" h="3892550">
                  <a:moveTo>
                    <a:pt x="0" y="1946071"/>
                  </a:moveTo>
                  <a:lnTo>
                    <a:pt x="29357" y="1946071"/>
                  </a:lnTo>
                </a:path>
                <a:path w="29845" h="3892550">
                  <a:moveTo>
                    <a:pt x="0" y="972982"/>
                  </a:moveTo>
                  <a:lnTo>
                    <a:pt x="29357" y="972982"/>
                  </a:lnTo>
                </a:path>
                <a:path w="29845" h="389255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0" name="Graphic 106">
              <a:extLst>
                <a:ext uri="{FF2B5EF4-FFF2-40B4-BE49-F238E27FC236}">
                  <a16:creationId xmlns:a16="http://schemas.microsoft.com/office/drawing/2014/main" id="{72C34373-EE44-3E3D-AE3C-0BAFE6436AFE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1" name="Graphic 107">
              <a:extLst>
                <a:ext uri="{FF2B5EF4-FFF2-40B4-BE49-F238E27FC236}">
                  <a16:creationId xmlns:a16="http://schemas.microsoft.com/office/drawing/2014/main" id="{4BA04748-2E46-F71E-197D-8DAFE031BF5F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55" name="Graphic 110">
            <a:extLst>
              <a:ext uri="{FF2B5EF4-FFF2-40B4-BE49-F238E27FC236}">
                <a16:creationId xmlns:a16="http://schemas.microsoft.com/office/drawing/2014/main" id="{70A2DA63-1A14-424D-D775-F3453B170919}"/>
              </a:ext>
            </a:extLst>
          </p:cNvPr>
          <p:cNvSpPr/>
          <p:nvPr/>
        </p:nvSpPr>
        <p:spPr>
          <a:xfrm>
            <a:off x="8667076" y="3150631"/>
            <a:ext cx="2718942" cy="1903573"/>
          </a:xfrm>
          <a:custGeom>
            <a:avLst/>
            <a:gdLst/>
            <a:ahLst/>
            <a:cxnLst/>
            <a:rect l="l" t="t" r="r" b="b"/>
            <a:pathLst>
              <a:path w="4714240" h="2999105">
                <a:moveTo>
                  <a:pt x="0" y="2998983"/>
                </a:moveTo>
                <a:lnTo>
                  <a:pt x="0" y="2940911"/>
                </a:lnTo>
                <a:lnTo>
                  <a:pt x="6214" y="2940911"/>
                </a:lnTo>
                <a:lnTo>
                  <a:pt x="6214" y="2928375"/>
                </a:lnTo>
                <a:lnTo>
                  <a:pt x="12321" y="2928375"/>
                </a:lnTo>
                <a:lnTo>
                  <a:pt x="12321" y="2907481"/>
                </a:lnTo>
                <a:lnTo>
                  <a:pt x="18428" y="2907481"/>
                </a:lnTo>
                <a:lnTo>
                  <a:pt x="18428" y="2899124"/>
                </a:lnTo>
                <a:lnTo>
                  <a:pt x="24643" y="2899124"/>
                </a:lnTo>
                <a:lnTo>
                  <a:pt x="24643" y="2882302"/>
                </a:lnTo>
                <a:lnTo>
                  <a:pt x="30750" y="2882302"/>
                </a:lnTo>
                <a:lnTo>
                  <a:pt x="30750" y="2869659"/>
                </a:lnTo>
                <a:lnTo>
                  <a:pt x="36964" y="2869659"/>
                </a:lnTo>
                <a:lnTo>
                  <a:pt x="36964" y="2861195"/>
                </a:lnTo>
                <a:lnTo>
                  <a:pt x="43072" y="2861195"/>
                </a:lnTo>
                <a:lnTo>
                  <a:pt x="49179" y="2861195"/>
                </a:lnTo>
                <a:lnTo>
                  <a:pt x="49179" y="2840087"/>
                </a:lnTo>
                <a:lnTo>
                  <a:pt x="55393" y="2840087"/>
                </a:lnTo>
                <a:lnTo>
                  <a:pt x="55393" y="2827444"/>
                </a:lnTo>
                <a:lnTo>
                  <a:pt x="61501" y="2827444"/>
                </a:lnTo>
                <a:lnTo>
                  <a:pt x="67715" y="2827444"/>
                </a:lnTo>
                <a:lnTo>
                  <a:pt x="67715" y="2810408"/>
                </a:lnTo>
                <a:lnTo>
                  <a:pt x="73822" y="2810408"/>
                </a:lnTo>
                <a:lnTo>
                  <a:pt x="79930" y="2810408"/>
                </a:lnTo>
                <a:lnTo>
                  <a:pt x="86144" y="2810408"/>
                </a:lnTo>
                <a:lnTo>
                  <a:pt x="86144" y="2801837"/>
                </a:lnTo>
                <a:lnTo>
                  <a:pt x="92251" y="2801837"/>
                </a:lnTo>
                <a:lnTo>
                  <a:pt x="98466" y="2801837"/>
                </a:lnTo>
                <a:lnTo>
                  <a:pt x="98466" y="2797551"/>
                </a:lnTo>
                <a:lnTo>
                  <a:pt x="104573" y="2797551"/>
                </a:lnTo>
                <a:lnTo>
                  <a:pt x="104573" y="2793372"/>
                </a:lnTo>
                <a:lnTo>
                  <a:pt x="110680" y="2793372"/>
                </a:lnTo>
                <a:lnTo>
                  <a:pt x="116895" y="2793372"/>
                </a:lnTo>
                <a:lnTo>
                  <a:pt x="116895" y="2784693"/>
                </a:lnTo>
                <a:lnTo>
                  <a:pt x="123002" y="2784693"/>
                </a:lnTo>
                <a:lnTo>
                  <a:pt x="123002" y="2776122"/>
                </a:lnTo>
                <a:lnTo>
                  <a:pt x="129216" y="2776122"/>
                </a:lnTo>
                <a:lnTo>
                  <a:pt x="129216" y="2767550"/>
                </a:lnTo>
                <a:lnTo>
                  <a:pt x="135323" y="2767550"/>
                </a:lnTo>
                <a:lnTo>
                  <a:pt x="135323" y="2763265"/>
                </a:lnTo>
                <a:lnTo>
                  <a:pt x="141431" y="2763265"/>
                </a:lnTo>
                <a:lnTo>
                  <a:pt x="147645" y="2763265"/>
                </a:lnTo>
                <a:lnTo>
                  <a:pt x="147645" y="2754586"/>
                </a:lnTo>
                <a:lnTo>
                  <a:pt x="153752" y="2754586"/>
                </a:lnTo>
                <a:lnTo>
                  <a:pt x="153752" y="2750300"/>
                </a:lnTo>
                <a:lnTo>
                  <a:pt x="159967" y="2750300"/>
                </a:lnTo>
                <a:lnTo>
                  <a:pt x="159967" y="2745907"/>
                </a:lnTo>
                <a:lnTo>
                  <a:pt x="166074" y="2745907"/>
                </a:lnTo>
                <a:lnTo>
                  <a:pt x="166074" y="2741621"/>
                </a:lnTo>
                <a:lnTo>
                  <a:pt x="172181" y="2741621"/>
                </a:lnTo>
                <a:lnTo>
                  <a:pt x="178396" y="2741621"/>
                </a:lnTo>
                <a:lnTo>
                  <a:pt x="178396" y="2737335"/>
                </a:lnTo>
                <a:lnTo>
                  <a:pt x="184503" y="2737335"/>
                </a:lnTo>
                <a:lnTo>
                  <a:pt x="184503" y="2732943"/>
                </a:lnTo>
                <a:lnTo>
                  <a:pt x="190717" y="2732943"/>
                </a:lnTo>
                <a:lnTo>
                  <a:pt x="190717" y="2728550"/>
                </a:lnTo>
                <a:lnTo>
                  <a:pt x="202932" y="2728550"/>
                </a:lnTo>
                <a:lnTo>
                  <a:pt x="209146" y="2728550"/>
                </a:lnTo>
                <a:lnTo>
                  <a:pt x="209146" y="2724157"/>
                </a:lnTo>
                <a:lnTo>
                  <a:pt x="215253" y="2724157"/>
                </a:lnTo>
                <a:lnTo>
                  <a:pt x="215253" y="2719764"/>
                </a:lnTo>
                <a:lnTo>
                  <a:pt x="221468" y="2719764"/>
                </a:lnTo>
                <a:lnTo>
                  <a:pt x="221468" y="2711085"/>
                </a:lnTo>
                <a:lnTo>
                  <a:pt x="227575" y="2711085"/>
                </a:lnTo>
                <a:lnTo>
                  <a:pt x="227575" y="2702299"/>
                </a:lnTo>
                <a:lnTo>
                  <a:pt x="233682" y="2702299"/>
                </a:lnTo>
                <a:lnTo>
                  <a:pt x="233682" y="2697906"/>
                </a:lnTo>
                <a:lnTo>
                  <a:pt x="239897" y="2697906"/>
                </a:lnTo>
                <a:lnTo>
                  <a:pt x="246004" y="2697906"/>
                </a:lnTo>
                <a:lnTo>
                  <a:pt x="252218" y="2697906"/>
                </a:lnTo>
                <a:lnTo>
                  <a:pt x="258326" y="2697906"/>
                </a:lnTo>
                <a:lnTo>
                  <a:pt x="258326" y="2693406"/>
                </a:lnTo>
                <a:lnTo>
                  <a:pt x="264433" y="2693406"/>
                </a:lnTo>
                <a:lnTo>
                  <a:pt x="264433" y="2684620"/>
                </a:lnTo>
                <a:lnTo>
                  <a:pt x="270647" y="2684620"/>
                </a:lnTo>
                <a:lnTo>
                  <a:pt x="276755" y="2684620"/>
                </a:lnTo>
                <a:lnTo>
                  <a:pt x="276755" y="2680120"/>
                </a:lnTo>
                <a:lnTo>
                  <a:pt x="282969" y="2680120"/>
                </a:lnTo>
                <a:lnTo>
                  <a:pt x="282969" y="2671227"/>
                </a:lnTo>
                <a:lnTo>
                  <a:pt x="289076" y="2671227"/>
                </a:lnTo>
                <a:lnTo>
                  <a:pt x="289076" y="2666834"/>
                </a:lnTo>
                <a:lnTo>
                  <a:pt x="295183" y="2666834"/>
                </a:lnTo>
                <a:lnTo>
                  <a:pt x="295183" y="2653441"/>
                </a:lnTo>
                <a:lnTo>
                  <a:pt x="301398" y="2653441"/>
                </a:lnTo>
                <a:lnTo>
                  <a:pt x="301398" y="2648941"/>
                </a:lnTo>
                <a:lnTo>
                  <a:pt x="307505" y="2648941"/>
                </a:lnTo>
                <a:lnTo>
                  <a:pt x="307505" y="2644548"/>
                </a:lnTo>
                <a:lnTo>
                  <a:pt x="313720" y="2644548"/>
                </a:lnTo>
                <a:lnTo>
                  <a:pt x="313720" y="2640048"/>
                </a:lnTo>
                <a:lnTo>
                  <a:pt x="319827" y="2640048"/>
                </a:lnTo>
                <a:lnTo>
                  <a:pt x="319827" y="2635548"/>
                </a:lnTo>
                <a:lnTo>
                  <a:pt x="325934" y="2635548"/>
                </a:lnTo>
                <a:lnTo>
                  <a:pt x="332148" y="2635548"/>
                </a:lnTo>
                <a:lnTo>
                  <a:pt x="338256" y="2635548"/>
                </a:lnTo>
                <a:lnTo>
                  <a:pt x="344470" y="2635548"/>
                </a:lnTo>
                <a:lnTo>
                  <a:pt x="344470" y="2617548"/>
                </a:lnTo>
                <a:lnTo>
                  <a:pt x="350577" y="2617548"/>
                </a:lnTo>
                <a:lnTo>
                  <a:pt x="356685" y="2617548"/>
                </a:lnTo>
                <a:lnTo>
                  <a:pt x="362899" y="2617548"/>
                </a:lnTo>
                <a:lnTo>
                  <a:pt x="362899" y="2599547"/>
                </a:lnTo>
                <a:lnTo>
                  <a:pt x="375221" y="2599547"/>
                </a:lnTo>
                <a:lnTo>
                  <a:pt x="375221" y="2590440"/>
                </a:lnTo>
                <a:lnTo>
                  <a:pt x="381328" y="2590440"/>
                </a:lnTo>
                <a:lnTo>
                  <a:pt x="381328" y="2585940"/>
                </a:lnTo>
                <a:lnTo>
                  <a:pt x="387435" y="2585940"/>
                </a:lnTo>
                <a:lnTo>
                  <a:pt x="393650" y="2585940"/>
                </a:lnTo>
                <a:lnTo>
                  <a:pt x="393650" y="2576833"/>
                </a:lnTo>
                <a:lnTo>
                  <a:pt x="399757" y="2576833"/>
                </a:lnTo>
                <a:lnTo>
                  <a:pt x="405971" y="2576833"/>
                </a:lnTo>
                <a:lnTo>
                  <a:pt x="412078" y="2576833"/>
                </a:lnTo>
                <a:lnTo>
                  <a:pt x="412078" y="2567725"/>
                </a:lnTo>
                <a:lnTo>
                  <a:pt x="418186" y="2567725"/>
                </a:lnTo>
                <a:lnTo>
                  <a:pt x="418186" y="2563225"/>
                </a:lnTo>
                <a:lnTo>
                  <a:pt x="424400" y="2563225"/>
                </a:lnTo>
                <a:lnTo>
                  <a:pt x="424400" y="2558618"/>
                </a:lnTo>
                <a:lnTo>
                  <a:pt x="430507" y="2558618"/>
                </a:lnTo>
                <a:lnTo>
                  <a:pt x="436722" y="2558618"/>
                </a:lnTo>
                <a:lnTo>
                  <a:pt x="436722" y="2554011"/>
                </a:lnTo>
                <a:lnTo>
                  <a:pt x="442829" y="2554011"/>
                </a:lnTo>
                <a:lnTo>
                  <a:pt x="448936" y="2554011"/>
                </a:lnTo>
                <a:lnTo>
                  <a:pt x="455151" y="2554011"/>
                </a:lnTo>
                <a:lnTo>
                  <a:pt x="455151" y="2549403"/>
                </a:lnTo>
                <a:lnTo>
                  <a:pt x="461258" y="2549403"/>
                </a:lnTo>
                <a:lnTo>
                  <a:pt x="461258" y="2540189"/>
                </a:lnTo>
                <a:lnTo>
                  <a:pt x="467472" y="2540189"/>
                </a:lnTo>
                <a:lnTo>
                  <a:pt x="467472" y="2535582"/>
                </a:lnTo>
                <a:lnTo>
                  <a:pt x="473580" y="2535582"/>
                </a:lnTo>
                <a:lnTo>
                  <a:pt x="473580" y="2530975"/>
                </a:lnTo>
                <a:lnTo>
                  <a:pt x="479687" y="2530975"/>
                </a:lnTo>
                <a:lnTo>
                  <a:pt x="479687" y="2503331"/>
                </a:lnTo>
                <a:lnTo>
                  <a:pt x="485901" y="2503331"/>
                </a:lnTo>
                <a:lnTo>
                  <a:pt x="485901" y="2494117"/>
                </a:lnTo>
                <a:lnTo>
                  <a:pt x="492009" y="2494117"/>
                </a:lnTo>
                <a:lnTo>
                  <a:pt x="492009" y="2489402"/>
                </a:lnTo>
                <a:lnTo>
                  <a:pt x="498223" y="2489402"/>
                </a:lnTo>
                <a:lnTo>
                  <a:pt x="498223" y="2475581"/>
                </a:lnTo>
                <a:lnTo>
                  <a:pt x="504330" y="2475581"/>
                </a:lnTo>
                <a:lnTo>
                  <a:pt x="504330" y="2470866"/>
                </a:lnTo>
                <a:lnTo>
                  <a:pt x="510437" y="2470866"/>
                </a:lnTo>
                <a:lnTo>
                  <a:pt x="516652" y="2470866"/>
                </a:lnTo>
                <a:lnTo>
                  <a:pt x="516652" y="2466259"/>
                </a:lnTo>
                <a:lnTo>
                  <a:pt x="522759" y="2466259"/>
                </a:lnTo>
                <a:lnTo>
                  <a:pt x="522759" y="2447616"/>
                </a:lnTo>
                <a:lnTo>
                  <a:pt x="528973" y="2447616"/>
                </a:lnTo>
                <a:lnTo>
                  <a:pt x="528973" y="2438294"/>
                </a:lnTo>
                <a:lnTo>
                  <a:pt x="535081" y="2438294"/>
                </a:lnTo>
                <a:lnTo>
                  <a:pt x="535081" y="2424365"/>
                </a:lnTo>
                <a:lnTo>
                  <a:pt x="541188" y="2424365"/>
                </a:lnTo>
                <a:lnTo>
                  <a:pt x="541188" y="2419651"/>
                </a:lnTo>
                <a:lnTo>
                  <a:pt x="547402" y="2419651"/>
                </a:lnTo>
                <a:lnTo>
                  <a:pt x="547402" y="2414937"/>
                </a:lnTo>
                <a:lnTo>
                  <a:pt x="553510" y="2414937"/>
                </a:lnTo>
                <a:lnTo>
                  <a:pt x="559724" y="2414937"/>
                </a:lnTo>
                <a:lnTo>
                  <a:pt x="559724" y="2400901"/>
                </a:lnTo>
                <a:lnTo>
                  <a:pt x="565831" y="2400901"/>
                </a:lnTo>
                <a:lnTo>
                  <a:pt x="565831" y="2396293"/>
                </a:lnTo>
                <a:lnTo>
                  <a:pt x="571939" y="2396293"/>
                </a:lnTo>
                <a:lnTo>
                  <a:pt x="571939" y="2386865"/>
                </a:lnTo>
                <a:lnTo>
                  <a:pt x="578153" y="2386865"/>
                </a:lnTo>
                <a:lnTo>
                  <a:pt x="578153" y="2382150"/>
                </a:lnTo>
                <a:lnTo>
                  <a:pt x="584260" y="2382150"/>
                </a:lnTo>
                <a:lnTo>
                  <a:pt x="584260" y="2372829"/>
                </a:lnTo>
                <a:lnTo>
                  <a:pt x="590475" y="2372829"/>
                </a:lnTo>
                <a:lnTo>
                  <a:pt x="596582" y="2372829"/>
                </a:lnTo>
                <a:lnTo>
                  <a:pt x="596582" y="2368114"/>
                </a:lnTo>
                <a:lnTo>
                  <a:pt x="602689" y="2368114"/>
                </a:lnTo>
                <a:lnTo>
                  <a:pt x="602689" y="2358686"/>
                </a:lnTo>
                <a:lnTo>
                  <a:pt x="608904" y="2358686"/>
                </a:lnTo>
                <a:lnTo>
                  <a:pt x="615011" y="2358686"/>
                </a:lnTo>
                <a:lnTo>
                  <a:pt x="621225" y="2358686"/>
                </a:lnTo>
                <a:lnTo>
                  <a:pt x="621225" y="2353971"/>
                </a:lnTo>
                <a:lnTo>
                  <a:pt x="627332" y="2353971"/>
                </a:lnTo>
                <a:lnTo>
                  <a:pt x="627332" y="2349257"/>
                </a:lnTo>
                <a:lnTo>
                  <a:pt x="633440" y="2349257"/>
                </a:lnTo>
                <a:lnTo>
                  <a:pt x="633440" y="2339721"/>
                </a:lnTo>
                <a:lnTo>
                  <a:pt x="639654" y="2339721"/>
                </a:lnTo>
                <a:lnTo>
                  <a:pt x="639654" y="2320756"/>
                </a:lnTo>
                <a:lnTo>
                  <a:pt x="645761" y="2320756"/>
                </a:lnTo>
                <a:lnTo>
                  <a:pt x="645761" y="2297077"/>
                </a:lnTo>
                <a:lnTo>
                  <a:pt x="651976" y="2297077"/>
                </a:lnTo>
                <a:lnTo>
                  <a:pt x="651976" y="2292363"/>
                </a:lnTo>
                <a:lnTo>
                  <a:pt x="658083" y="2292363"/>
                </a:lnTo>
                <a:lnTo>
                  <a:pt x="658083" y="2287649"/>
                </a:lnTo>
                <a:lnTo>
                  <a:pt x="664190" y="2287649"/>
                </a:lnTo>
                <a:lnTo>
                  <a:pt x="670405" y="2287649"/>
                </a:lnTo>
                <a:lnTo>
                  <a:pt x="670405" y="2278113"/>
                </a:lnTo>
                <a:lnTo>
                  <a:pt x="676512" y="2278113"/>
                </a:lnTo>
                <a:lnTo>
                  <a:pt x="676512" y="2268577"/>
                </a:lnTo>
                <a:lnTo>
                  <a:pt x="682726" y="2268577"/>
                </a:lnTo>
                <a:lnTo>
                  <a:pt x="682726" y="2259041"/>
                </a:lnTo>
                <a:lnTo>
                  <a:pt x="688834" y="2259041"/>
                </a:lnTo>
                <a:lnTo>
                  <a:pt x="688834" y="2244684"/>
                </a:lnTo>
                <a:lnTo>
                  <a:pt x="694941" y="2244684"/>
                </a:lnTo>
                <a:lnTo>
                  <a:pt x="694941" y="2239969"/>
                </a:lnTo>
                <a:lnTo>
                  <a:pt x="701155" y="2239969"/>
                </a:lnTo>
                <a:lnTo>
                  <a:pt x="701155" y="2235148"/>
                </a:lnTo>
                <a:lnTo>
                  <a:pt x="707262" y="2235148"/>
                </a:lnTo>
                <a:lnTo>
                  <a:pt x="707262" y="2230326"/>
                </a:lnTo>
                <a:lnTo>
                  <a:pt x="713477" y="2230326"/>
                </a:lnTo>
                <a:lnTo>
                  <a:pt x="719584" y="2230326"/>
                </a:lnTo>
                <a:lnTo>
                  <a:pt x="719584" y="2220790"/>
                </a:lnTo>
                <a:lnTo>
                  <a:pt x="725691" y="2220790"/>
                </a:lnTo>
                <a:lnTo>
                  <a:pt x="725691" y="2211147"/>
                </a:lnTo>
                <a:lnTo>
                  <a:pt x="731906" y="2211147"/>
                </a:lnTo>
                <a:lnTo>
                  <a:pt x="731906" y="2206326"/>
                </a:lnTo>
                <a:lnTo>
                  <a:pt x="738013" y="2206326"/>
                </a:lnTo>
                <a:lnTo>
                  <a:pt x="744227" y="2206326"/>
                </a:lnTo>
                <a:lnTo>
                  <a:pt x="750335" y="2206326"/>
                </a:lnTo>
                <a:lnTo>
                  <a:pt x="756442" y="2206326"/>
                </a:lnTo>
                <a:lnTo>
                  <a:pt x="762656" y="2206326"/>
                </a:lnTo>
                <a:lnTo>
                  <a:pt x="762656" y="2201504"/>
                </a:lnTo>
                <a:lnTo>
                  <a:pt x="768764" y="2201504"/>
                </a:lnTo>
                <a:lnTo>
                  <a:pt x="768764" y="2196683"/>
                </a:lnTo>
                <a:lnTo>
                  <a:pt x="774978" y="2196683"/>
                </a:lnTo>
                <a:lnTo>
                  <a:pt x="781085" y="2196683"/>
                </a:lnTo>
                <a:lnTo>
                  <a:pt x="787193" y="2196683"/>
                </a:lnTo>
                <a:lnTo>
                  <a:pt x="787193" y="2191754"/>
                </a:lnTo>
                <a:lnTo>
                  <a:pt x="793407" y="2191754"/>
                </a:lnTo>
                <a:lnTo>
                  <a:pt x="793407" y="2172254"/>
                </a:lnTo>
                <a:lnTo>
                  <a:pt x="799514" y="2172254"/>
                </a:lnTo>
                <a:lnTo>
                  <a:pt x="799514" y="2162503"/>
                </a:lnTo>
                <a:lnTo>
                  <a:pt x="805729" y="2162503"/>
                </a:lnTo>
                <a:lnTo>
                  <a:pt x="805729" y="2147825"/>
                </a:lnTo>
                <a:lnTo>
                  <a:pt x="811836" y="2147825"/>
                </a:lnTo>
                <a:lnTo>
                  <a:pt x="811836" y="2142896"/>
                </a:lnTo>
                <a:lnTo>
                  <a:pt x="817943" y="2142896"/>
                </a:lnTo>
                <a:lnTo>
                  <a:pt x="817943" y="2138074"/>
                </a:lnTo>
                <a:lnTo>
                  <a:pt x="824157" y="2138074"/>
                </a:lnTo>
                <a:lnTo>
                  <a:pt x="824157" y="2128217"/>
                </a:lnTo>
                <a:lnTo>
                  <a:pt x="830265" y="2128217"/>
                </a:lnTo>
                <a:lnTo>
                  <a:pt x="830265" y="2123288"/>
                </a:lnTo>
                <a:lnTo>
                  <a:pt x="836479" y="2123288"/>
                </a:lnTo>
                <a:lnTo>
                  <a:pt x="836479" y="2118360"/>
                </a:lnTo>
                <a:lnTo>
                  <a:pt x="842586" y="2118360"/>
                </a:lnTo>
                <a:lnTo>
                  <a:pt x="842586" y="2113431"/>
                </a:lnTo>
                <a:lnTo>
                  <a:pt x="848694" y="2113431"/>
                </a:lnTo>
                <a:lnTo>
                  <a:pt x="848694" y="2103574"/>
                </a:lnTo>
                <a:lnTo>
                  <a:pt x="854908" y="2103574"/>
                </a:lnTo>
                <a:lnTo>
                  <a:pt x="861015" y="2103574"/>
                </a:lnTo>
                <a:lnTo>
                  <a:pt x="867230" y="2103574"/>
                </a:lnTo>
                <a:lnTo>
                  <a:pt x="867230" y="2093717"/>
                </a:lnTo>
                <a:lnTo>
                  <a:pt x="873337" y="2093717"/>
                </a:lnTo>
                <a:lnTo>
                  <a:pt x="879444" y="2093717"/>
                </a:lnTo>
                <a:lnTo>
                  <a:pt x="879444" y="2088788"/>
                </a:lnTo>
                <a:lnTo>
                  <a:pt x="885659" y="2088788"/>
                </a:lnTo>
                <a:lnTo>
                  <a:pt x="891766" y="2088788"/>
                </a:lnTo>
                <a:lnTo>
                  <a:pt x="897980" y="2088788"/>
                </a:lnTo>
                <a:lnTo>
                  <a:pt x="897980" y="2083859"/>
                </a:lnTo>
                <a:lnTo>
                  <a:pt x="904088" y="2083859"/>
                </a:lnTo>
                <a:lnTo>
                  <a:pt x="910195" y="2083859"/>
                </a:lnTo>
                <a:lnTo>
                  <a:pt x="910195" y="2073895"/>
                </a:lnTo>
                <a:lnTo>
                  <a:pt x="916409" y="2073895"/>
                </a:lnTo>
                <a:lnTo>
                  <a:pt x="922516" y="2073895"/>
                </a:lnTo>
                <a:lnTo>
                  <a:pt x="922516" y="2068859"/>
                </a:lnTo>
                <a:lnTo>
                  <a:pt x="928731" y="2068859"/>
                </a:lnTo>
                <a:lnTo>
                  <a:pt x="928731" y="2063823"/>
                </a:lnTo>
                <a:lnTo>
                  <a:pt x="934838" y="2063823"/>
                </a:lnTo>
                <a:lnTo>
                  <a:pt x="934838" y="2053859"/>
                </a:lnTo>
                <a:lnTo>
                  <a:pt x="940945" y="2053859"/>
                </a:lnTo>
                <a:lnTo>
                  <a:pt x="940945" y="2043894"/>
                </a:lnTo>
                <a:lnTo>
                  <a:pt x="947160" y="2043894"/>
                </a:lnTo>
                <a:lnTo>
                  <a:pt x="947160" y="2033823"/>
                </a:lnTo>
                <a:lnTo>
                  <a:pt x="953267" y="2033823"/>
                </a:lnTo>
                <a:lnTo>
                  <a:pt x="953267" y="2023751"/>
                </a:lnTo>
                <a:lnTo>
                  <a:pt x="959481" y="2023751"/>
                </a:lnTo>
                <a:lnTo>
                  <a:pt x="959481" y="2013679"/>
                </a:lnTo>
                <a:lnTo>
                  <a:pt x="965589" y="2013679"/>
                </a:lnTo>
                <a:lnTo>
                  <a:pt x="965589" y="2003608"/>
                </a:lnTo>
                <a:lnTo>
                  <a:pt x="971696" y="2003608"/>
                </a:lnTo>
                <a:lnTo>
                  <a:pt x="971696" y="1998572"/>
                </a:lnTo>
                <a:lnTo>
                  <a:pt x="977910" y="1998572"/>
                </a:lnTo>
                <a:lnTo>
                  <a:pt x="977910" y="1983357"/>
                </a:lnTo>
                <a:lnTo>
                  <a:pt x="984018" y="1983357"/>
                </a:lnTo>
                <a:lnTo>
                  <a:pt x="984018" y="1978322"/>
                </a:lnTo>
                <a:lnTo>
                  <a:pt x="990232" y="1978322"/>
                </a:lnTo>
                <a:lnTo>
                  <a:pt x="990232" y="1968250"/>
                </a:lnTo>
                <a:lnTo>
                  <a:pt x="996339" y="1968250"/>
                </a:lnTo>
                <a:lnTo>
                  <a:pt x="996339" y="1963214"/>
                </a:lnTo>
                <a:lnTo>
                  <a:pt x="1002446" y="1963214"/>
                </a:lnTo>
                <a:lnTo>
                  <a:pt x="1008661" y="1963214"/>
                </a:lnTo>
                <a:lnTo>
                  <a:pt x="1008661" y="1958071"/>
                </a:lnTo>
                <a:lnTo>
                  <a:pt x="1020983" y="1958071"/>
                </a:lnTo>
                <a:lnTo>
                  <a:pt x="1020983" y="1942749"/>
                </a:lnTo>
                <a:lnTo>
                  <a:pt x="1027090" y="1942749"/>
                </a:lnTo>
                <a:lnTo>
                  <a:pt x="1033197" y="1942749"/>
                </a:lnTo>
                <a:lnTo>
                  <a:pt x="1039411" y="1942749"/>
                </a:lnTo>
                <a:lnTo>
                  <a:pt x="1039411" y="1932571"/>
                </a:lnTo>
                <a:lnTo>
                  <a:pt x="1045519" y="1932571"/>
                </a:lnTo>
                <a:lnTo>
                  <a:pt x="1045519" y="1922392"/>
                </a:lnTo>
                <a:lnTo>
                  <a:pt x="1051733" y="1922392"/>
                </a:lnTo>
                <a:lnTo>
                  <a:pt x="1057840" y="1922392"/>
                </a:lnTo>
                <a:lnTo>
                  <a:pt x="1057840" y="1917249"/>
                </a:lnTo>
                <a:lnTo>
                  <a:pt x="1063948" y="1917249"/>
                </a:lnTo>
                <a:lnTo>
                  <a:pt x="1063948" y="1906963"/>
                </a:lnTo>
                <a:lnTo>
                  <a:pt x="1070162" y="1906963"/>
                </a:lnTo>
                <a:lnTo>
                  <a:pt x="1070162" y="1901820"/>
                </a:lnTo>
                <a:lnTo>
                  <a:pt x="1076269" y="1901820"/>
                </a:lnTo>
                <a:lnTo>
                  <a:pt x="1082484" y="1901820"/>
                </a:lnTo>
                <a:lnTo>
                  <a:pt x="1082484" y="1891641"/>
                </a:lnTo>
                <a:lnTo>
                  <a:pt x="1088591" y="1891641"/>
                </a:lnTo>
                <a:lnTo>
                  <a:pt x="1088591" y="1886391"/>
                </a:lnTo>
                <a:lnTo>
                  <a:pt x="1094698" y="1886391"/>
                </a:lnTo>
                <a:lnTo>
                  <a:pt x="1100913" y="1886391"/>
                </a:lnTo>
                <a:lnTo>
                  <a:pt x="1100913" y="1881248"/>
                </a:lnTo>
                <a:lnTo>
                  <a:pt x="1107020" y="1881248"/>
                </a:lnTo>
                <a:lnTo>
                  <a:pt x="1107020" y="1870962"/>
                </a:lnTo>
                <a:lnTo>
                  <a:pt x="1113234" y="1870962"/>
                </a:lnTo>
                <a:lnTo>
                  <a:pt x="1113234" y="1860569"/>
                </a:lnTo>
                <a:lnTo>
                  <a:pt x="1119341" y="1860569"/>
                </a:lnTo>
                <a:lnTo>
                  <a:pt x="1125449" y="1860569"/>
                </a:lnTo>
                <a:lnTo>
                  <a:pt x="1125449" y="1850176"/>
                </a:lnTo>
                <a:lnTo>
                  <a:pt x="1131663" y="1850176"/>
                </a:lnTo>
                <a:lnTo>
                  <a:pt x="1131663" y="1845033"/>
                </a:lnTo>
                <a:lnTo>
                  <a:pt x="1137770" y="1845033"/>
                </a:lnTo>
                <a:lnTo>
                  <a:pt x="1137770" y="1839783"/>
                </a:lnTo>
                <a:lnTo>
                  <a:pt x="1143985" y="1839783"/>
                </a:lnTo>
                <a:lnTo>
                  <a:pt x="1143985" y="1829390"/>
                </a:lnTo>
                <a:lnTo>
                  <a:pt x="1150092" y="1829390"/>
                </a:lnTo>
                <a:lnTo>
                  <a:pt x="1150092" y="1824140"/>
                </a:lnTo>
                <a:lnTo>
                  <a:pt x="1156199" y="1824140"/>
                </a:lnTo>
                <a:lnTo>
                  <a:pt x="1156199" y="1813747"/>
                </a:lnTo>
                <a:lnTo>
                  <a:pt x="1162414" y="1813747"/>
                </a:lnTo>
                <a:lnTo>
                  <a:pt x="1162414" y="1808497"/>
                </a:lnTo>
                <a:lnTo>
                  <a:pt x="1168521" y="1808497"/>
                </a:lnTo>
                <a:lnTo>
                  <a:pt x="1168521" y="1803247"/>
                </a:lnTo>
                <a:lnTo>
                  <a:pt x="1174735" y="1803247"/>
                </a:lnTo>
                <a:lnTo>
                  <a:pt x="1174735" y="1797997"/>
                </a:lnTo>
                <a:lnTo>
                  <a:pt x="1180843" y="1797997"/>
                </a:lnTo>
                <a:lnTo>
                  <a:pt x="1186950" y="1797997"/>
                </a:lnTo>
                <a:lnTo>
                  <a:pt x="1186950" y="1792640"/>
                </a:lnTo>
                <a:lnTo>
                  <a:pt x="1193164" y="1792640"/>
                </a:lnTo>
                <a:lnTo>
                  <a:pt x="1193164" y="1787389"/>
                </a:lnTo>
                <a:lnTo>
                  <a:pt x="1199272" y="1787389"/>
                </a:lnTo>
                <a:lnTo>
                  <a:pt x="1199272" y="1782139"/>
                </a:lnTo>
                <a:lnTo>
                  <a:pt x="1205486" y="1782139"/>
                </a:lnTo>
                <a:lnTo>
                  <a:pt x="1205486" y="1771639"/>
                </a:lnTo>
                <a:lnTo>
                  <a:pt x="1211593" y="1771639"/>
                </a:lnTo>
                <a:lnTo>
                  <a:pt x="1211593" y="1766282"/>
                </a:lnTo>
                <a:lnTo>
                  <a:pt x="1217700" y="1766282"/>
                </a:lnTo>
                <a:lnTo>
                  <a:pt x="1217700" y="1761032"/>
                </a:lnTo>
                <a:lnTo>
                  <a:pt x="1223915" y="1761032"/>
                </a:lnTo>
                <a:lnTo>
                  <a:pt x="1230022" y="1761032"/>
                </a:lnTo>
                <a:lnTo>
                  <a:pt x="1236236" y="1761032"/>
                </a:lnTo>
                <a:lnTo>
                  <a:pt x="1242344" y="1761032"/>
                </a:lnTo>
                <a:lnTo>
                  <a:pt x="1242344" y="1755675"/>
                </a:lnTo>
                <a:lnTo>
                  <a:pt x="1248451" y="1755675"/>
                </a:lnTo>
                <a:lnTo>
                  <a:pt x="1248451" y="1739710"/>
                </a:lnTo>
                <a:lnTo>
                  <a:pt x="1254665" y="1739710"/>
                </a:lnTo>
                <a:lnTo>
                  <a:pt x="1254665" y="1734353"/>
                </a:lnTo>
                <a:lnTo>
                  <a:pt x="1260773" y="1734353"/>
                </a:lnTo>
                <a:lnTo>
                  <a:pt x="1260773" y="1729103"/>
                </a:lnTo>
                <a:lnTo>
                  <a:pt x="1266987" y="1729103"/>
                </a:lnTo>
                <a:lnTo>
                  <a:pt x="1266987" y="1723745"/>
                </a:lnTo>
                <a:lnTo>
                  <a:pt x="1273094" y="1723745"/>
                </a:lnTo>
                <a:lnTo>
                  <a:pt x="1273094" y="1713031"/>
                </a:lnTo>
                <a:lnTo>
                  <a:pt x="1279202" y="1713031"/>
                </a:lnTo>
                <a:lnTo>
                  <a:pt x="1285416" y="1713031"/>
                </a:lnTo>
                <a:lnTo>
                  <a:pt x="1291523" y="1713031"/>
                </a:lnTo>
                <a:lnTo>
                  <a:pt x="1291523" y="1707674"/>
                </a:lnTo>
                <a:lnTo>
                  <a:pt x="1297738" y="1707674"/>
                </a:lnTo>
                <a:lnTo>
                  <a:pt x="1303845" y="1707674"/>
                </a:lnTo>
                <a:lnTo>
                  <a:pt x="1309952" y="1707674"/>
                </a:lnTo>
                <a:lnTo>
                  <a:pt x="1316167" y="1707674"/>
                </a:lnTo>
                <a:lnTo>
                  <a:pt x="1316167" y="1702209"/>
                </a:lnTo>
                <a:lnTo>
                  <a:pt x="1322274" y="1702209"/>
                </a:lnTo>
                <a:lnTo>
                  <a:pt x="1328488" y="1702209"/>
                </a:lnTo>
                <a:lnTo>
                  <a:pt x="1328488" y="1696852"/>
                </a:lnTo>
                <a:lnTo>
                  <a:pt x="1365346" y="1696852"/>
                </a:lnTo>
                <a:lnTo>
                  <a:pt x="1365346" y="1691388"/>
                </a:lnTo>
                <a:lnTo>
                  <a:pt x="1371453" y="1691388"/>
                </a:lnTo>
                <a:lnTo>
                  <a:pt x="1371453" y="1685923"/>
                </a:lnTo>
                <a:lnTo>
                  <a:pt x="1377668" y="1685923"/>
                </a:lnTo>
                <a:lnTo>
                  <a:pt x="1383775" y="1685923"/>
                </a:lnTo>
                <a:lnTo>
                  <a:pt x="1383775" y="1674887"/>
                </a:lnTo>
                <a:lnTo>
                  <a:pt x="1389882" y="1674887"/>
                </a:lnTo>
                <a:lnTo>
                  <a:pt x="1396097" y="1674887"/>
                </a:lnTo>
                <a:lnTo>
                  <a:pt x="1396097" y="1663851"/>
                </a:lnTo>
                <a:lnTo>
                  <a:pt x="1402204" y="1663851"/>
                </a:lnTo>
                <a:lnTo>
                  <a:pt x="1402204" y="1658387"/>
                </a:lnTo>
                <a:lnTo>
                  <a:pt x="1408418" y="1658387"/>
                </a:lnTo>
                <a:lnTo>
                  <a:pt x="1408418" y="1647351"/>
                </a:lnTo>
                <a:lnTo>
                  <a:pt x="1414525" y="1647351"/>
                </a:lnTo>
                <a:lnTo>
                  <a:pt x="1414525" y="1641780"/>
                </a:lnTo>
                <a:lnTo>
                  <a:pt x="1420633" y="1641780"/>
                </a:lnTo>
                <a:lnTo>
                  <a:pt x="1420633" y="1636208"/>
                </a:lnTo>
                <a:lnTo>
                  <a:pt x="1426847" y="1636208"/>
                </a:lnTo>
                <a:lnTo>
                  <a:pt x="1426847" y="1630744"/>
                </a:lnTo>
                <a:lnTo>
                  <a:pt x="1432954" y="1630744"/>
                </a:lnTo>
                <a:lnTo>
                  <a:pt x="1432954" y="1625172"/>
                </a:lnTo>
                <a:lnTo>
                  <a:pt x="1439169" y="1625172"/>
                </a:lnTo>
                <a:lnTo>
                  <a:pt x="1439169" y="1619601"/>
                </a:lnTo>
                <a:lnTo>
                  <a:pt x="1445276" y="1619601"/>
                </a:lnTo>
                <a:lnTo>
                  <a:pt x="1445276" y="1614029"/>
                </a:lnTo>
                <a:lnTo>
                  <a:pt x="1451383" y="1614029"/>
                </a:lnTo>
                <a:lnTo>
                  <a:pt x="1457598" y="1614029"/>
                </a:lnTo>
                <a:lnTo>
                  <a:pt x="1457598" y="1602779"/>
                </a:lnTo>
                <a:lnTo>
                  <a:pt x="1463705" y="1602779"/>
                </a:lnTo>
                <a:lnTo>
                  <a:pt x="1463705" y="1597207"/>
                </a:lnTo>
                <a:lnTo>
                  <a:pt x="1469919" y="1597207"/>
                </a:lnTo>
                <a:lnTo>
                  <a:pt x="1469919" y="1591529"/>
                </a:lnTo>
                <a:lnTo>
                  <a:pt x="1476027" y="1591529"/>
                </a:lnTo>
                <a:lnTo>
                  <a:pt x="1482134" y="1591529"/>
                </a:lnTo>
                <a:lnTo>
                  <a:pt x="1488348" y="1591529"/>
                </a:lnTo>
                <a:lnTo>
                  <a:pt x="1488348" y="1580279"/>
                </a:lnTo>
                <a:lnTo>
                  <a:pt x="1494456" y="1580279"/>
                </a:lnTo>
                <a:lnTo>
                  <a:pt x="1500670" y="1580279"/>
                </a:lnTo>
                <a:lnTo>
                  <a:pt x="1506777" y="1580279"/>
                </a:lnTo>
                <a:lnTo>
                  <a:pt x="1512884" y="1580279"/>
                </a:lnTo>
                <a:lnTo>
                  <a:pt x="1512884" y="1574707"/>
                </a:lnTo>
                <a:lnTo>
                  <a:pt x="1519099" y="1574707"/>
                </a:lnTo>
                <a:lnTo>
                  <a:pt x="1525206" y="1574707"/>
                </a:lnTo>
                <a:lnTo>
                  <a:pt x="1525206" y="1563350"/>
                </a:lnTo>
                <a:lnTo>
                  <a:pt x="1531420" y="1563350"/>
                </a:lnTo>
                <a:lnTo>
                  <a:pt x="1531420" y="1557671"/>
                </a:lnTo>
                <a:lnTo>
                  <a:pt x="1537528" y="1557671"/>
                </a:lnTo>
                <a:lnTo>
                  <a:pt x="1543635" y="1557671"/>
                </a:lnTo>
                <a:lnTo>
                  <a:pt x="1549849" y="1557671"/>
                </a:lnTo>
                <a:lnTo>
                  <a:pt x="1555957" y="1557671"/>
                </a:lnTo>
                <a:lnTo>
                  <a:pt x="1562171" y="1557671"/>
                </a:lnTo>
                <a:lnTo>
                  <a:pt x="1562171" y="1546206"/>
                </a:lnTo>
                <a:lnTo>
                  <a:pt x="1568278" y="1546206"/>
                </a:lnTo>
                <a:lnTo>
                  <a:pt x="1568278" y="1540528"/>
                </a:lnTo>
                <a:lnTo>
                  <a:pt x="1574386" y="1540528"/>
                </a:lnTo>
                <a:lnTo>
                  <a:pt x="1574386" y="1534742"/>
                </a:lnTo>
                <a:lnTo>
                  <a:pt x="1580600" y="1534742"/>
                </a:lnTo>
                <a:lnTo>
                  <a:pt x="1586707" y="1534742"/>
                </a:lnTo>
                <a:lnTo>
                  <a:pt x="1586707" y="1529063"/>
                </a:lnTo>
                <a:lnTo>
                  <a:pt x="1592922" y="1529063"/>
                </a:lnTo>
                <a:lnTo>
                  <a:pt x="1592922" y="1523277"/>
                </a:lnTo>
                <a:lnTo>
                  <a:pt x="1599029" y="1523277"/>
                </a:lnTo>
                <a:lnTo>
                  <a:pt x="1605136" y="1523277"/>
                </a:lnTo>
                <a:lnTo>
                  <a:pt x="1605136" y="1511813"/>
                </a:lnTo>
                <a:lnTo>
                  <a:pt x="1611351" y="1511813"/>
                </a:lnTo>
                <a:lnTo>
                  <a:pt x="1611351" y="1494456"/>
                </a:lnTo>
                <a:lnTo>
                  <a:pt x="1623672" y="1494456"/>
                </a:lnTo>
                <a:lnTo>
                  <a:pt x="1629779" y="1494456"/>
                </a:lnTo>
                <a:lnTo>
                  <a:pt x="1629779" y="1488670"/>
                </a:lnTo>
                <a:lnTo>
                  <a:pt x="1635887" y="1488670"/>
                </a:lnTo>
                <a:lnTo>
                  <a:pt x="1635887" y="1482884"/>
                </a:lnTo>
                <a:lnTo>
                  <a:pt x="1642101" y="1482884"/>
                </a:lnTo>
                <a:lnTo>
                  <a:pt x="1642101" y="1471312"/>
                </a:lnTo>
                <a:lnTo>
                  <a:pt x="1648208" y="1471312"/>
                </a:lnTo>
                <a:lnTo>
                  <a:pt x="1654423" y="1471312"/>
                </a:lnTo>
                <a:lnTo>
                  <a:pt x="1660530" y="1471312"/>
                </a:lnTo>
                <a:lnTo>
                  <a:pt x="1660530" y="1465526"/>
                </a:lnTo>
                <a:lnTo>
                  <a:pt x="1666637" y="1465526"/>
                </a:lnTo>
                <a:lnTo>
                  <a:pt x="1672852" y="1465526"/>
                </a:lnTo>
                <a:lnTo>
                  <a:pt x="1672852" y="1459633"/>
                </a:lnTo>
                <a:lnTo>
                  <a:pt x="1678959" y="1459633"/>
                </a:lnTo>
                <a:lnTo>
                  <a:pt x="1678959" y="1447955"/>
                </a:lnTo>
                <a:lnTo>
                  <a:pt x="1685173" y="1447955"/>
                </a:lnTo>
                <a:lnTo>
                  <a:pt x="1685173" y="1430490"/>
                </a:lnTo>
                <a:lnTo>
                  <a:pt x="1691281" y="1430490"/>
                </a:lnTo>
                <a:lnTo>
                  <a:pt x="1691281" y="1424597"/>
                </a:lnTo>
                <a:lnTo>
                  <a:pt x="1697388" y="1424597"/>
                </a:lnTo>
                <a:lnTo>
                  <a:pt x="1703602" y="1424597"/>
                </a:lnTo>
                <a:lnTo>
                  <a:pt x="1709709" y="1424597"/>
                </a:lnTo>
                <a:lnTo>
                  <a:pt x="1709709" y="1418704"/>
                </a:lnTo>
                <a:lnTo>
                  <a:pt x="1715924" y="1418704"/>
                </a:lnTo>
                <a:lnTo>
                  <a:pt x="1715924" y="1412811"/>
                </a:lnTo>
                <a:lnTo>
                  <a:pt x="1722031" y="1412811"/>
                </a:lnTo>
                <a:lnTo>
                  <a:pt x="1728138" y="1412811"/>
                </a:lnTo>
                <a:lnTo>
                  <a:pt x="1728138" y="1406918"/>
                </a:lnTo>
                <a:lnTo>
                  <a:pt x="1734353" y="1406918"/>
                </a:lnTo>
                <a:lnTo>
                  <a:pt x="1734353" y="1395132"/>
                </a:lnTo>
                <a:lnTo>
                  <a:pt x="1740460" y="1395132"/>
                </a:lnTo>
                <a:lnTo>
                  <a:pt x="1746674" y="1395132"/>
                </a:lnTo>
                <a:lnTo>
                  <a:pt x="1746674" y="1389132"/>
                </a:lnTo>
                <a:lnTo>
                  <a:pt x="1752782" y="1389132"/>
                </a:lnTo>
                <a:lnTo>
                  <a:pt x="1758889" y="1389132"/>
                </a:lnTo>
                <a:lnTo>
                  <a:pt x="1765103" y="1389132"/>
                </a:lnTo>
                <a:lnTo>
                  <a:pt x="1771211" y="1389132"/>
                </a:lnTo>
                <a:lnTo>
                  <a:pt x="1777425" y="1389132"/>
                </a:lnTo>
                <a:lnTo>
                  <a:pt x="1783532" y="1389132"/>
                </a:lnTo>
                <a:lnTo>
                  <a:pt x="1783532" y="1383239"/>
                </a:lnTo>
                <a:lnTo>
                  <a:pt x="1789640" y="1383239"/>
                </a:lnTo>
                <a:lnTo>
                  <a:pt x="1789640" y="1377239"/>
                </a:lnTo>
                <a:lnTo>
                  <a:pt x="1795854" y="1377239"/>
                </a:lnTo>
                <a:lnTo>
                  <a:pt x="1801961" y="1377239"/>
                </a:lnTo>
                <a:lnTo>
                  <a:pt x="1808176" y="1377239"/>
                </a:lnTo>
                <a:lnTo>
                  <a:pt x="1808176" y="1371239"/>
                </a:lnTo>
                <a:lnTo>
                  <a:pt x="1814283" y="1371239"/>
                </a:lnTo>
                <a:lnTo>
                  <a:pt x="1820390" y="1371239"/>
                </a:lnTo>
                <a:lnTo>
                  <a:pt x="1820390" y="1359239"/>
                </a:lnTo>
                <a:lnTo>
                  <a:pt x="1826604" y="1359239"/>
                </a:lnTo>
                <a:lnTo>
                  <a:pt x="1832712" y="1359239"/>
                </a:lnTo>
                <a:lnTo>
                  <a:pt x="1832712" y="1353239"/>
                </a:lnTo>
                <a:lnTo>
                  <a:pt x="1845033" y="1353239"/>
                </a:lnTo>
                <a:lnTo>
                  <a:pt x="1845033" y="1347239"/>
                </a:lnTo>
                <a:lnTo>
                  <a:pt x="1851141" y="1347239"/>
                </a:lnTo>
                <a:lnTo>
                  <a:pt x="1851141" y="1341131"/>
                </a:lnTo>
                <a:lnTo>
                  <a:pt x="1857355" y="1341131"/>
                </a:lnTo>
                <a:lnTo>
                  <a:pt x="1857355" y="1335131"/>
                </a:lnTo>
                <a:lnTo>
                  <a:pt x="1863462" y="1335131"/>
                </a:lnTo>
                <a:lnTo>
                  <a:pt x="1863462" y="1329024"/>
                </a:lnTo>
                <a:lnTo>
                  <a:pt x="1869677" y="1329024"/>
                </a:lnTo>
                <a:lnTo>
                  <a:pt x="1875784" y="1329024"/>
                </a:lnTo>
                <a:lnTo>
                  <a:pt x="1881891" y="1329024"/>
                </a:lnTo>
                <a:lnTo>
                  <a:pt x="1888106" y="1329024"/>
                </a:lnTo>
                <a:lnTo>
                  <a:pt x="1888106" y="1323024"/>
                </a:lnTo>
                <a:lnTo>
                  <a:pt x="1894213" y="1323024"/>
                </a:lnTo>
                <a:lnTo>
                  <a:pt x="1894213" y="1310809"/>
                </a:lnTo>
                <a:lnTo>
                  <a:pt x="1900427" y="1310809"/>
                </a:lnTo>
                <a:lnTo>
                  <a:pt x="1906535" y="1310809"/>
                </a:lnTo>
                <a:lnTo>
                  <a:pt x="1912642" y="1310809"/>
                </a:lnTo>
                <a:lnTo>
                  <a:pt x="1918856" y="1310809"/>
                </a:lnTo>
                <a:lnTo>
                  <a:pt x="1918856" y="1304702"/>
                </a:lnTo>
                <a:lnTo>
                  <a:pt x="1924963" y="1304702"/>
                </a:lnTo>
                <a:lnTo>
                  <a:pt x="1924963" y="1298488"/>
                </a:lnTo>
                <a:lnTo>
                  <a:pt x="1931178" y="1298488"/>
                </a:lnTo>
                <a:lnTo>
                  <a:pt x="1937285" y="1298488"/>
                </a:lnTo>
                <a:lnTo>
                  <a:pt x="1943392" y="1298488"/>
                </a:lnTo>
                <a:lnTo>
                  <a:pt x="1943392" y="1286273"/>
                </a:lnTo>
                <a:lnTo>
                  <a:pt x="1949607" y="1286273"/>
                </a:lnTo>
                <a:lnTo>
                  <a:pt x="1955714" y="1286273"/>
                </a:lnTo>
                <a:lnTo>
                  <a:pt x="1961928" y="1286273"/>
                </a:lnTo>
                <a:lnTo>
                  <a:pt x="1968036" y="1286273"/>
                </a:lnTo>
                <a:lnTo>
                  <a:pt x="1968036" y="1280059"/>
                </a:lnTo>
                <a:lnTo>
                  <a:pt x="1974143" y="1280059"/>
                </a:lnTo>
                <a:lnTo>
                  <a:pt x="1980357" y="1280059"/>
                </a:lnTo>
                <a:lnTo>
                  <a:pt x="1980357" y="1273844"/>
                </a:lnTo>
                <a:lnTo>
                  <a:pt x="1986465" y="1273844"/>
                </a:lnTo>
                <a:lnTo>
                  <a:pt x="1992679" y="1273844"/>
                </a:lnTo>
                <a:lnTo>
                  <a:pt x="1998786" y="1273844"/>
                </a:lnTo>
                <a:lnTo>
                  <a:pt x="2004893" y="1273844"/>
                </a:lnTo>
                <a:lnTo>
                  <a:pt x="2004893" y="1267630"/>
                </a:lnTo>
                <a:lnTo>
                  <a:pt x="2011108" y="1267630"/>
                </a:lnTo>
                <a:lnTo>
                  <a:pt x="2017215" y="1267630"/>
                </a:lnTo>
                <a:lnTo>
                  <a:pt x="2017215" y="1261416"/>
                </a:lnTo>
                <a:lnTo>
                  <a:pt x="2023430" y="1261416"/>
                </a:lnTo>
                <a:lnTo>
                  <a:pt x="2023430" y="1255201"/>
                </a:lnTo>
                <a:lnTo>
                  <a:pt x="2029537" y="1255201"/>
                </a:lnTo>
                <a:lnTo>
                  <a:pt x="2029537" y="1248880"/>
                </a:lnTo>
                <a:lnTo>
                  <a:pt x="2035644" y="1248880"/>
                </a:lnTo>
                <a:lnTo>
                  <a:pt x="2035644" y="1242665"/>
                </a:lnTo>
                <a:lnTo>
                  <a:pt x="2041858" y="1242665"/>
                </a:lnTo>
                <a:lnTo>
                  <a:pt x="2047966" y="1242665"/>
                </a:lnTo>
                <a:lnTo>
                  <a:pt x="2047966" y="1236344"/>
                </a:lnTo>
                <a:lnTo>
                  <a:pt x="2054180" y="1236344"/>
                </a:lnTo>
                <a:lnTo>
                  <a:pt x="2054180" y="1230129"/>
                </a:lnTo>
                <a:lnTo>
                  <a:pt x="2060287" y="1230129"/>
                </a:lnTo>
                <a:lnTo>
                  <a:pt x="2060287" y="1223808"/>
                </a:lnTo>
                <a:lnTo>
                  <a:pt x="2066395" y="1223808"/>
                </a:lnTo>
                <a:lnTo>
                  <a:pt x="2072609" y="1223808"/>
                </a:lnTo>
                <a:lnTo>
                  <a:pt x="2072609" y="1217486"/>
                </a:lnTo>
                <a:lnTo>
                  <a:pt x="2078716" y="1217486"/>
                </a:lnTo>
                <a:lnTo>
                  <a:pt x="2084931" y="1217486"/>
                </a:lnTo>
                <a:lnTo>
                  <a:pt x="2084931" y="1211165"/>
                </a:lnTo>
                <a:lnTo>
                  <a:pt x="2097145" y="1211165"/>
                </a:lnTo>
                <a:lnTo>
                  <a:pt x="2103360" y="1211165"/>
                </a:lnTo>
                <a:lnTo>
                  <a:pt x="2103360" y="1204843"/>
                </a:lnTo>
                <a:lnTo>
                  <a:pt x="2109467" y="1204843"/>
                </a:lnTo>
                <a:lnTo>
                  <a:pt x="2109467" y="1198522"/>
                </a:lnTo>
                <a:lnTo>
                  <a:pt x="2115681" y="1198522"/>
                </a:lnTo>
                <a:lnTo>
                  <a:pt x="2121788" y="1198522"/>
                </a:lnTo>
                <a:lnTo>
                  <a:pt x="2121788" y="1192093"/>
                </a:lnTo>
                <a:lnTo>
                  <a:pt x="2127896" y="1192093"/>
                </a:lnTo>
                <a:lnTo>
                  <a:pt x="2127896" y="1185771"/>
                </a:lnTo>
                <a:lnTo>
                  <a:pt x="2134110" y="1185771"/>
                </a:lnTo>
                <a:lnTo>
                  <a:pt x="2134110" y="1179343"/>
                </a:lnTo>
                <a:lnTo>
                  <a:pt x="2146432" y="1179343"/>
                </a:lnTo>
                <a:lnTo>
                  <a:pt x="2146432" y="1173021"/>
                </a:lnTo>
                <a:lnTo>
                  <a:pt x="2152539" y="1173021"/>
                </a:lnTo>
                <a:lnTo>
                  <a:pt x="2158646" y="1173021"/>
                </a:lnTo>
                <a:lnTo>
                  <a:pt x="2158646" y="1166592"/>
                </a:lnTo>
                <a:lnTo>
                  <a:pt x="2164861" y="1166592"/>
                </a:lnTo>
                <a:lnTo>
                  <a:pt x="2170968" y="1166592"/>
                </a:lnTo>
                <a:lnTo>
                  <a:pt x="2170968" y="1153628"/>
                </a:lnTo>
                <a:lnTo>
                  <a:pt x="2177182" y="1153628"/>
                </a:lnTo>
                <a:lnTo>
                  <a:pt x="2183290" y="1153628"/>
                </a:lnTo>
                <a:lnTo>
                  <a:pt x="2183290" y="1147199"/>
                </a:lnTo>
                <a:lnTo>
                  <a:pt x="2189397" y="1147199"/>
                </a:lnTo>
                <a:lnTo>
                  <a:pt x="2189397" y="1134235"/>
                </a:lnTo>
                <a:lnTo>
                  <a:pt x="2195611" y="1134235"/>
                </a:lnTo>
                <a:lnTo>
                  <a:pt x="2195611" y="1127699"/>
                </a:lnTo>
                <a:lnTo>
                  <a:pt x="2201718" y="1127699"/>
                </a:lnTo>
                <a:lnTo>
                  <a:pt x="2207933" y="1127699"/>
                </a:lnTo>
                <a:lnTo>
                  <a:pt x="2214040" y="1127699"/>
                </a:lnTo>
                <a:lnTo>
                  <a:pt x="2214040" y="1121163"/>
                </a:lnTo>
                <a:lnTo>
                  <a:pt x="2220147" y="1121163"/>
                </a:lnTo>
                <a:lnTo>
                  <a:pt x="2226362" y="1121163"/>
                </a:lnTo>
                <a:lnTo>
                  <a:pt x="2232469" y="1121163"/>
                </a:lnTo>
                <a:lnTo>
                  <a:pt x="2238683" y="1121163"/>
                </a:lnTo>
                <a:lnTo>
                  <a:pt x="2238683" y="1114627"/>
                </a:lnTo>
                <a:lnTo>
                  <a:pt x="2244791" y="1114627"/>
                </a:lnTo>
                <a:lnTo>
                  <a:pt x="2244791" y="1107984"/>
                </a:lnTo>
                <a:lnTo>
                  <a:pt x="2250898" y="1107984"/>
                </a:lnTo>
                <a:lnTo>
                  <a:pt x="2250898" y="1101341"/>
                </a:lnTo>
                <a:lnTo>
                  <a:pt x="2257112" y="1101341"/>
                </a:lnTo>
                <a:lnTo>
                  <a:pt x="2263220" y="1101341"/>
                </a:lnTo>
                <a:lnTo>
                  <a:pt x="2269434" y="1101341"/>
                </a:lnTo>
                <a:lnTo>
                  <a:pt x="2269434" y="1088162"/>
                </a:lnTo>
                <a:lnTo>
                  <a:pt x="2275541" y="1088162"/>
                </a:lnTo>
                <a:lnTo>
                  <a:pt x="2275541" y="1081519"/>
                </a:lnTo>
                <a:lnTo>
                  <a:pt x="2281649" y="1081519"/>
                </a:lnTo>
                <a:lnTo>
                  <a:pt x="2287863" y="1081519"/>
                </a:lnTo>
                <a:lnTo>
                  <a:pt x="2293970" y="1081519"/>
                </a:lnTo>
                <a:lnTo>
                  <a:pt x="2300185" y="1081519"/>
                </a:lnTo>
                <a:lnTo>
                  <a:pt x="2300185" y="1074769"/>
                </a:lnTo>
                <a:lnTo>
                  <a:pt x="2306292" y="1074769"/>
                </a:lnTo>
                <a:lnTo>
                  <a:pt x="2306292" y="1068126"/>
                </a:lnTo>
                <a:lnTo>
                  <a:pt x="2312399" y="1068126"/>
                </a:lnTo>
                <a:lnTo>
                  <a:pt x="2318613" y="1068126"/>
                </a:lnTo>
                <a:lnTo>
                  <a:pt x="2324721" y="1068126"/>
                </a:lnTo>
                <a:lnTo>
                  <a:pt x="2330935" y="1068126"/>
                </a:lnTo>
                <a:lnTo>
                  <a:pt x="2330935" y="1061376"/>
                </a:lnTo>
                <a:lnTo>
                  <a:pt x="2367793" y="1061376"/>
                </a:lnTo>
                <a:lnTo>
                  <a:pt x="2367793" y="1054626"/>
                </a:lnTo>
                <a:lnTo>
                  <a:pt x="2373900" y="1054626"/>
                </a:lnTo>
                <a:lnTo>
                  <a:pt x="2373900" y="1034161"/>
                </a:lnTo>
                <a:lnTo>
                  <a:pt x="2380115" y="1034161"/>
                </a:lnTo>
                <a:lnTo>
                  <a:pt x="2386222" y="1034161"/>
                </a:lnTo>
                <a:lnTo>
                  <a:pt x="2392436" y="1034161"/>
                </a:lnTo>
                <a:lnTo>
                  <a:pt x="2398544" y="1034161"/>
                </a:lnTo>
                <a:lnTo>
                  <a:pt x="2398544" y="1027304"/>
                </a:lnTo>
                <a:lnTo>
                  <a:pt x="2404651" y="1027304"/>
                </a:lnTo>
                <a:lnTo>
                  <a:pt x="2404651" y="1020447"/>
                </a:lnTo>
                <a:lnTo>
                  <a:pt x="2410865" y="1020447"/>
                </a:lnTo>
                <a:lnTo>
                  <a:pt x="2416972" y="1020447"/>
                </a:lnTo>
                <a:lnTo>
                  <a:pt x="2416972" y="1013482"/>
                </a:lnTo>
                <a:lnTo>
                  <a:pt x="2423187" y="1013482"/>
                </a:lnTo>
                <a:lnTo>
                  <a:pt x="2429294" y="1013482"/>
                </a:lnTo>
                <a:lnTo>
                  <a:pt x="2435401" y="1013482"/>
                </a:lnTo>
                <a:lnTo>
                  <a:pt x="2441616" y="1013482"/>
                </a:lnTo>
                <a:lnTo>
                  <a:pt x="2447723" y="1013482"/>
                </a:lnTo>
                <a:lnTo>
                  <a:pt x="2447723" y="1006518"/>
                </a:lnTo>
                <a:lnTo>
                  <a:pt x="2453937" y="1006518"/>
                </a:lnTo>
                <a:lnTo>
                  <a:pt x="2460045" y="1006518"/>
                </a:lnTo>
                <a:lnTo>
                  <a:pt x="2460045" y="999554"/>
                </a:lnTo>
                <a:lnTo>
                  <a:pt x="2466152" y="999554"/>
                </a:lnTo>
                <a:lnTo>
                  <a:pt x="2466152" y="992589"/>
                </a:lnTo>
                <a:lnTo>
                  <a:pt x="2472366" y="992589"/>
                </a:lnTo>
                <a:lnTo>
                  <a:pt x="2472366" y="985518"/>
                </a:lnTo>
                <a:lnTo>
                  <a:pt x="2478474" y="985518"/>
                </a:lnTo>
                <a:lnTo>
                  <a:pt x="2478474" y="978553"/>
                </a:lnTo>
                <a:lnTo>
                  <a:pt x="2484688" y="978553"/>
                </a:lnTo>
                <a:lnTo>
                  <a:pt x="2490795" y="978553"/>
                </a:lnTo>
                <a:lnTo>
                  <a:pt x="2490795" y="971482"/>
                </a:lnTo>
                <a:lnTo>
                  <a:pt x="2496902" y="971482"/>
                </a:lnTo>
                <a:lnTo>
                  <a:pt x="2496902" y="964410"/>
                </a:lnTo>
                <a:lnTo>
                  <a:pt x="2503117" y="964410"/>
                </a:lnTo>
                <a:lnTo>
                  <a:pt x="2503117" y="957446"/>
                </a:lnTo>
                <a:lnTo>
                  <a:pt x="2509224" y="957446"/>
                </a:lnTo>
                <a:lnTo>
                  <a:pt x="2515439" y="957446"/>
                </a:lnTo>
                <a:lnTo>
                  <a:pt x="2515439" y="950374"/>
                </a:lnTo>
                <a:lnTo>
                  <a:pt x="2521546" y="950374"/>
                </a:lnTo>
                <a:lnTo>
                  <a:pt x="2521546" y="943195"/>
                </a:lnTo>
                <a:lnTo>
                  <a:pt x="2527653" y="943195"/>
                </a:lnTo>
                <a:lnTo>
                  <a:pt x="2527653" y="936124"/>
                </a:lnTo>
                <a:lnTo>
                  <a:pt x="2533867" y="936124"/>
                </a:lnTo>
                <a:lnTo>
                  <a:pt x="2570725" y="936124"/>
                </a:lnTo>
                <a:lnTo>
                  <a:pt x="2570725" y="928945"/>
                </a:lnTo>
                <a:lnTo>
                  <a:pt x="2576940" y="928945"/>
                </a:lnTo>
                <a:lnTo>
                  <a:pt x="2583047" y="928945"/>
                </a:lnTo>
                <a:lnTo>
                  <a:pt x="2589154" y="928945"/>
                </a:lnTo>
                <a:lnTo>
                  <a:pt x="2589154" y="921766"/>
                </a:lnTo>
                <a:lnTo>
                  <a:pt x="2595369" y="921766"/>
                </a:lnTo>
                <a:lnTo>
                  <a:pt x="2595369" y="914481"/>
                </a:lnTo>
                <a:lnTo>
                  <a:pt x="2601476" y="914481"/>
                </a:lnTo>
                <a:lnTo>
                  <a:pt x="2607690" y="914481"/>
                </a:lnTo>
                <a:lnTo>
                  <a:pt x="2607690" y="907195"/>
                </a:lnTo>
                <a:lnTo>
                  <a:pt x="2613797" y="907195"/>
                </a:lnTo>
                <a:lnTo>
                  <a:pt x="2619905" y="907195"/>
                </a:lnTo>
                <a:lnTo>
                  <a:pt x="2626119" y="907195"/>
                </a:lnTo>
                <a:lnTo>
                  <a:pt x="2626119" y="899909"/>
                </a:lnTo>
                <a:lnTo>
                  <a:pt x="2632226" y="899909"/>
                </a:lnTo>
                <a:lnTo>
                  <a:pt x="2632226" y="892623"/>
                </a:lnTo>
                <a:lnTo>
                  <a:pt x="2638441" y="892623"/>
                </a:lnTo>
                <a:lnTo>
                  <a:pt x="2644548" y="892623"/>
                </a:lnTo>
                <a:lnTo>
                  <a:pt x="2644548" y="885230"/>
                </a:lnTo>
                <a:lnTo>
                  <a:pt x="2650655" y="885230"/>
                </a:lnTo>
                <a:lnTo>
                  <a:pt x="2650655" y="870444"/>
                </a:lnTo>
                <a:lnTo>
                  <a:pt x="2656870" y="870444"/>
                </a:lnTo>
                <a:lnTo>
                  <a:pt x="2656870" y="863051"/>
                </a:lnTo>
                <a:lnTo>
                  <a:pt x="2662977" y="863051"/>
                </a:lnTo>
                <a:lnTo>
                  <a:pt x="2662977" y="855658"/>
                </a:lnTo>
                <a:lnTo>
                  <a:pt x="2669191" y="855658"/>
                </a:lnTo>
                <a:lnTo>
                  <a:pt x="2675299" y="855658"/>
                </a:lnTo>
                <a:lnTo>
                  <a:pt x="2681406" y="855658"/>
                </a:lnTo>
                <a:lnTo>
                  <a:pt x="2687620" y="855658"/>
                </a:lnTo>
                <a:lnTo>
                  <a:pt x="2693728" y="855658"/>
                </a:lnTo>
                <a:lnTo>
                  <a:pt x="2693728" y="833265"/>
                </a:lnTo>
                <a:lnTo>
                  <a:pt x="2699942" y="833265"/>
                </a:lnTo>
                <a:lnTo>
                  <a:pt x="2706049" y="833265"/>
                </a:lnTo>
                <a:lnTo>
                  <a:pt x="2712156" y="833265"/>
                </a:lnTo>
                <a:lnTo>
                  <a:pt x="2718371" y="833265"/>
                </a:lnTo>
                <a:lnTo>
                  <a:pt x="2718371" y="825765"/>
                </a:lnTo>
                <a:lnTo>
                  <a:pt x="2724478" y="825765"/>
                </a:lnTo>
                <a:lnTo>
                  <a:pt x="2730692" y="825765"/>
                </a:lnTo>
                <a:lnTo>
                  <a:pt x="2730692" y="810764"/>
                </a:lnTo>
                <a:lnTo>
                  <a:pt x="2736800" y="810764"/>
                </a:lnTo>
                <a:lnTo>
                  <a:pt x="2736800" y="803264"/>
                </a:lnTo>
                <a:lnTo>
                  <a:pt x="2742907" y="803264"/>
                </a:lnTo>
                <a:lnTo>
                  <a:pt x="2742907" y="795764"/>
                </a:lnTo>
                <a:lnTo>
                  <a:pt x="2749121" y="795764"/>
                </a:lnTo>
                <a:lnTo>
                  <a:pt x="2749121" y="788264"/>
                </a:lnTo>
                <a:lnTo>
                  <a:pt x="2755229" y="788264"/>
                </a:lnTo>
                <a:lnTo>
                  <a:pt x="2755229" y="780764"/>
                </a:lnTo>
                <a:lnTo>
                  <a:pt x="2761443" y="780764"/>
                </a:lnTo>
                <a:lnTo>
                  <a:pt x="2761443" y="773157"/>
                </a:lnTo>
                <a:lnTo>
                  <a:pt x="2767550" y="773157"/>
                </a:lnTo>
                <a:lnTo>
                  <a:pt x="2767550" y="765656"/>
                </a:lnTo>
                <a:lnTo>
                  <a:pt x="2798301" y="765656"/>
                </a:lnTo>
                <a:lnTo>
                  <a:pt x="2798301" y="750335"/>
                </a:lnTo>
                <a:lnTo>
                  <a:pt x="2804408" y="750335"/>
                </a:lnTo>
                <a:lnTo>
                  <a:pt x="2810623" y="750335"/>
                </a:lnTo>
                <a:lnTo>
                  <a:pt x="2810623" y="742727"/>
                </a:lnTo>
                <a:lnTo>
                  <a:pt x="2816730" y="742727"/>
                </a:lnTo>
                <a:lnTo>
                  <a:pt x="2822944" y="742727"/>
                </a:lnTo>
                <a:lnTo>
                  <a:pt x="2822944" y="735013"/>
                </a:lnTo>
                <a:lnTo>
                  <a:pt x="2829051" y="735013"/>
                </a:lnTo>
                <a:lnTo>
                  <a:pt x="2829051" y="727406"/>
                </a:lnTo>
                <a:lnTo>
                  <a:pt x="2835159" y="727406"/>
                </a:lnTo>
                <a:lnTo>
                  <a:pt x="2841373" y="727406"/>
                </a:lnTo>
                <a:lnTo>
                  <a:pt x="2841373" y="719691"/>
                </a:lnTo>
                <a:lnTo>
                  <a:pt x="2847480" y="719691"/>
                </a:lnTo>
                <a:lnTo>
                  <a:pt x="2853695" y="719691"/>
                </a:lnTo>
                <a:lnTo>
                  <a:pt x="2853695" y="711977"/>
                </a:lnTo>
                <a:lnTo>
                  <a:pt x="2859802" y="711977"/>
                </a:lnTo>
                <a:lnTo>
                  <a:pt x="2865909" y="711977"/>
                </a:lnTo>
                <a:lnTo>
                  <a:pt x="2865909" y="704155"/>
                </a:lnTo>
                <a:lnTo>
                  <a:pt x="2872124" y="704155"/>
                </a:lnTo>
                <a:lnTo>
                  <a:pt x="2927410" y="704155"/>
                </a:lnTo>
                <a:lnTo>
                  <a:pt x="2927410" y="696334"/>
                </a:lnTo>
                <a:lnTo>
                  <a:pt x="2933625" y="696334"/>
                </a:lnTo>
                <a:lnTo>
                  <a:pt x="2933625" y="680476"/>
                </a:lnTo>
                <a:lnTo>
                  <a:pt x="2939732" y="680476"/>
                </a:lnTo>
                <a:lnTo>
                  <a:pt x="2945946" y="680476"/>
                </a:lnTo>
                <a:lnTo>
                  <a:pt x="2952054" y="680476"/>
                </a:lnTo>
                <a:lnTo>
                  <a:pt x="2952054" y="672548"/>
                </a:lnTo>
                <a:lnTo>
                  <a:pt x="2958161" y="672548"/>
                </a:lnTo>
                <a:lnTo>
                  <a:pt x="2958161" y="664512"/>
                </a:lnTo>
                <a:lnTo>
                  <a:pt x="2964375" y="664512"/>
                </a:lnTo>
                <a:lnTo>
                  <a:pt x="2970483" y="664512"/>
                </a:lnTo>
                <a:lnTo>
                  <a:pt x="2976697" y="664512"/>
                </a:lnTo>
                <a:lnTo>
                  <a:pt x="2982804" y="664512"/>
                </a:lnTo>
                <a:lnTo>
                  <a:pt x="2988912" y="664512"/>
                </a:lnTo>
                <a:lnTo>
                  <a:pt x="2988912" y="648440"/>
                </a:lnTo>
                <a:lnTo>
                  <a:pt x="2995126" y="648440"/>
                </a:lnTo>
                <a:lnTo>
                  <a:pt x="2995126" y="640297"/>
                </a:lnTo>
                <a:lnTo>
                  <a:pt x="3001233" y="640297"/>
                </a:lnTo>
                <a:lnTo>
                  <a:pt x="3007448" y="640297"/>
                </a:lnTo>
                <a:lnTo>
                  <a:pt x="3013555" y="640297"/>
                </a:lnTo>
                <a:lnTo>
                  <a:pt x="3019662" y="640297"/>
                </a:lnTo>
                <a:lnTo>
                  <a:pt x="3025876" y="640297"/>
                </a:lnTo>
                <a:lnTo>
                  <a:pt x="3025876" y="632154"/>
                </a:lnTo>
                <a:lnTo>
                  <a:pt x="3062734" y="632154"/>
                </a:lnTo>
                <a:lnTo>
                  <a:pt x="3062734" y="623797"/>
                </a:lnTo>
                <a:lnTo>
                  <a:pt x="3068949" y="623797"/>
                </a:lnTo>
                <a:lnTo>
                  <a:pt x="3075056" y="623797"/>
                </a:lnTo>
                <a:lnTo>
                  <a:pt x="3075056" y="615547"/>
                </a:lnTo>
                <a:lnTo>
                  <a:pt x="3081163" y="615547"/>
                </a:lnTo>
                <a:lnTo>
                  <a:pt x="3081163" y="607082"/>
                </a:lnTo>
                <a:lnTo>
                  <a:pt x="3093485" y="607082"/>
                </a:lnTo>
                <a:lnTo>
                  <a:pt x="3099699" y="607082"/>
                </a:lnTo>
                <a:lnTo>
                  <a:pt x="3099699" y="598725"/>
                </a:lnTo>
                <a:lnTo>
                  <a:pt x="3105807" y="598725"/>
                </a:lnTo>
                <a:lnTo>
                  <a:pt x="3111914" y="598725"/>
                </a:lnTo>
                <a:lnTo>
                  <a:pt x="3111914" y="590260"/>
                </a:lnTo>
                <a:lnTo>
                  <a:pt x="3118128" y="590260"/>
                </a:lnTo>
                <a:lnTo>
                  <a:pt x="3118128" y="573331"/>
                </a:lnTo>
                <a:lnTo>
                  <a:pt x="3124235" y="573331"/>
                </a:lnTo>
                <a:lnTo>
                  <a:pt x="3130450" y="573331"/>
                </a:lnTo>
                <a:lnTo>
                  <a:pt x="3136557" y="573331"/>
                </a:lnTo>
                <a:lnTo>
                  <a:pt x="3142664" y="573331"/>
                </a:lnTo>
                <a:lnTo>
                  <a:pt x="3148879" y="573331"/>
                </a:lnTo>
                <a:lnTo>
                  <a:pt x="3148879" y="564760"/>
                </a:lnTo>
                <a:lnTo>
                  <a:pt x="3185737" y="564760"/>
                </a:lnTo>
                <a:lnTo>
                  <a:pt x="3185737" y="556188"/>
                </a:lnTo>
                <a:lnTo>
                  <a:pt x="3191951" y="556188"/>
                </a:lnTo>
                <a:lnTo>
                  <a:pt x="3191951" y="547510"/>
                </a:lnTo>
                <a:lnTo>
                  <a:pt x="3198058" y="547510"/>
                </a:lnTo>
                <a:lnTo>
                  <a:pt x="3204165" y="547510"/>
                </a:lnTo>
                <a:lnTo>
                  <a:pt x="3210380" y="547510"/>
                </a:lnTo>
                <a:lnTo>
                  <a:pt x="3210380" y="538724"/>
                </a:lnTo>
                <a:lnTo>
                  <a:pt x="3216487" y="538724"/>
                </a:lnTo>
                <a:lnTo>
                  <a:pt x="3222702" y="538724"/>
                </a:lnTo>
                <a:lnTo>
                  <a:pt x="3228809" y="538724"/>
                </a:lnTo>
                <a:lnTo>
                  <a:pt x="3228809" y="530045"/>
                </a:lnTo>
                <a:lnTo>
                  <a:pt x="3234916" y="530045"/>
                </a:lnTo>
                <a:lnTo>
                  <a:pt x="3241130" y="530045"/>
                </a:lnTo>
                <a:lnTo>
                  <a:pt x="3247238" y="530045"/>
                </a:lnTo>
                <a:lnTo>
                  <a:pt x="3253452" y="530045"/>
                </a:lnTo>
                <a:lnTo>
                  <a:pt x="3253452" y="521152"/>
                </a:lnTo>
                <a:lnTo>
                  <a:pt x="3259559" y="521152"/>
                </a:lnTo>
                <a:lnTo>
                  <a:pt x="3259559" y="512259"/>
                </a:lnTo>
                <a:lnTo>
                  <a:pt x="3265667" y="512259"/>
                </a:lnTo>
                <a:lnTo>
                  <a:pt x="3265667" y="503366"/>
                </a:lnTo>
                <a:lnTo>
                  <a:pt x="3271881" y="503366"/>
                </a:lnTo>
                <a:lnTo>
                  <a:pt x="3277988" y="503366"/>
                </a:lnTo>
                <a:lnTo>
                  <a:pt x="3284203" y="503366"/>
                </a:lnTo>
                <a:lnTo>
                  <a:pt x="3290310" y="503366"/>
                </a:lnTo>
                <a:lnTo>
                  <a:pt x="3290310" y="494366"/>
                </a:lnTo>
                <a:lnTo>
                  <a:pt x="3296417" y="494366"/>
                </a:lnTo>
                <a:lnTo>
                  <a:pt x="3296417" y="485366"/>
                </a:lnTo>
                <a:lnTo>
                  <a:pt x="3302632" y="485366"/>
                </a:lnTo>
                <a:lnTo>
                  <a:pt x="3345704" y="485366"/>
                </a:lnTo>
                <a:lnTo>
                  <a:pt x="3345704" y="476151"/>
                </a:lnTo>
                <a:lnTo>
                  <a:pt x="3382562" y="476151"/>
                </a:lnTo>
                <a:lnTo>
                  <a:pt x="3382562" y="466829"/>
                </a:lnTo>
                <a:lnTo>
                  <a:pt x="3388669" y="466829"/>
                </a:lnTo>
                <a:lnTo>
                  <a:pt x="3388669" y="457401"/>
                </a:lnTo>
                <a:lnTo>
                  <a:pt x="3394883" y="457401"/>
                </a:lnTo>
                <a:lnTo>
                  <a:pt x="3400991" y="457401"/>
                </a:lnTo>
                <a:lnTo>
                  <a:pt x="3407205" y="457401"/>
                </a:lnTo>
                <a:lnTo>
                  <a:pt x="3413312" y="457401"/>
                </a:lnTo>
                <a:lnTo>
                  <a:pt x="3413312" y="447972"/>
                </a:lnTo>
                <a:lnTo>
                  <a:pt x="3554743" y="447972"/>
                </a:lnTo>
                <a:lnTo>
                  <a:pt x="3554743" y="438008"/>
                </a:lnTo>
                <a:lnTo>
                  <a:pt x="3591708" y="438008"/>
                </a:lnTo>
                <a:lnTo>
                  <a:pt x="3591708" y="407686"/>
                </a:lnTo>
                <a:lnTo>
                  <a:pt x="3628566" y="407686"/>
                </a:lnTo>
                <a:lnTo>
                  <a:pt x="3628566" y="397400"/>
                </a:lnTo>
                <a:lnTo>
                  <a:pt x="3634673" y="397400"/>
                </a:lnTo>
                <a:lnTo>
                  <a:pt x="3640888" y="397400"/>
                </a:lnTo>
                <a:lnTo>
                  <a:pt x="3646995" y="397400"/>
                </a:lnTo>
                <a:lnTo>
                  <a:pt x="3646995" y="387114"/>
                </a:lnTo>
                <a:lnTo>
                  <a:pt x="3653209" y="387114"/>
                </a:lnTo>
                <a:lnTo>
                  <a:pt x="3653209" y="376721"/>
                </a:lnTo>
                <a:lnTo>
                  <a:pt x="3659317" y="376721"/>
                </a:lnTo>
                <a:lnTo>
                  <a:pt x="3733139" y="376721"/>
                </a:lnTo>
                <a:lnTo>
                  <a:pt x="3733139" y="366006"/>
                </a:lnTo>
                <a:lnTo>
                  <a:pt x="3739247" y="366006"/>
                </a:lnTo>
                <a:lnTo>
                  <a:pt x="3739247" y="355292"/>
                </a:lnTo>
                <a:lnTo>
                  <a:pt x="3745461" y="355292"/>
                </a:lnTo>
                <a:lnTo>
                  <a:pt x="3751568" y="355292"/>
                </a:lnTo>
                <a:lnTo>
                  <a:pt x="3757676" y="355292"/>
                </a:lnTo>
                <a:lnTo>
                  <a:pt x="3757676" y="344470"/>
                </a:lnTo>
                <a:lnTo>
                  <a:pt x="3763890" y="344470"/>
                </a:lnTo>
                <a:lnTo>
                  <a:pt x="3769997" y="344470"/>
                </a:lnTo>
                <a:lnTo>
                  <a:pt x="3776212" y="344470"/>
                </a:lnTo>
                <a:lnTo>
                  <a:pt x="3776212" y="333541"/>
                </a:lnTo>
                <a:lnTo>
                  <a:pt x="3782319" y="333541"/>
                </a:lnTo>
                <a:lnTo>
                  <a:pt x="3788426" y="333541"/>
                </a:lnTo>
                <a:lnTo>
                  <a:pt x="3794641" y="333541"/>
                </a:lnTo>
                <a:lnTo>
                  <a:pt x="3800748" y="333541"/>
                </a:lnTo>
                <a:lnTo>
                  <a:pt x="3800748" y="322398"/>
                </a:lnTo>
                <a:lnTo>
                  <a:pt x="3831498" y="322398"/>
                </a:lnTo>
                <a:lnTo>
                  <a:pt x="3831498" y="311148"/>
                </a:lnTo>
                <a:lnTo>
                  <a:pt x="3899214" y="311148"/>
                </a:lnTo>
                <a:lnTo>
                  <a:pt x="3899214" y="299469"/>
                </a:lnTo>
                <a:lnTo>
                  <a:pt x="3905321" y="299469"/>
                </a:lnTo>
                <a:lnTo>
                  <a:pt x="3911428" y="299469"/>
                </a:lnTo>
                <a:lnTo>
                  <a:pt x="3917643" y="299469"/>
                </a:lnTo>
                <a:lnTo>
                  <a:pt x="3923750" y="299469"/>
                </a:lnTo>
                <a:lnTo>
                  <a:pt x="3923750" y="276005"/>
                </a:lnTo>
                <a:lnTo>
                  <a:pt x="3960715" y="276005"/>
                </a:lnTo>
                <a:lnTo>
                  <a:pt x="3960715" y="264219"/>
                </a:lnTo>
                <a:lnTo>
                  <a:pt x="3966822" y="264219"/>
                </a:lnTo>
                <a:lnTo>
                  <a:pt x="3979144" y="264219"/>
                </a:lnTo>
                <a:lnTo>
                  <a:pt x="3991466" y="264219"/>
                </a:lnTo>
                <a:lnTo>
                  <a:pt x="3991466" y="252218"/>
                </a:lnTo>
                <a:lnTo>
                  <a:pt x="3997573" y="252218"/>
                </a:lnTo>
                <a:lnTo>
                  <a:pt x="3997573" y="240218"/>
                </a:lnTo>
                <a:lnTo>
                  <a:pt x="4003680" y="240218"/>
                </a:lnTo>
                <a:lnTo>
                  <a:pt x="4009895" y="240218"/>
                </a:lnTo>
                <a:lnTo>
                  <a:pt x="4009895" y="228111"/>
                </a:lnTo>
                <a:lnTo>
                  <a:pt x="4016002" y="228111"/>
                </a:lnTo>
                <a:lnTo>
                  <a:pt x="4071396" y="228111"/>
                </a:lnTo>
                <a:lnTo>
                  <a:pt x="4071396" y="215896"/>
                </a:lnTo>
                <a:lnTo>
                  <a:pt x="4145218" y="215896"/>
                </a:lnTo>
                <a:lnTo>
                  <a:pt x="4145218" y="203253"/>
                </a:lnTo>
                <a:lnTo>
                  <a:pt x="4218934" y="203253"/>
                </a:lnTo>
                <a:lnTo>
                  <a:pt x="4218934" y="190289"/>
                </a:lnTo>
                <a:lnTo>
                  <a:pt x="4255899" y="190289"/>
                </a:lnTo>
                <a:lnTo>
                  <a:pt x="4255899" y="177003"/>
                </a:lnTo>
                <a:lnTo>
                  <a:pt x="4298971" y="177003"/>
                </a:lnTo>
                <a:lnTo>
                  <a:pt x="4298971" y="163503"/>
                </a:lnTo>
                <a:lnTo>
                  <a:pt x="4354258" y="163503"/>
                </a:lnTo>
                <a:lnTo>
                  <a:pt x="4354258" y="135645"/>
                </a:lnTo>
                <a:lnTo>
                  <a:pt x="4360472" y="135645"/>
                </a:lnTo>
                <a:lnTo>
                  <a:pt x="4366580" y="135645"/>
                </a:lnTo>
                <a:lnTo>
                  <a:pt x="4378901" y="135645"/>
                </a:lnTo>
                <a:lnTo>
                  <a:pt x="4378901" y="121609"/>
                </a:lnTo>
                <a:lnTo>
                  <a:pt x="4458831" y="121609"/>
                </a:lnTo>
                <a:lnTo>
                  <a:pt x="4458831" y="106930"/>
                </a:lnTo>
                <a:lnTo>
                  <a:pt x="4464939" y="106930"/>
                </a:lnTo>
                <a:lnTo>
                  <a:pt x="4464939" y="92251"/>
                </a:lnTo>
                <a:lnTo>
                  <a:pt x="4471153" y="92251"/>
                </a:lnTo>
                <a:lnTo>
                  <a:pt x="4508011" y="92251"/>
                </a:lnTo>
                <a:lnTo>
                  <a:pt x="4508011" y="77251"/>
                </a:lnTo>
                <a:lnTo>
                  <a:pt x="4514225" y="77251"/>
                </a:lnTo>
                <a:lnTo>
                  <a:pt x="4520332" y="77251"/>
                </a:lnTo>
                <a:lnTo>
                  <a:pt x="4520332" y="62143"/>
                </a:lnTo>
                <a:lnTo>
                  <a:pt x="4526440" y="62143"/>
                </a:lnTo>
                <a:lnTo>
                  <a:pt x="4532654" y="62143"/>
                </a:lnTo>
                <a:lnTo>
                  <a:pt x="4538761" y="62143"/>
                </a:lnTo>
                <a:lnTo>
                  <a:pt x="4538761" y="46822"/>
                </a:lnTo>
                <a:lnTo>
                  <a:pt x="4551083" y="46822"/>
                </a:lnTo>
                <a:lnTo>
                  <a:pt x="4551083" y="31393"/>
                </a:lnTo>
                <a:lnTo>
                  <a:pt x="4557190" y="31393"/>
                </a:lnTo>
                <a:lnTo>
                  <a:pt x="4563405" y="31393"/>
                </a:lnTo>
                <a:lnTo>
                  <a:pt x="4569512" y="31393"/>
                </a:lnTo>
                <a:lnTo>
                  <a:pt x="4569512" y="15857"/>
                </a:lnTo>
                <a:lnTo>
                  <a:pt x="4575726" y="15857"/>
                </a:lnTo>
                <a:lnTo>
                  <a:pt x="4581834" y="15857"/>
                </a:lnTo>
                <a:lnTo>
                  <a:pt x="4594155" y="15857"/>
                </a:lnTo>
                <a:lnTo>
                  <a:pt x="4594155" y="0"/>
                </a:lnTo>
                <a:lnTo>
                  <a:pt x="4710943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00BFC4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6" name="Graphic 109">
            <a:extLst>
              <a:ext uri="{FF2B5EF4-FFF2-40B4-BE49-F238E27FC236}">
                <a16:creationId xmlns:a16="http://schemas.microsoft.com/office/drawing/2014/main" id="{F28638BD-3557-2B8E-F901-7DAAB5476652}"/>
              </a:ext>
            </a:extLst>
          </p:cNvPr>
          <p:cNvSpPr/>
          <p:nvPr/>
        </p:nvSpPr>
        <p:spPr>
          <a:xfrm>
            <a:off x="8667076" y="3255933"/>
            <a:ext cx="2718942" cy="1791450"/>
          </a:xfrm>
          <a:custGeom>
            <a:avLst/>
            <a:gdLst/>
            <a:ahLst/>
            <a:cxnLst/>
            <a:rect l="l" t="t" r="r" b="b"/>
            <a:pathLst>
              <a:path w="4714240" h="2837180">
                <a:moveTo>
                  <a:pt x="0" y="2836766"/>
                </a:moveTo>
                <a:lnTo>
                  <a:pt x="0" y="2760907"/>
                </a:lnTo>
                <a:lnTo>
                  <a:pt x="6214" y="2760907"/>
                </a:lnTo>
                <a:lnTo>
                  <a:pt x="6214" y="2739050"/>
                </a:lnTo>
                <a:lnTo>
                  <a:pt x="12321" y="2739050"/>
                </a:lnTo>
                <a:lnTo>
                  <a:pt x="12321" y="2706263"/>
                </a:lnTo>
                <a:lnTo>
                  <a:pt x="18428" y="2706263"/>
                </a:lnTo>
                <a:lnTo>
                  <a:pt x="18428" y="2629226"/>
                </a:lnTo>
                <a:lnTo>
                  <a:pt x="24643" y="2629226"/>
                </a:lnTo>
                <a:lnTo>
                  <a:pt x="24643" y="2618190"/>
                </a:lnTo>
                <a:lnTo>
                  <a:pt x="30750" y="2618190"/>
                </a:lnTo>
                <a:lnTo>
                  <a:pt x="30750" y="2562797"/>
                </a:lnTo>
                <a:lnTo>
                  <a:pt x="36964" y="2562797"/>
                </a:lnTo>
                <a:lnTo>
                  <a:pt x="36964" y="2551761"/>
                </a:lnTo>
                <a:lnTo>
                  <a:pt x="43072" y="2551761"/>
                </a:lnTo>
                <a:lnTo>
                  <a:pt x="43072" y="2507403"/>
                </a:lnTo>
                <a:lnTo>
                  <a:pt x="49179" y="2507403"/>
                </a:lnTo>
                <a:lnTo>
                  <a:pt x="55393" y="2507403"/>
                </a:lnTo>
                <a:lnTo>
                  <a:pt x="61501" y="2507403"/>
                </a:lnTo>
                <a:lnTo>
                  <a:pt x="61501" y="2485117"/>
                </a:lnTo>
                <a:lnTo>
                  <a:pt x="67715" y="2485117"/>
                </a:lnTo>
                <a:lnTo>
                  <a:pt x="67715" y="2473973"/>
                </a:lnTo>
                <a:lnTo>
                  <a:pt x="73822" y="2473973"/>
                </a:lnTo>
                <a:lnTo>
                  <a:pt x="116895" y="2473973"/>
                </a:lnTo>
                <a:lnTo>
                  <a:pt x="116895" y="2462616"/>
                </a:lnTo>
                <a:lnTo>
                  <a:pt x="123002" y="2462616"/>
                </a:lnTo>
                <a:lnTo>
                  <a:pt x="123002" y="2451259"/>
                </a:lnTo>
                <a:lnTo>
                  <a:pt x="129216" y="2451259"/>
                </a:lnTo>
                <a:lnTo>
                  <a:pt x="135323" y="2451259"/>
                </a:lnTo>
                <a:lnTo>
                  <a:pt x="141431" y="2451259"/>
                </a:lnTo>
                <a:lnTo>
                  <a:pt x="147645" y="2451259"/>
                </a:lnTo>
                <a:lnTo>
                  <a:pt x="147645" y="2439687"/>
                </a:lnTo>
                <a:lnTo>
                  <a:pt x="153752" y="2439687"/>
                </a:lnTo>
                <a:lnTo>
                  <a:pt x="153752" y="2428223"/>
                </a:lnTo>
                <a:lnTo>
                  <a:pt x="159967" y="2428223"/>
                </a:lnTo>
                <a:lnTo>
                  <a:pt x="159967" y="2416651"/>
                </a:lnTo>
                <a:lnTo>
                  <a:pt x="166074" y="2416651"/>
                </a:lnTo>
                <a:lnTo>
                  <a:pt x="172181" y="2416651"/>
                </a:lnTo>
                <a:lnTo>
                  <a:pt x="172181" y="2393401"/>
                </a:lnTo>
                <a:lnTo>
                  <a:pt x="178396" y="2393401"/>
                </a:lnTo>
                <a:lnTo>
                  <a:pt x="178396" y="2381722"/>
                </a:lnTo>
                <a:lnTo>
                  <a:pt x="184503" y="2381722"/>
                </a:lnTo>
                <a:lnTo>
                  <a:pt x="184503" y="2370043"/>
                </a:lnTo>
                <a:lnTo>
                  <a:pt x="190717" y="2370043"/>
                </a:lnTo>
                <a:lnTo>
                  <a:pt x="252218" y="2370043"/>
                </a:lnTo>
                <a:lnTo>
                  <a:pt x="252218" y="2358150"/>
                </a:lnTo>
                <a:lnTo>
                  <a:pt x="282969" y="2358150"/>
                </a:lnTo>
                <a:lnTo>
                  <a:pt x="282969" y="2346043"/>
                </a:lnTo>
                <a:lnTo>
                  <a:pt x="356685" y="2346043"/>
                </a:lnTo>
                <a:lnTo>
                  <a:pt x="356685" y="2333721"/>
                </a:lnTo>
                <a:lnTo>
                  <a:pt x="393650" y="2333721"/>
                </a:lnTo>
                <a:lnTo>
                  <a:pt x="393650" y="2321292"/>
                </a:lnTo>
                <a:lnTo>
                  <a:pt x="399757" y="2321292"/>
                </a:lnTo>
                <a:lnTo>
                  <a:pt x="405971" y="2321292"/>
                </a:lnTo>
                <a:lnTo>
                  <a:pt x="412078" y="2321292"/>
                </a:lnTo>
                <a:lnTo>
                  <a:pt x="424400" y="2321292"/>
                </a:lnTo>
                <a:lnTo>
                  <a:pt x="424400" y="2308756"/>
                </a:lnTo>
                <a:lnTo>
                  <a:pt x="430507" y="2308756"/>
                </a:lnTo>
                <a:lnTo>
                  <a:pt x="430507" y="2283684"/>
                </a:lnTo>
                <a:lnTo>
                  <a:pt x="436722" y="2283684"/>
                </a:lnTo>
                <a:lnTo>
                  <a:pt x="492009" y="2283684"/>
                </a:lnTo>
                <a:lnTo>
                  <a:pt x="492009" y="2270827"/>
                </a:lnTo>
                <a:lnTo>
                  <a:pt x="535081" y="2270827"/>
                </a:lnTo>
                <a:lnTo>
                  <a:pt x="535081" y="2257755"/>
                </a:lnTo>
                <a:lnTo>
                  <a:pt x="541188" y="2257755"/>
                </a:lnTo>
                <a:lnTo>
                  <a:pt x="541188" y="2244684"/>
                </a:lnTo>
                <a:lnTo>
                  <a:pt x="547402" y="2244684"/>
                </a:lnTo>
                <a:lnTo>
                  <a:pt x="547402" y="2231719"/>
                </a:lnTo>
                <a:lnTo>
                  <a:pt x="553510" y="2231719"/>
                </a:lnTo>
                <a:lnTo>
                  <a:pt x="559724" y="2231719"/>
                </a:lnTo>
                <a:lnTo>
                  <a:pt x="590475" y="2231719"/>
                </a:lnTo>
                <a:lnTo>
                  <a:pt x="590475" y="2218433"/>
                </a:lnTo>
                <a:lnTo>
                  <a:pt x="596582" y="2218433"/>
                </a:lnTo>
                <a:lnTo>
                  <a:pt x="596582" y="2191861"/>
                </a:lnTo>
                <a:lnTo>
                  <a:pt x="602689" y="2191861"/>
                </a:lnTo>
                <a:lnTo>
                  <a:pt x="608904" y="2191861"/>
                </a:lnTo>
                <a:lnTo>
                  <a:pt x="608904" y="2178468"/>
                </a:lnTo>
                <a:lnTo>
                  <a:pt x="615011" y="2178468"/>
                </a:lnTo>
                <a:lnTo>
                  <a:pt x="651976" y="2178468"/>
                </a:lnTo>
                <a:lnTo>
                  <a:pt x="651976" y="2151468"/>
                </a:lnTo>
                <a:lnTo>
                  <a:pt x="658083" y="2151468"/>
                </a:lnTo>
                <a:lnTo>
                  <a:pt x="664190" y="2151468"/>
                </a:lnTo>
                <a:lnTo>
                  <a:pt x="670405" y="2151468"/>
                </a:lnTo>
                <a:lnTo>
                  <a:pt x="688834" y="2151468"/>
                </a:lnTo>
                <a:lnTo>
                  <a:pt x="688834" y="2124146"/>
                </a:lnTo>
                <a:lnTo>
                  <a:pt x="694941" y="2124146"/>
                </a:lnTo>
                <a:lnTo>
                  <a:pt x="694941" y="2110324"/>
                </a:lnTo>
                <a:lnTo>
                  <a:pt x="701155" y="2110324"/>
                </a:lnTo>
                <a:lnTo>
                  <a:pt x="701155" y="2096609"/>
                </a:lnTo>
                <a:lnTo>
                  <a:pt x="707262" y="2096609"/>
                </a:lnTo>
                <a:lnTo>
                  <a:pt x="725691" y="2096609"/>
                </a:lnTo>
                <a:lnTo>
                  <a:pt x="731906" y="2096609"/>
                </a:lnTo>
                <a:lnTo>
                  <a:pt x="738013" y="2096609"/>
                </a:lnTo>
                <a:lnTo>
                  <a:pt x="744227" y="2096609"/>
                </a:lnTo>
                <a:lnTo>
                  <a:pt x="750335" y="2096609"/>
                </a:lnTo>
                <a:lnTo>
                  <a:pt x="750335" y="2082573"/>
                </a:lnTo>
                <a:lnTo>
                  <a:pt x="756442" y="2082573"/>
                </a:lnTo>
                <a:lnTo>
                  <a:pt x="762656" y="2082573"/>
                </a:lnTo>
                <a:lnTo>
                  <a:pt x="768764" y="2082573"/>
                </a:lnTo>
                <a:lnTo>
                  <a:pt x="774978" y="2082573"/>
                </a:lnTo>
                <a:lnTo>
                  <a:pt x="774978" y="2068430"/>
                </a:lnTo>
                <a:lnTo>
                  <a:pt x="781085" y="2068430"/>
                </a:lnTo>
                <a:lnTo>
                  <a:pt x="781085" y="2054180"/>
                </a:lnTo>
                <a:lnTo>
                  <a:pt x="787193" y="2054180"/>
                </a:lnTo>
                <a:lnTo>
                  <a:pt x="793407" y="2054180"/>
                </a:lnTo>
                <a:lnTo>
                  <a:pt x="793407" y="2039823"/>
                </a:lnTo>
                <a:lnTo>
                  <a:pt x="799514" y="2039823"/>
                </a:lnTo>
                <a:lnTo>
                  <a:pt x="811836" y="2039823"/>
                </a:lnTo>
                <a:lnTo>
                  <a:pt x="811836" y="2025465"/>
                </a:lnTo>
                <a:lnTo>
                  <a:pt x="817943" y="2025465"/>
                </a:lnTo>
                <a:lnTo>
                  <a:pt x="873337" y="2025465"/>
                </a:lnTo>
                <a:lnTo>
                  <a:pt x="873337" y="1981429"/>
                </a:lnTo>
                <a:lnTo>
                  <a:pt x="879444" y="1981429"/>
                </a:lnTo>
                <a:lnTo>
                  <a:pt x="885659" y="1981429"/>
                </a:lnTo>
                <a:lnTo>
                  <a:pt x="885659" y="1966750"/>
                </a:lnTo>
                <a:lnTo>
                  <a:pt x="891766" y="1966750"/>
                </a:lnTo>
                <a:lnTo>
                  <a:pt x="897980" y="1966750"/>
                </a:lnTo>
                <a:lnTo>
                  <a:pt x="904088" y="1966750"/>
                </a:lnTo>
                <a:lnTo>
                  <a:pt x="910195" y="1966750"/>
                </a:lnTo>
                <a:lnTo>
                  <a:pt x="910195" y="1951964"/>
                </a:lnTo>
                <a:lnTo>
                  <a:pt x="953267" y="1951964"/>
                </a:lnTo>
                <a:lnTo>
                  <a:pt x="953267" y="1936856"/>
                </a:lnTo>
                <a:lnTo>
                  <a:pt x="959481" y="1936856"/>
                </a:lnTo>
                <a:lnTo>
                  <a:pt x="965589" y="1936856"/>
                </a:lnTo>
                <a:lnTo>
                  <a:pt x="971696" y="1936856"/>
                </a:lnTo>
                <a:lnTo>
                  <a:pt x="971696" y="1921642"/>
                </a:lnTo>
                <a:lnTo>
                  <a:pt x="977910" y="1921642"/>
                </a:lnTo>
                <a:lnTo>
                  <a:pt x="990232" y="1921642"/>
                </a:lnTo>
                <a:lnTo>
                  <a:pt x="990232" y="1906427"/>
                </a:lnTo>
                <a:lnTo>
                  <a:pt x="1027090" y="1906427"/>
                </a:lnTo>
                <a:lnTo>
                  <a:pt x="1027090" y="1890891"/>
                </a:lnTo>
                <a:lnTo>
                  <a:pt x="1063948" y="1890891"/>
                </a:lnTo>
                <a:lnTo>
                  <a:pt x="1063948" y="1875141"/>
                </a:lnTo>
                <a:lnTo>
                  <a:pt x="1107020" y="1875141"/>
                </a:lnTo>
                <a:lnTo>
                  <a:pt x="1107020" y="1843426"/>
                </a:lnTo>
                <a:lnTo>
                  <a:pt x="1113234" y="1843426"/>
                </a:lnTo>
                <a:lnTo>
                  <a:pt x="1119341" y="1843426"/>
                </a:lnTo>
                <a:lnTo>
                  <a:pt x="1119341" y="1827462"/>
                </a:lnTo>
                <a:lnTo>
                  <a:pt x="1125449" y="1827462"/>
                </a:lnTo>
                <a:lnTo>
                  <a:pt x="1125449" y="1811497"/>
                </a:lnTo>
                <a:lnTo>
                  <a:pt x="1131663" y="1811497"/>
                </a:lnTo>
                <a:lnTo>
                  <a:pt x="1180843" y="1811497"/>
                </a:lnTo>
                <a:lnTo>
                  <a:pt x="1180843" y="1795211"/>
                </a:lnTo>
                <a:lnTo>
                  <a:pt x="1223915" y="1795211"/>
                </a:lnTo>
                <a:lnTo>
                  <a:pt x="1223915" y="1778496"/>
                </a:lnTo>
                <a:lnTo>
                  <a:pt x="1230022" y="1778496"/>
                </a:lnTo>
                <a:lnTo>
                  <a:pt x="1230022" y="1761675"/>
                </a:lnTo>
                <a:lnTo>
                  <a:pt x="1236236" y="1761675"/>
                </a:lnTo>
                <a:lnTo>
                  <a:pt x="1236236" y="1744960"/>
                </a:lnTo>
                <a:lnTo>
                  <a:pt x="1242344" y="1744960"/>
                </a:lnTo>
                <a:lnTo>
                  <a:pt x="1242344" y="1728246"/>
                </a:lnTo>
                <a:lnTo>
                  <a:pt x="1248451" y="1728246"/>
                </a:lnTo>
                <a:lnTo>
                  <a:pt x="1254665" y="1728246"/>
                </a:lnTo>
                <a:lnTo>
                  <a:pt x="1260773" y="1728246"/>
                </a:lnTo>
                <a:lnTo>
                  <a:pt x="1260773" y="1711317"/>
                </a:lnTo>
                <a:lnTo>
                  <a:pt x="1266987" y="1711317"/>
                </a:lnTo>
                <a:lnTo>
                  <a:pt x="1279202" y="1711317"/>
                </a:lnTo>
                <a:lnTo>
                  <a:pt x="1285416" y="1711317"/>
                </a:lnTo>
                <a:lnTo>
                  <a:pt x="1285416" y="1694388"/>
                </a:lnTo>
                <a:lnTo>
                  <a:pt x="1291523" y="1694388"/>
                </a:lnTo>
                <a:lnTo>
                  <a:pt x="1291523" y="1677459"/>
                </a:lnTo>
                <a:lnTo>
                  <a:pt x="1297738" y="1677459"/>
                </a:lnTo>
                <a:lnTo>
                  <a:pt x="1303845" y="1677459"/>
                </a:lnTo>
                <a:lnTo>
                  <a:pt x="1309952" y="1677459"/>
                </a:lnTo>
                <a:lnTo>
                  <a:pt x="1316167" y="1677459"/>
                </a:lnTo>
                <a:lnTo>
                  <a:pt x="1316167" y="1660209"/>
                </a:lnTo>
                <a:lnTo>
                  <a:pt x="1396097" y="1660209"/>
                </a:lnTo>
                <a:lnTo>
                  <a:pt x="1396097" y="1642315"/>
                </a:lnTo>
                <a:lnTo>
                  <a:pt x="1402204" y="1642315"/>
                </a:lnTo>
                <a:lnTo>
                  <a:pt x="1408418" y="1642315"/>
                </a:lnTo>
                <a:lnTo>
                  <a:pt x="1408418" y="1624208"/>
                </a:lnTo>
                <a:lnTo>
                  <a:pt x="1445276" y="1624208"/>
                </a:lnTo>
                <a:lnTo>
                  <a:pt x="1445276" y="1605993"/>
                </a:lnTo>
                <a:lnTo>
                  <a:pt x="1512884" y="1605993"/>
                </a:lnTo>
                <a:lnTo>
                  <a:pt x="1512884" y="1587243"/>
                </a:lnTo>
                <a:lnTo>
                  <a:pt x="1568278" y="1587243"/>
                </a:lnTo>
                <a:lnTo>
                  <a:pt x="1568278" y="1548885"/>
                </a:lnTo>
                <a:lnTo>
                  <a:pt x="1592922" y="1548885"/>
                </a:lnTo>
                <a:lnTo>
                  <a:pt x="1599029" y="1548885"/>
                </a:lnTo>
                <a:lnTo>
                  <a:pt x="1605136" y="1548885"/>
                </a:lnTo>
                <a:lnTo>
                  <a:pt x="1605136" y="1529492"/>
                </a:lnTo>
                <a:lnTo>
                  <a:pt x="1611351" y="1529492"/>
                </a:lnTo>
                <a:lnTo>
                  <a:pt x="1629779" y="1529492"/>
                </a:lnTo>
                <a:lnTo>
                  <a:pt x="1635887" y="1529492"/>
                </a:lnTo>
                <a:lnTo>
                  <a:pt x="1635887" y="1509884"/>
                </a:lnTo>
                <a:lnTo>
                  <a:pt x="1697388" y="1509884"/>
                </a:lnTo>
                <a:lnTo>
                  <a:pt x="1697388" y="1489634"/>
                </a:lnTo>
                <a:lnTo>
                  <a:pt x="1703602" y="1489634"/>
                </a:lnTo>
                <a:lnTo>
                  <a:pt x="1709709" y="1489634"/>
                </a:lnTo>
                <a:lnTo>
                  <a:pt x="1715924" y="1489634"/>
                </a:lnTo>
                <a:lnTo>
                  <a:pt x="1722031" y="1489634"/>
                </a:lnTo>
                <a:lnTo>
                  <a:pt x="1722031" y="1469062"/>
                </a:lnTo>
                <a:lnTo>
                  <a:pt x="1765103" y="1469062"/>
                </a:lnTo>
                <a:lnTo>
                  <a:pt x="1765103" y="1448276"/>
                </a:lnTo>
                <a:lnTo>
                  <a:pt x="1795854" y="1448276"/>
                </a:lnTo>
                <a:lnTo>
                  <a:pt x="1795854" y="1427061"/>
                </a:lnTo>
                <a:lnTo>
                  <a:pt x="1801961" y="1427061"/>
                </a:lnTo>
                <a:lnTo>
                  <a:pt x="1801961" y="1363632"/>
                </a:lnTo>
                <a:lnTo>
                  <a:pt x="1808176" y="1363632"/>
                </a:lnTo>
                <a:lnTo>
                  <a:pt x="1814283" y="1363632"/>
                </a:lnTo>
                <a:lnTo>
                  <a:pt x="1820390" y="1363632"/>
                </a:lnTo>
                <a:lnTo>
                  <a:pt x="1826604" y="1363632"/>
                </a:lnTo>
                <a:lnTo>
                  <a:pt x="1838926" y="1363632"/>
                </a:lnTo>
                <a:lnTo>
                  <a:pt x="1838926" y="1341988"/>
                </a:lnTo>
                <a:lnTo>
                  <a:pt x="1924963" y="1341988"/>
                </a:lnTo>
                <a:lnTo>
                  <a:pt x="1924963" y="1297095"/>
                </a:lnTo>
                <a:lnTo>
                  <a:pt x="1992679" y="1297095"/>
                </a:lnTo>
                <a:lnTo>
                  <a:pt x="1992679" y="1250808"/>
                </a:lnTo>
                <a:lnTo>
                  <a:pt x="2072609" y="1250808"/>
                </a:lnTo>
                <a:lnTo>
                  <a:pt x="2072609" y="1226808"/>
                </a:lnTo>
                <a:lnTo>
                  <a:pt x="2127896" y="1226808"/>
                </a:lnTo>
                <a:lnTo>
                  <a:pt x="2127896" y="1201950"/>
                </a:lnTo>
                <a:lnTo>
                  <a:pt x="2134110" y="1201950"/>
                </a:lnTo>
                <a:lnTo>
                  <a:pt x="2134110" y="1176878"/>
                </a:lnTo>
                <a:lnTo>
                  <a:pt x="2146432" y="1176878"/>
                </a:lnTo>
                <a:lnTo>
                  <a:pt x="2207933" y="1176878"/>
                </a:lnTo>
                <a:lnTo>
                  <a:pt x="2207933" y="1124592"/>
                </a:lnTo>
                <a:lnTo>
                  <a:pt x="2281649" y="1124592"/>
                </a:lnTo>
                <a:lnTo>
                  <a:pt x="2281649" y="1097270"/>
                </a:lnTo>
                <a:lnTo>
                  <a:pt x="2324721" y="1097270"/>
                </a:lnTo>
                <a:lnTo>
                  <a:pt x="2324721" y="1069091"/>
                </a:lnTo>
                <a:lnTo>
                  <a:pt x="2330935" y="1069091"/>
                </a:lnTo>
                <a:lnTo>
                  <a:pt x="2337042" y="1069091"/>
                </a:lnTo>
                <a:lnTo>
                  <a:pt x="2343150" y="1069091"/>
                </a:lnTo>
                <a:lnTo>
                  <a:pt x="2349364" y="1069091"/>
                </a:lnTo>
                <a:lnTo>
                  <a:pt x="2349364" y="1040483"/>
                </a:lnTo>
                <a:lnTo>
                  <a:pt x="2503117" y="1040483"/>
                </a:lnTo>
                <a:lnTo>
                  <a:pt x="2503117" y="1009089"/>
                </a:lnTo>
                <a:lnTo>
                  <a:pt x="2558404" y="1009089"/>
                </a:lnTo>
                <a:lnTo>
                  <a:pt x="2558404" y="976839"/>
                </a:lnTo>
                <a:lnTo>
                  <a:pt x="2564618" y="976839"/>
                </a:lnTo>
                <a:lnTo>
                  <a:pt x="2564618" y="911481"/>
                </a:lnTo>
                <a:lnTo>
                  <a:pt x="2570725" y="911481"/>
                </a:lnTo>
                <a:lnTo>
                  <a:pt x="2570725" y="878908"/>
                </a:lnTo>
                <a:lnTo>
                  <a:pt x="2576940" y="878908"/>
                </a:lnTo>
                <a:lnTo>
                  <a:pt x="2576940" y="846229"/>
                </a:lnTo>
                <a:lnTo>
                  <a:pt x="2583047" y="846229"/>
                </a:lnTo>
                <a:lnTo>
                  <a:pt x="2595369" y="846229"/>
                </a:lnTo>
                <a:lnTo>
                  <a:pt x="2601476" y="846229"/>
                </a:lnTo>
                <a:lnTo>
                  <a:pt x="2619905" y="846229"/>
                </a:lnTo>
                <a:lnTo>
                  <a:pt x="2619905" y="812907"/>
                </a:lnTo>
                <a:lnTo>
                  <a:pt x="2650655" y="812907"/>
                </a:lnTo>
                <a:lnTo>
                  <a:pt x="2650655" y="778728"/>
                </a:lnTo>
                <a:lnTo>
                  <a:pt x="2687620" y="778728"/>
                </a:lnTo>
                <a:lnTo>
                  <a:pt x="2687620" y="744013"/>
                </a:lnTo>
                <a:lnTo>
                  <a:pt x="2724478" y="744013"/>
                </a:lnTo>
                <a:lnTo>
                  <a:pt x="2724478" y="708227"/>
                </a:lnTo>
                <a:lnTo>
                  <a:pt x="2730692" y="708227"/>
                </a:lnTo>
                <a:lnTo>
                  <a:pt x="2730692" y="672119"/>
                </a:lnTo>
                <a:lnTo>
                  <a:pt x="2736800" y="672119"/>
                </a:lnTo>
                <a:lnTo>
                  <a:pt x="2742907" y="672119"/>
                </a:lnTo>
                <a:lnTo>
                  <a:pt x="2749121" y="672119"/>
                </a:lnTo>
                <a:lnTo>
                  <a:pt x="2755229" y="672119"/>
                </a:lnTo>
                <a:lnTo>
                  <a:pt x="2755229" y="635368"/>
                </a:lnTo>
                <a:lnTo>
                  <a:pt x="2785979" y="635368"/>
                </a:lnTo>
                <a:lnTo>
                  <a:pt x="2785979" y="598082"/>
                </a:lnTo>
                <a:lnTo>
                  <a:pt x="2927410" y="598082"/>
                </a:lnTo>
                <a:lnTo>
                  <a:pt x="2927410" y="557795"/>
                </a:lnTo>
                <a:lnTo>
                  <a:pt x="3081163" y="557795"/>
                </a:lnTo>
                <a:lnTo>
                  <a:pt x="3081163" y="514188"/>
                </a:lnTo>
                <a:lnTo>
                  <a:pt x="3216487" y="514188"/>
                </a:lnTo>
                <a:lnTo>
                  <a:pt x="3216487" y="468115"/>
                </a:lnTo>
                <a:lnTo>
                  <a:pt x="3530207" y="468115"/>
                </a:lnTo>
                <a:lnTo>
                  <a:pt x="3530207" y="414007"/>
                </a:lnTo>
                <a:lnTo>
                  <a:pt x="3603923" y="414007"/>
                </a:lnTo>
                <a:lnTo>
                  <a:pt x="3603923" y="355399"/>
                </a:lnTo>
                <a:lnTo>
                  <a:pt x="3714711" y="355399"/>
                </a:lnTo>
                <a:lnTo>
                  <a:pt x="3714711" y="293041"/>
                </a:lnTo>
                <a:lnTo>
                  <a:pt x="3794641" y="293041"/>
                </a:lnTo>
                <a:lnTo>
                  <a:pt x="3794641" y="226932"/>
                </a:lnTo>
                <a:lnTo>
                  <a:pt x="3899214" y="226932"/>
                </a:lnTo>
                <a:lnTo>
                  <a:pt x="3899214" y="153967"/>
                </a:lnTo>
                <a:lnTo>
                  <a:pt x="3905321" y="153967"/>
                </a:lnTo>
                <a:lnTo>
                  <a:pt x="3905321" y="80680"/>
                </a:lnTo>
                <a:lnTo>
                  <a:pt x="3911428" y="80680"/>
                </a:lnTo>
                <a:lnTo>
                  <a:pt x="4016002" y="80680"/>
                </a:lnTo>
                <a:lnTo>
                  <a:pt x="4016002" y="0"/>
                </a:lnTo>
                <a:lnTo>
                  <a:pt x="4704836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F8766D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1214C09-22E9-F155-52C4-338A267F1FE9}"/>
              </a:ext>
            </a:extLst>
          </p:cNvPr>
          <p:cNvSpPr txBox="1">
            <a:spLocks/>
          </p:cNvSpPr>
          <p:nvPr/>
        </p:nvSpPr>
        <p:spPr>
          <a:xfrm>
            <a:off x="497503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All-cause Mortality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827BA4B3-ED11-994B-ED88-D4F92EC4211E}"/>
              </a:ext>
            </a:extLst>
          </p:cNvPr>
          <p:cNvSpPr txBox="1">
            <a:spLocks/>
          </p:cNvSpPr>
          <p:nvPr/>
        </p:nvSpPr>
        <p:spPr>
          <a:xfrm>
            <a:off x="8556200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New PCI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D2C943DB-2C29-D845-174E-809D43F9F5B2}"/>
              </a:ext>
            </a:extLst>
          </p:cNvPr>
          <p:cNvSpPr txBox="1">
            <a:spLocks/>
          </p:cNvSpPr>
          <p:nvPr/>
        </p:nvSpPr>
        <p:spPr>
          <a:xfrm>
            <a:off x="4580672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Myocardial Infarction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0CA0A21B-5FE0-3E58-902B-769AFBE78FCF}"/>
              </a:ext>
            </a:extLst>
          </p:cNvPr>
          <p:cNvSpPr txBox="1">
            <a:spLocks/>
          </p:cNvSpPr>
          <p:nvPr/>
        </p:nvSpPr>
        <p:spPr>
          <a:xfrm>
            <a:off x="3373" y="2602065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15%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0925C279-21E5-EFF0-827F-2BF398D1BCE7}"/>
              </a:ext>
            </a:extLst>
          </p:cNvPr>
          <p:cNvSpPr txBox="1">
            <a:spLocks/>
          </p:cNvSpPr>
          <p:nvPr/>
        </p:nvSpPr>
        <p:spPr>
          <a:xfrm>
            <a:off x="3373" y="337778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1EFB4183-819E-DF48-2699-388F373DC5D4}"/>
              </a:ext>
            </a:extLst>
          </p:cNvPr>
          <p:cNvSpPr txBox="1">
            <a:spLocks/>
          </p:cNvSpPr>
          <p:nvPr/>
        </p:nvSpPr>
        <p:spPr>
          <a:xfrm>
            <a:off x="3373" y="4121168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048D7785-A5EE-0AE5-91E3-2FD23C827651}"/>
              </a:ext>
            </a:extLst>
          </p:cNvPr>
          <p:cNvSpPr txBox="1">
            <a:spLocks/>
          </p:cNvSpPr>
          <p:nvPr/>
        </p:nvSpPr>
        <p:spPr>
          <a:xfrm>
            <a:off x="3373" y="490230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E69F7054-FBFB-0A53-705C-7DBA51E9E6D6}"/>
              </a:ext>
            </a:extLst>
          </p:cNvPr>
          <p:cNvSpPr txBox="1">
            <a:spLocks/>
          </p:cNvSpPr>
          <p:nvPr/>
        </p:nvSpPr>
        <p:spPr>
          <a:xfrm>
            <a:off x="473053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66" name="Title 1">
            <a:extLst>
              <a:ext uri="{FF2B5EF4-FFF2-40B4-BE49-F238E27FC236}">
                <a16:creationId xmlns:a16="http://schemas.microsoft.com/office/drawing/2014/main" id="{06F1F669-7858-7C11-DAAF-B41BA527D128}"/>
              </a:ext>
            </a:extLst>
          </p:cNvPr>
          <p:cNvSpPr txBox="1">
            <a:spLocks/>
          </p:cNvSpPr>
          <p:nvPr/>
        </p:nvSpPr>
        <p:spPr>
          <a:xfrm>
            <a:off x="1777715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67F5E35D-8E2C-7093-A781-99904AA6900A}"/>
              </a:ext>
            </a:extLst>
          </p:cNvPr>
          <p:cNvSpPr txBox="1">
            <a:spLocks/>
          </p:cNvSpPr>
          <p:nvPr/>
        </p:nvSpPr>
        <p:spPr>
          <a:xfrm>
            <a:off x="3087932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69" name="Title 1">
            <a:extLst>
              <a:ext uri="{FF2B5EF4-FFF2-40B4-BE49-F238E27FC236}">
                <a16:creationId xmlns:a16="http://schemas.microsoft.com/office/drawing/2014/main" id="{792ABD99-DBB9-B6FB-D503-6D8890A23B87}"/>
              </a:ext>
            </a:extLst>
          </p:cNvPr>
          <p:cNvSpPr txBox="1">
            <a:spLocks/>
          </p:cNvSpPr>
          <p:nvPr/>
        </p:nvSpPr>
        <p:spPr>
          <a:xfrm>
            <a:off x="2989963" y="3368150"/>
            <a:ext cx="7366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FC4"/>
                </a:solidFill>
              </a:rPr>
              <a:t>8.2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B9A649-7EFB-8353-A2E7-3BCD6B288F5D}"/>
              </a:ext>
            </a:extLst>
          </p:cNvPr>
          <p:cNvSpPr txBox="1">
            <a:spLocks/>
          </p:cNvSpPr>
          <p:nvPr/>
        </p:nvSpPr>
        <p:spPr>
          <a:xfrm>
            <a:off x="2993117" y="3959276"/>
            <a:ext cx="7366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7.2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C0ECF23-65C3-A32D-1778-7E3F523953F1}"/>
              </a:ext>
            </a:extLst>
          </p:cNvPr>
          <p:cNvSpPr txBox="1">
            <a:spLocks/>
          </p:cNvSpPr>
          <p:nvPr/>
        </p:nvSpPr>
        <p:spPr>
          <a:xfrm>
            <a:off x="4028203" y="4876802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51442401-1EB7-D7D8-4EA0-1DFC01773DE4}"/>
              </a:ext>
            </a:extLst>
          </p:cNvPr>
          <p:cNvSpPr txBox="1">
            <a:spLocks/>
          </p:cNvSpPr>
          <p:nvPr/>
        </p:nvSpPr>
        <p:spPr>
          <a:xfrm>
            <a:off x="4502773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D8F121CE-8797-95C7-21C0-E86B8564A32F}"/>
              </a:ext>
            </a:extLst>
          </p:cNvPr>
          <p:cNvSpPr txBox="1">
            <a:spLocks/>
          </p:cNvSpPr>
          <p:nvPr/>
        </p:nvSpPr>
        <p:spPr>
          <a:xfrm>
            <a:off x="5802546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3B8869E1-058B-03DC-FA0D-7D1BC96E08E2}"/>
              </a:ext>
            </a:extLst>
          </p:cNvPr>
          <p:cNvSpPr txBox="1">
            <a:spLocks/>
          </p:cNvSpPr>
          <p:nvPr/>
        </p:nvSpPr>
        <p:spPr>
          <a:xfrm>
            <a:off x="7112762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FB8A5A53-8161-8EB4-097C-9454028910E5}"/>
              </a:ext>
            </a:extLst>
          </p:cNvPr>
          <p:cNvSpPr txBox="1">
            <a:spLocks/>
          </p:cNvSpPr>
          <p:nvPr/>
        </p:nvSpPr>
        <p:spPr>
          <a:xfrm>
            <a:off x="8031646" y="488143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6058A5CE-028E-608A-D076-FE09910BD00F}"/>
              </a:ext>
            </a:extLst>
          </p:cNvPr>
          <p:cNvSpPr txBox="1">
            <a:spLocks/>
          </p:cNvSpPr>
          <p:nvPr/>
        </p:nvSpPr>
        <p:spPr>
          <a:xfrm>
            <a:off x="8506216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AC5C0965-A257-EC1B-D00B-66A8D81F6D91}"/>
              </a:ext>
            </a:extLst>
          </p:cNvPr>
          <p:cNvSpPr txBox="1">
            <a:spLocks/>
          </p:cNvSpPr>
          <p:nvPr/>
        </p:nvSpPr>
        <p:spPr>
          <a:xfrm>
            <a:off x="9805989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E0C34B5B-4360-DB79-8EBE-4CF095552DB7}"/>
              </a:ext>
            </a:extLst>
          </p:cNvPr>
          <p:cNvSpPr txBox="1">
            <a:spLocks/>
          </p:cNvSpPr>
          <p:nvPr/>
        </p:nvSpPr>
        <p:spPr>
          <a:xfrm>
            <a:off x="11106425" y="5161035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47DEFC94-9AFC-F666-F251-61498BB9E367}"/>
              </a:ext>
            </a:extLst>
          </p:cNvPr>
          <p:cNvSpPr txBox="1">
            <a:spLocks/>
          </p:cNvSpPr>
          <p:nvPr/>
        </p:nvSpPr>
        <p:spPr>
          <a:xfrm>
            <a:off x="4028203" y="3041729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55786B12-6673-CA94-8734-A3C87B98EC8C}"/>
              </a:ext>
            </a:extLst>
          </p:cNvPr>
          <p:cNvSpPr txBox="1">
            <a:spLocks/>
          </p:cNvSpPr>
          <p:nvPr/>
        </p:nvSpPr>
        <p:spPr>
          <a:xfrm>
            <a:off x="4028203" y="396938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DA4F7C90-0B17-91F1-B6D4-D464AE276913}"/>
              </a:ext>
            </a:extLst>
          </p:cNvPr>
          <p:cNvSpPr txBox="1">
            <a:spLocks/>
          </p:cNvSpPr>
          <p:nvPr/>
        </p:nvSpPr>
        <p:spPr>
          <a:xfrm>
            <a:off x="7009374" y="3693653"/>
            <a:ext cx="705669" cy="53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9766D"/>
                </a:solidFill>
              </a:rPr>
              <a:t>6.1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82306EAA-6C73-3D6B-7098-F2761450A67B}"/>
              </a:ext>
            </a:extLst>
          </p:cNvPr>
          <p:cNvSpPr txBox="1">
            <a:spLocks/>
          </p:cNvSpPr>
          <p:nvPr/>
        </p:nvSpPr>
        <p:spPr>
          <a:xfrm>
            <a:off x="10900828" y="3207163"/>
            <a:ext cx="86512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14.6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D3E7A296-032F-8BE4-1F7A-B64E158AE853}"/>
              </a:ext>
            </a:extLst>
          </p:cNvPr>
          <p:cNvSpPr txBox="1">
            <a:spLocks/>
          </p:cNvSpPr>
          <p:nvPr/>
        </p:nvSpPr>
        <p:spPr>
          <a:xfrm>
            <a:off x="7004514" y="3002166"/>
            <a:ext cx="705669" cy="53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BFC4"/>
                </a:solidFill>
              </a:rPr>
              <a:t>8.0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08573A85-0AB3-46B9-9A45-711ECD8FA5BE}"/>
              </a:ext>
            </a:extLst>
          </p:cNvPr>
          <p:cNvSpPr txBox="1">
            <a:spLocks/>
          </p:cNvSpPr>
          <p:nvPr/>
        </p:nvSpPr>
        <p:spPr>
          <a:xfrm>
            <a:off x="10904217" y="2799192"/>
            <a:ext cx="86011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FC4"/>
                </a:solidFill>
              </a:rPr>
              <a:t>14.9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461110B0-9D80-DEA2-DB7C-8A3E8A258F8E}"/>
              </a:ext>
            </a:extLst>
          </p:cNvPr>
          <p:cNvSpPr txBox="1">
            <a:spLocks/>
          </p:cNvSpPr>
          <p:nvPr/>
        </p:nvSpPr>
        <p:spPr>
          <a:xfrm>
            <a:off x="4579228" y="5414760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8DEE426C-411A-88AB-176F-6DF754E07E98}"/>
              </a:ext>
            </a:extLst>
          </p:cNvPr>
          <p:cNvSpPr txBox="1">
            <a:spLocks/>
          </p:cNvSpPr>
          <p:nvPr/>
        </p:nvSpPr>
        <p:spPr>
          <a:xfrm>
            <a:off x="505332" y="5414760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49512652-2750-7589-D3EA-90A3F5D32527}"/>
              </a:ext>
            </a:extLst>
          </p:cNvPr>
          <p:cNvSpPr txBox="1">
            <a:spLocks/>
          </p:cNvSpPr>
          <p:nvPr/>
        </p:nvSpPr>
        <p:spPr>
          <a:xfrm>
            <a:off x="8525292" y="5414760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95" name="Title 1">
            <a:extLst>
              <a:ext uri="{FF2B5EF4-FFF2-40B4-BE49-F238E27FC236}">
                <a16:creationId xmlns:a16="http://schemas.microsoft.com/office/drawing/2014/main" id="{1EC666F2-E03F-CD26-D074-C2C622E85818}"/>
              </a:ext>
            </a:extLst>
          </p:cNvPr>
          <p:cNvSpPr txBox="1">
            <a:spLocks/>
          </p:cNvSpPr>
          <p:nvPr/>
        </p:nvSpPr>
        <p:spPr>
          <a:xfrm>
            <a:off x="8031646" y="4273215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96" name="Title 1">
            <a:extLst>
              <a:ext uri="{FF2B5EF4-FFF2-40B4-BE49-F238E27FC236}">
                <a16:creationId xmlns:a16="http://schemas.microsoft.com/office/drawing/2014/main" id="{2C7896C2-AE60-B90B-8338-05A4C020F56F}"/>
              </a:ext>
            </a:extLst>
          </p:cNvPr>
          <p:cNvSpPr txBox="1">
            <a:spLocks/>
          </p:cNvSpPr>
          <p:nvPr/>
        </p:nvSpPr>
        <p:spPr>
          <a:xfrm>
            <a:off x="8031646" y="368189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97" name="Title 1">
            <a:extLst>
              <a:ext uri="{FF2B5EF4-FFF2-40B4-BE49-F238E27FC236}">
                <a16:creationId xmlns:a16="http://schemas.microsoft.com/office/drawing/2014/main" id="{851A5053-3CE4-92C9-D63C-F734506257A0}"/>
              </a:ext>
            </a:extLst>
          </p:cNvPr>
          <p:cNvSpPr txBox="1">
            <a:spLocks/>
          </p:cNvSpPr>
          <p:nvPr/>
        </p:nvSpPr>
        <p:spPr>
          <a:xfrm>
            <a:off x="8031646" y="307420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15%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A6AA502C-8CFC-E3FF-7248-0C0E0275F446}"/>
              </a:ext>
            </a:extLst>
          </p:cNvPr>
          <p:cNvSpPr txBox="1">
            <a:spLocks/>
          </p:cNvSpPr>
          <p:nvPr/>
        </p:nvSpPr>
        <p:spPr>
          <a:xfrm>
            <a:off x="8031646" y="246503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20%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C67595E0-4101-021A-88E5-FF8C431D068E}"/>
              </a:ext>
            </a:extLst>
          </p:cNvPr>
          <p:cNvSpPr txBox="1"/>
          <p:nvPr/>
        </p:nvSpPr>
        <p:spPr>
          <a:xfrm>
            <a:off x="552013" y="2303675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aHR</a:t>
            </a:r>
            <a:r>
              <a:rPr lang="en-US"/>
              <a:t>: 1.06 (95% CI: 0.81-1.39) 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19F2A72-C8BC-9A5C-2580-C21CFBA290B9}"/>
              </a:ext>
            </a:extLst>
          </p:cNvPr>
          <p:cNvSpPr txBox="1"/>
          <p:nvPr/>
        </p:nvSpPr>
        <p:spPr>
          <a:xfrm>
            <a:off x="4601249" y="2297863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aHR</a:t>
            </a:r>
            <a:r>
              <a:rPr lang="en-US"/>
              <a:t>: 0.82 (95% CI: 0.60-1.12)  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6A32C43-420C-722F-FD5D-38840100F5B0}"/>
              </a:ext>
            </a:extLst>
          </p:cNvPr>
          <p:cNvSpPr txBox="1"/>
          <p:nvPr/>
        </p:nvSpPr>
        <p:spPr>
          <a:xfrm>
            <a:off x="8579945" y="2317049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aHR</a:t>
            </a:r>
            <a:r>
              <a:rPr lang="en-US"/>
              <a:t>: 1.02 (95% CI: 0.83-1.24)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871E33C-B62A-E9F0-161A-3454CF972995}"/>
              </a:ext>
            </a:extLst>
          </p:cNvPr>
          <p:cNvSpPr txBox="1">
            <a:spLocks/>
          </p:cNvSpPr>
          <p:nvPr/>
        </p:nvSpPr>
        <p:spPr>
          <a:xfrm>
            <a:off x="9589094" y="3961485"/>
            <a:ext cx="7529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F9766D"/>
                </a:solidFill>
              </a:rPr>
              <a:t>8.8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4FF6A08-497A-B091-79FE-030F4D77A2C3}"/>
              </a:ext>
            </a:extLst>
          </p:cNvPr>
          <p:cNvSpPr txBox="1">
            <a:spLocks/>
          </p:cNvSpPr>
          <p:nvPr/>
        </p:nvSpPr>
        <p:spPr>
          <a:xfrm>
            <a:off x="9589094" y="3456933"/>
            <a:ext cx="7485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00BFC4"/>
                </a:solidFill>
              </a:rPr>
              <a:t>9.7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9A460BC-5FDC-BA73-06C3-FB2BBF35B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014321"/>
              </p:ext>
            </p:extLst>
          </p:nvPr>
        </p:nvGraphicFramePr>
        <p:xfrm>
          <a:off x="303170" y="5783619"/>
          <a:ext cx="3148315" cy="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726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4691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2932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1294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</a:tbl>
          </a:graphicData>
        </a:graphic>
      </p:graphicFrame>
      <p:sp>
        <p:nvSpPr>
          <p:cNvPr id="25" name="Title 1">
            <a:extLst>
              <a:ext uri="{FF2B5EF4-FFF2-40B4-BE49-F238E27FC236}">
                <a16:creationId xmlns:a16="http://schemas.microsoft.com/office/drawing/2014/main" id="{4D73EE02-4CAC-821F-9030-8B4568612ECA}"/>
              </a:ext>
            </a:extLst>
          </p:cNvPr>
          <p:cNvSpPr txBox="1">
            <a:spLocks/>
          </p:cNvSpPr>
          <p:nvPr/>
        </p:nvSpPr>
        <p:spPr>
          <a:xfrm>
            <a:off x="5592124" y="4245721"/>
            <a:ext cx="721262" cy="53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F9766D"/>
                </a:solidFill>
              </a:rPr>
              <a:t>3.4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5281ADB-EA21-8A2E-52ED-B5E4A8272E05}"/>
              </a:ext>
            </a:extLst>
          </p:cNvPr>
          <p:cNvSpPr txBox="1">
            <a:spLocks/>
          </p:cNvSpPr>
          <p:nvPr/>
        </p:nvSpPr>
        <p:spPr>
          <a:xfrm>
            <a:off x="5592123" y="3575591"/>
            <a:ext cx="717080" cy="534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BFC4"/>
                </a:solidFill>
              </a:rPr>
              <a:t>4.8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5D201436-59FB-331A-2BAF-683BAC424157}"/>
              </a:ext>
            </a:extLst>
          </p:cNvPr>
          <p:cNvSpPr txBox="1">
            <a:spLocks/>
          </p:cNvSpPr>
          <p:nvPr/>
        </p:nvSpPr>
        <p:spPr>
          <a:xfrm>
            <a:off x="1571397" y="4208471"/>
            <a:ext cx="7529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F9766D"/>
                </a:solidFill>
              </a:rPr>
              <a:t>4.7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33225BA-EA14-D2B9-BA88-F9A022B96751}"/>
              </a:ext>
            </a:extLst>
          </p:cNvPr>
          <p:cNvSpPr txBox="1">
            <a:spLocks/>
          </p:cNvSpPr>
          <p:nvPr/>
        </p:nvSpPr>
        <p:spPr>
          <a:xfrm>
            <a:off x="1571397" y="3855251"/>
            <a:ext cx="7485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00BFC4"/>
                </a:solidFill>
              </a:rPr>
              <a:t>5.0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96BCB57-92E5-7F5E-8ADA-93FDF59709E5}"/>
              </a:ext>
            </a:extLst>
          </p:cNvPr>
          <p:cNvGrpSpPr/>
          <p:nvPr/>
        </p:nvGrpSpPr>
        <p:grpSpPr>
          <a:xfrm>
            <a:off x="7870418" y="563063"/>
            <a:ext cx="4186120" cy="993827"/>
            <a:chOff x="6691955" y="563063"/>
            <a:chExt cx="4186120" cy="993827"/>
          </a:xfrm>
        </p:grpSpPr>
        <p:pic>
          <p:nvPicPr>
            <p:cNvPr id="100" name="Bildobjekt 99" descr="En bild som visar text, Teckensnitt, skärmbild, vit&#10;&#10;AI-genererat innehåll kan vara felaktigt.">
              <a:extLst>
                <a:ext uri="{FF2B5EF4-FFF2-40B4-BE49-F238E27FC236}">
                  <a16:creationId xmlns:a16="http://schemas.microsoft.com/office/drawing/2014/main" id="{EC67C4B3-7F62-5DBC-9D46-F8B9D1E7A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955" y="563063"/>
              <a:ext cx="4186120" cy="993827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FD3B0F-B0F2-01C6-E9F1-3D1E02C8266D}"/>
                </a:ext>
              </a:extLst>
            </p:cNvPr>
            <p:cNvSpPr txBox="1"/>
            <p:nvPr/>
          </p:nvSpPr>
          <p:spPr>
            <a:xfrm>
              <a:off x="7457576" y="846522"/>
              <a:ext cx="13783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B756D"/>
                  </a:solidFill>
                </a:rPr>
                <a:t>Prevail DCB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E93B5A-8A06-5CC9-39AC-E14EEED136D2}"/>
                </a:ext>
              </a:extLst>
            </p:cNvPr>
            <p:cNvSpPr txBox="1"/>
            <p:nvPr/>
          </p:nvSpPr>
          <p:spPr>
            <a:xfrm>
              <a:off x="9280909" y="846522"/>
              <a:ext cx="14244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6BFC4"/>
                  </a:solidFill>
                </a:rPr>
                <a:t>Other DCB</a:t>
              </a:r>
            </a:p>
          </p:txBody>
        </p:sp>
      </p:grp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25598B3-8561-DB8D-9936-89A39CEB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142477"/>
              </p:ext>
            </p:extLst>
          </p:nvPr>
        </p:nvGraphicFramePr>
        <p:xfrm>
          <a:off x="4354761" y="5778344"/>
          <a:ext cx="3148315" cy="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706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4691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2800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1197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378FB11B-1F84-B9F3-0FC5-9D83E2FA7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837451"/>
              </p:ext>
            </p:extLst>
          </p:nvPr>
        </p:nvGraphicFramePr>
        <p:xfrm>
          <a:off x="8341399" y="5775059"/>
          <a:ext cx="3148315" cy="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666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4691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2666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1111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90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5" grpId="0" animBg="1"/>
      <p:bldP spid="56" grpId="0" animBg="1"/>
      <p:bldP spid="70" grpId="0"/>
      <p:bldP spid="88" grpId="0"/>
      <p:bldP spid="89" grpId="0"/>
      <p:bldP spid="3" grpId="0"/>
      <p:bldP spid="9" grpId="0"/>
      <p:bldP spid="10" grpId="0"/>
      <p:bldP spid="17" grpId="0"/>
      <p:bldP spid="25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16F60-9D54-6616-F965-5C9A28B20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ruta 2">
            <a:extLst>
              <a:ext uri="{FF2B5EF4-FFF2-40B4-BE49-F238E27FC236}">
                <a16:creationId xmlns:a16="http://schemas.microsoft.com/office/drawing/2014/main" id="{C9434374-E40F-D1B0-E785-825B66031B50}"/>
              </a:ext>
            </a:extLst>
          </p:cNvPr>
          <p:cNvSpPr txBox="1"/>
          <p:nvPr/>
        </p:nvSpPr>
        <p:spPr>
          <a:xfrm>
            <a:off x="552013" y="2303675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aHR</a:t>
            </a:r>
            <a:r>
              <a:rPr lang="en-US"/>
              <a:t>: 0.87 (95% CI: 0.39-1.94) </a:t>
            </a:r>
          </a:p>
        </p:txBody>
      </p:sp>
      <p:sp>
        <p:nvSpPr>
          <p:cNvPr id="151" name="textruta 8">
            <a:extLst>
              <a:ext uri="{FF2B5EF4-FFF2-40B4-BE49-F238E27FC236}">
                <a16:creationId xmlns:a16="http://schemas.microsoft.com/office/drawing/2014/main" id="{AEC6A364-0FB6-AD83-D2B6-17992B8C878F}"/>
              </a:ext>
            </a:extLst>
          </p:cNvPr>
          <p:cNvSpPr txBox="1"/>
          <p:nvPr/>
        </p:nvSpPr>
        <p:spPr>
          <a:xfrm>
            <a:off x="4601249" y="2297863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aHR</a:t>
            </a:r>
            <a:r>
              <a:rPr lang="en-US"/>
              <a:t>: 0.99 (95% CI: 0.74-1.32)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0846D3-4BC3-2221-CF9F-05F33F4A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Device-Level Analysis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1B0F4-067F-0917-5E72-B30EF6090E3F}"/>
              </a:ext>
            </a:extLst>
          </p:cNvPr>
          <p:cNvSpPr/>
          <p:nvPr/>
        </p:nvSpPr>
        <p:spPr>
          <a:xfrm>
            <a:off x="0" y="6043842"/>
            <a:ext cx="12192000" cy="27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063F7D8-4735-06CA-DAF5-8228EC95688F}"/>
              </a:ext>
            </a:extLst>
          </p:cNvPr>
          <p:cNvSpPr txBox="1">
            <a:spLocks/>
          </p:cNvSpPr>
          <p:nvPr/>
        </p:nvSpPr>
        <p:spPr>
          <a:xfrm>
            <a:off x="497503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Definite Thrombosis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75C4705-63DE-3A0F-A54E-D85FA3622A03}"/>
              </a:ext>
            </a:extLst>
          </p:cNvPr>
          <p:cNvSpPr txBox="1">
            <a:spLocks/>
          </p:cNvSpPr>
          <p:nvPr/>
        </p:nvSpPr>
        <p:spPr>
          <a:xfrm>
            <a:off x="8556200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TVR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51C390-655F-012B-4981-D0B78C61271F}"/>
              </a:ext>
            </a:extLst>
          </p:cNvPr>
          <p:cNvSpPr txBox="1">
            <a:spLocks/>
          </p:cNvSpPr>
          <p:nvPr/>
        </p:nvSpPr>
        <p:spPr>
          <a:xfrm>
            <a:off x="4580672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TLR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49850B3-E932-7FFA-18C5-B6B3D0C847B0}"/>
              </a:ext>
            </a:extLst>
          </p:cNvPr>
          <p:cNvSpPr txBox="1">
            <a:spLocks/>
          </p:cNvSpPr>
          <p:nvPr/>
        </p:nvSpPr>
        <p:spPr>
          <a:xfrm>
            <a:off x="4579228" y="5414760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E887804F-E5C4-2C91-5FF3-9019B36C67FC}"/>
              </a:ext>
            </a:extLst>
          </p:cNvPr>
          <p:cNvSpPr txBox="1">
            <a:spLocks/>
          </p:cNvSpPr>
          <p:nvPr/>
        </p:nvSpPr>
        <p:spPr>
          <a:xfrm>
            <a:off x="505332" y="5414760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FFEEA272-F4FC-DEB4-564E-59ED7D4AE29F}"/>
              </a:ext>
            </a:extLst>
          </p:cNvPr>
          <p:cNvSpPr txBox="1">
            <a:spLocks/>
          </p:cNvSpPr>
          <p:nvPr/>
        </p:nvSpPr>
        <p:spPr>
          <a:xfrm>
            <a:off x="8525292" y="5414760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279ED04E-F433-C77B-F50F-0ECF7EAF5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616251"/>
              </p:ext>
            </p:extLst>
          </p:nvPr>
        </p:nvGraphicFramePr>
        <p:xfrm>
          <a:off x="303170" y="5783619"/>
          <a:ext cx="3148315" cy="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2289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866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5765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3449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1470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5AEDE157-A2C3-4C08-76E6-C6E7277A38EC}"/>
              </a:ext>
            </a:extLst>
          </p:cNvPr>
          <p:cNvGrpSpPr/>
          <p:nvPr/>
        </p:nvGrpSpPr>
        <p:grpSpPr>
          <a:xfrm>
            <a:off x="7870418" y="563063"/>
            <a:ext cx="4186120" cy="993827"/>
            <a:chOff x="6691955" y="563063"/>
            <a:chExt cx="4186120" cy="993827"/>
          </a:xfrm>
        </p:grpSpPr>
        <p:pic>
          <p:nvPicPr>
            <p:cNvPr id="47" name="Bildobjekt 99" descr="En bild som visar text, Teckensnitt, skärmbild, vit&#10;&#10;AI-genererat innehåll kan vara felaktigt.">
              <a:extLst>
                <a:ext uri="{FF2B5EF4-FFF2-40B4-BE49-F238E27FC236}">
                  <a16:creationId xmlns:a16="http://schemas.microsoft.com/office/drawing/2014/main" id="{50C43315-275B-3A85-A1BE-E6FF5C4F2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1955" y="563063"/>
              <a:ext cx="4186120" cy="9938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CE80CA-FCB1-F46B-3B69-CC4D677D412E}"/>
                </a:ext>
              </a:extLst>
            </p:cNvPr>
            <p:cNvSpPr txBox="1"/>
            <p:nvPr/>
          </p:nvSpPr>
          <p:spPr>
            <a:xfrm>
              <a:off x="7457576" y="846522"/>
              <a:ext cx="137836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B756D"/>
                  </a:solidFill>
                </a:rPr>
                <a:t>Prevail DCB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BC94C81-300C-1B40-902B-E012DA9E2B78}"/>
                </a:ext>
              </a:extLst>
            </p:cNvPr>
            <p:cNvSpPr txBox="1"/>
            <p:nvPr/>
          </p:nvSpPr>
          <p:spPr>
            <a:xfrm>
              <a:off x="9280909" y="846522"/>
              <a:ext cx="14244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06BFC4"/>
                  </a:solidFill>
                </a:rPr>
                <a:t>Other DCB</a:t>
              </a:r>
            </a:p>
          </p:txBody>
        </p:sp>
      </p:grp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72C93522-DDB5-3B81-85ED-9D7EF9428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28089"/>
              </p:ext>
            </p:extLst>
          </p:nvPr>
        </p:nvGraphicFramePr>
        <p:xfrm>
          <a:off x="4354761" y="5778344"/>
          <a:ext cx="3148315" cy="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2289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858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5765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3402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1433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</a:tbl>
          </a:graphicData>
        </a:graphic>
      </p:graphicFrame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7C66FDA4-F86C-218F-CA62-CDE045D7A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021369"/>
              </p:ext>
            </p:extLst>
          </p:nvPr>
        </p:nvGraphicFramePr>
        <p:xfrm>
          <a:off x="8341399" y="5775059"/>
          <a:ext cx="3148315" cy="534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2289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840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187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5765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3350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6BFC4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6BFC4"/>
                          </a:solidFill>
                          <a:latin typeface="+mn-lt"/>
                          <a:ea typeface="+mj-ea"/>
                          <a:cs typeface="+mj-cs"/>
                        </a:rPr>
                        <a:t>1397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</a:tbl>
          </a:graphicData>
        </a:graphic>
      </p:graphicFrame>
      <p:sp>
        <p:nvSpPr>
          <p:cNvPr id="53" name="textruta 7">
            <a:extLst>
              <a:ext uri="{FF2B5EF4-FFF2-40B4-BE49-F238E27FC236}">
                <a16:creationId xmlns:a16="http://schemas.microsoft.com/office/drawing/2014/main" id="{CCECCFA8-9817-5C2B-9580-E1B5123EA56B}"/>
              </a:ext>
            </a:extLst>
          </p:cNvPr>
          <p:cNvSpPr txBox="1"/>
          <p:nvPr/>
        </p:nvSpPr>
        <p:spPr>
          <a:xfrm>
            <a:off x="8575919" y="2321300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aHR</a:t>
            </a:r>
            <a:r>
              <a:rPr lang="en-US"/>
              <a:t>: 1.03 (95% CI: 0.79-1.33)  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F1C5316D-D3CE-4AD0-3C02-722183A094C9}"/>
              </a:ext>
            </a:extLst>
          </p:cNvPr>
          <p:cNvSpPr txBox="1">
            <a:spLocks/>
          </p:cNvSpPr>
          <p:nvPr/>
        </p:nvSpPr>
        <p:spPr>
          <a:xfrm>
            <a:off x="-27445" y="2992087"/>
            <a:ext cx="584187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1.5%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9C070908-ACF1-F64F-9827-06E683D2C309}"/>
              </a:ext>
            </a:extLst>
          </p:cNvPr>
          <p:cNvSpPr txBox="1">
            <a:spLocks/>
          </p:cNvSpPr>
          <p:nvPr/>
        </p:nvSpPr>
        <p:spPr>
          <a:xfrm>
            <a:off x="-27445" y="3620750"/>
            <a:ext cx="584187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1.0%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DF259E6E-7830-0153-AEF2-9CADE04D6409}"/>
              </a:ext>
            </a:extLst>
          </p:cNvPr>
          <p:cNvSpPr txBox="1">
            <a:spLocks/>
          </p:cNvSpPr>
          <p:nvPr/>
        </p:nvSpPr>
        <p:spPr>
          <a:xfrm>
            <a:off x="-27445" y="4249447"/>
            <a:ext cx="584187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0.5%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CE7ED92C-1AC4-1B5C-FCB3-256E8F625E90}"/>
              </a:ext>
            </a:extLst>
          </p:cNvPr>
          <p:cNvSpPr txBox="1">
            <a:spLocks/>
          </p:cNvSpPr>
          <p:nvPr/>
        </p:nvSpPr>
        <p:spPr>
          <a:xfrm>
            <a:off x="-27445" y="4886536"/>
            <a:ext cx="584187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98" name="Title 1">
            <a:extLst>
              <a:ext uri="{FF2B5EF4-FFF2-40B4-BE49-F238E27FC236}">
                <a16:creationId xmlns:a16="http://schemas.microsoft.com/office/drawing/2014/main" id="{461E080C-63DB-26A9-3F57-1FB88FD3D0D2}"/>
              </a:ext>
            </a:extLst>
          </p:cNvPr>
          <p:cNvSpPr txBox="1">
            <a:spLocks/>
          </p:cNvSpPr>
          <p:nvPr/>
        </p:nvSpPr>
        <p:spPr>
          <a:xfrm>
            <a:off x="470479" y="5160861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D107F191-0552-2BCF-3C77-990A3058DA3B}"/>
              </a:ext>
            </a:extLst>
          </p:cNvPr>
          <p:cNvSpPr txBox="1">
            <a:spLocks/>
          </p:cNvSpPr>
          <p:nvPr/>
        </p:nvSpPr>
        <p:spPr>
          <a:xfrm>
            <a:off x="1767427" y="5168764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F329F664-FA2C-2547-5FD7-E5AEE509C813}"/>
              </a:ext>
            </a:extLst>
          </p:cNvPr>
          <p:cNvSpPr txBox="1">
            <a:spLocks/>
          </p:cNvSpPr>
          <p:nvPr/>
        </p:nvSpPr>
        <p:spPr>
          <a:xfrm>
            <a:off x="3070826" y="5168764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2</a:t>
            </a:r>
          </a:p>
        </p:txBody>
      </p:sp>
      <p:sp>
        <p:nvSpPr>
          <p:cNvPr id="102" name="Title 1">
            <a:extLst>
              <a:ext uri="{FF2B5EF4-FFF2-40B4-BE49-F238E27FC236}">
                <a16:creationId xmlns:a16="http://schemas.microsoft.com/office/drawing/2014/main" id="{3BDA7A5F-D006-60A5-2012-6DA2F56418E2}"/>
              </a:ext>
            </a:extLst>
          </p:cNvPr>
          <p:cNvSpPr txBox="1">
            <a:spLocks/>
          </p:cNvSpPr>
          <p:nvPr/>
        </p:nvSpPr>
        <p:spPr>
          <a:xfrm>
            <a:off x="2991502" y="3019491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FC4"/>
                </a:solidFill>
              </a:rPr>
              <a:t>1.3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DAC99B95-4EF3-141B-4058-B75A5BB43B2E}"/>
              </a:ext>
            </a:extLst>
          </p:cNvPr>
          <p:cNvSpPr txBox="1">
            <a:spLocks/>
          </p:cNvSpPr>
          <p:nvPr/>
        </p:nvSpPr>
        <p:spPr>
          <a:xfrm>
            <a:off x="2991855" y="3723978"/>
            <a:ext cx="548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0.8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11D5E2D0-A7BE-AFC8-7D65-3EB94D4EA48C}"/>
              </a:ext>
            </a:extLst>
          </p:cNvPr>
          <p:cNvSpPr txBox="1">
            <a:spLocks/>
          </p:cNvSpPr>
          <p:nvPr/>
        </p:nvSpPr>
        <p:spPr>
          <a:xfrm>
            <a:off x="4036062" y="4914048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6149042D-2D04-0A54-6252-EBBA6EA21169}"/>
              </a:ext>
            </a:extLst>
          </p:cNvPr>
          <p:cNvSpPr txBox="1">
            <a:spLocks/>
          </p:cNvSpPr>
          <p:nvPr/>
        </p:nvSpPr>
        <p:spPr>
          <a:xfrm>
            <a:off x="4490419" y="5179370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3FD43CC4-EDA8-D88E-B95A-26A8218D7B82}"/>
              </a:ext>
            </a:extLst>
          </p:cNvPr>
          <p:cNvSpPr txBox="1">
            <a:spLocks/>
          </p:cNvSpPr>
          <p:nvPr/>
        </p:nvSpPr>
        <p:spPr>
          <a:xfrm>
            <a:off x="5787365" y="5187273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CB7FF0DF-B71D-AC80-DFBB-403BBDE70B70}"/>
              </a:ext>
            </a:extLst>
          </p:cNvPr>
          <p:cNvSpPr txBox="1">
            <a:spLocks/>
          </p:cNvSpPr>
          <p:nvPr/>
        </p:nvSpPr>
        <p:spPr>
          <a:xfrm>
            <a:off x="7104284" y="5174916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2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F3F9A9C2-B366-0C7E-8F11-89CA7E4ED54B}"/>
              </a:ext>
            </a:extLst>
          </p:cNvPr>
          <p:cNvSpPr txBox="1">
            <a:spLocks/>
          </p:cNvSpPr>
          <p:nvPr/>
        </p:nvSpPr>
        <p:spPr>
          <a:xfrm>
            <a:off x="8033304" y="4884778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CEE39196-E6F0-8340-913F-133D8ED37274}"/>
              </a:ext>
            </a:extLst>
          </p:cNvPr>
          <p:cNvSpPr txBox="1">
            <a:spLocks/>
          </p:cNvSpPr>
          <p:nvPr/>
        </p:nvSpPr>
        <p:spPr>
          <a:xfrm>
            <a:off x="8503642" y="5142299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2DCF907A-A37C-E1EA-D205-7A69FDA0B706}"/>
              </a:ext>
            </a:extLst>
          </p:cNvPr>
          <p:cNvSpPr txBox="1">
            <a:spLocks/>
          </p:cNvSpPr>
          <p:nvPr/>
        </p:nvSpPr>
        <p:spPr>
          <a:xfrm>
            <a:off x="9800591" y="5162559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1C146794-FF13-C618-94D1-F4DE6BCACCC4}"/>
              </a:ext>
            </a:extLst>
          </p:cNvPr>
          <p:cNvSpPr txBox="1">
            <a:spLocks/>
          </p:cNvSpPr>
          <p:nvPr/>
        </p:nvSpPr>
        <p:spPr>
          <a:xfrm>
            <a:off x="11090473" y="5150202"/>
            <a:ext cx="3657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/>
              <a:t>2</a:t>
            </a:r>
          </a:p>
        </p:txBody>
      </p:sp>
      <p:sp>
        <p:nvSpPr>
          <p:cNvPr id="112" name="Title 1">
            <a:extLst>
              <a:ext uri="{FF2B5EF4-FFF2-40B4-BE49-F238E27FC236}">
                <a16:creationId xmlns:a16="http://schemas.microsoft.com/office/drawing/2014/main" id="{5E8D5EC1-E0D0-A2D7-7893-F26E8D32D8B1}"/>
              </a:ext>
            </a:extLst>
          </p:cNvPr>
          <p:cNvSpPr txBox="1">
            <a:spLocks/>
          </p:cNvSpPr>
          <p:nvPr/>
        </p:nvSpPr>
        <p:spPr>
          <a:xfrm>
            <a:off x="4036062" y="291718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113" name="Title 1">
            <a:extLst>
              <a:ext uri="{FF2B5EF4-FFF2-40B4-BE49-F238E27FC236}">
                <a16:creationId xmlns:a16="http://schemas.microsoft.com/office/drawing/2014/main" id="{0A7230BC-6212-CAAA-DA75-387E29509B80}"/>
              </a:ext>
            </a:extLst>
          </p:cNvPr>
          <p:cNvSpPr txBox="1">
            <a:spLocks/>
          </p:cNvSpPr>
          <p:nvPr/>
        </p:nvSpPr>
        <p:spPr>
          <a:xfrm>
            <a:off x="4036062" y="3908034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5DF696D0-D537-5AB7-5C0E-81C61D777FF8}"/>
              </a:ext>
            </a:extLst>
          </p:cNvPr>
          <p:cNvSpPr txBox="1">
            <a:spLocks/>
          </p:cNvSpPr>
          <p:nvPr/>
        </p:nvSpPr>
        <p:spPr>
          <a:xfrm>
            <a:off x="7028197" y="3570547"/>
            <a:ext cx="736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7.4</a:t>
            </a: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80085F56-C557-B88E-9EBD-8F3518A455C4}"/>
              </a:ext>
            </a:extLst>
          </p:cNvPr>
          <p:cNvSpPr txBox="1">
            <a:spLocks/>
          </p:cNvSpPr>
          <p:nvPr/>
        </p:nvSpPr>
        <p:spPr>
          <a:xfrm>
            <a:off x="10890313" y="3282686"/>
            <a:ext cx="91867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9766D"/>
                </a:solidFill>
              </a:rPr>
              <a:t>10.5</a:t>
            </a:r>
          </a:p>
        </p:txBody>
      </p:sp>
      <p:sp>
        <p:nvSpPr>
          <p:cNvPr id="116" name="Title 1">
            <a:extLst>
              <a:ext uri="{FF2B5EF4-FFF2-40B4-BE49-F238E27FC236}">
                <a16:creationId xmlns:a16="http://schemas.microsoft.com/office/drawing/2014/main" id="{97DB2299-0133-09B5-0BEE-B141F47C9477}"/>
              </a:ext>
            </a:extLst>
          </p:cNvPr>
          <p:cNvSpPr txBox="1">
            <a:spLocks/>
          </p:cNvSpPr>
          <p:nvPr/>
        </p:nvSpPr>
        <p:spPr>
          <a:xfrm>
            <a:off x="7023693" y="2845289"/>
            <a:ext cx="736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FC4"/>
                </a:solidFill>
              </a:rPr>
              <a:t>8.7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180C44D9-621E-A98B-58B9-C93BD32B3D7A}"/>
              </a:ext>
            </a:extLst>
          </p:cNvPr>
          <p:cNvSpPr txBox="1">
            <a:spLocks/>
          </p:cNvSpPr>
          <p:nvPr/>
        </p:nvSpPr>
        <p:spPr>
          <a:xfrm>
            <a:off x="10889339" y="2788105"/>
            <a:ext cx="86011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00BFC4"/>
                </a:solidFill>
              </a:rPr>
              <a:t>11.3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40AF4104-95D7-6D72-6CA3-DB263FE5BFDC}"/>
              </a:ext>
            </a:extLst>
          </p:cNvPr>
          <p:cNvSpPr txBox="1">
            <a:spLocks/>
          </p:cNvSpPr>
          <p:nvPr/>
        </p:nvSpPr>
        <p:spPr>
          <a:xfrm>
            <a:off x="8033304" y="4106092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B13BC865-2A4A-342B-D070-CC2E838B145B}"/>
              </a:ext>
            </a:extLst>
          </p:cNvPr>
          <p:cNvSpPr txBox="1">
            <a:spLocks/>
          </p:cNvSpPr>
          <p:nvPr/>
        </p:nvSpPr>
        <p:spPr>
          <a:xfrm>
            <a:off x="8033304" y="3329184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0562E9B6-3764-3BF2-A199-3046B7CD0019}"/>
              </a:ext>
            </a:extLst>
          </p:cNvPr>
          <p:cNvSpPr txBox="1">
            <a:spLocks/>
          </p:cNvSpPr>
          <p:nvPr/>
        </p:nvSpPr>
        <p:spPr>
          <a:xfrm>
            <a:off x="8033304" y="2551507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15%</a:t>
            </a:r>
          </a:p>
        </p:txBody>
      </p:sp>
      <p:grpSp>
        <p:nvGrpSpPr>
          <p:cNvPr id="121" name="Group 118">
            <a:extLst>
              <a:ext uri="{FF2B5EF4-FFF2-40B4-BE49-F238E27FC236}">
                <a16:creationId xmlns:a16="http://schemas.microsoft.com/office/drawing/2014/main" id="{47D9F177-8D98-CBE8-820E-5C2468514BAC}"/>
              </a:ext>
            </a:extLst>
          </p:cNvPr>
          <p:cNvGrpSpPr>
            <a:grpSpLocks/>
          </p:cNvGrpSpPr>
          <p:nvPr/>
        </p:nvGrpSpPr>
        <p:grpSpPr>
          <a:xfrm>
            <a:off x="497503" y="2291243"/>
            <a:ext cx="2880000" cy="2880000"/>
            <a:chOff x="0" y="0"/>
            <a:chExt cx="4944257" cy="4639429"/>
          </a:xfrm>
        </p:grpSpPr>
        <p:sp>
          <p:nvSpPr>
            <p:cNvPr id="122" name="Graphic 119">
              <a:extLst>
                <a:ext uri="{FF2B5EF4-FFF2-40B4-BE49-F238E27FC236}">
                  <a16:creationId xmlns:a16="http://schemas.microsoft.com/office/drawing/2014/main" id="{A048EEB0-9B43-FF5D-FD99-7B0F3CC328F5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23" name="Graphic 120">
              <a:extLst>
                <a:ext uri="{FF2B5EF4-FFF2-40B4-BE49-F238E27FC236}">
                  <a16:creationId xmlns:a16="http://schemas.microsoft.com/office/drawing/2014/main" id="{E5EF9614-CB1E-7575-51ED-B4D965AE086F}"/>
                </a:ext>
              </a:extLst>
            </p:cNvPr>
            <p:cNvSpPr/>
            <p:nvPr/>
          </p:nvSpPr>
          <p:spPr>
            <a:xfrm>
              <a:off x="0" y="325613"/>
              <a:ext cx="29845" cy="4074795"/>
            </a:xfrm>
            <a:custGeom>
              <a:avLst/>
              <a:gdLst/>
              <a:ahLst/>
              <a:cxnLst/>
              <a:rect l="l" t="t" r="r" b="b"/>
              <a:pathLst>
                <a:path w="29845" h="4074795">
                  <a:moveTo>
                    <a:pt x="0" y="4074503"/>
                  </a:moveTo>
                  <a:lnTo>
                    <a:pt x="29357" y="4074503"/>
                  </a:lnTo>
                </a:path>
                <a:path w="29845" h="4074795">
                  <a:moveTo>
                    <a:pt x="0" y="3055877"/>
                  </a:moveTo>
                  <a:lnTo>
                    <a:pt x="29357" y="3055877"/>
                  </a:lnTo>
                </a:path>
                <a:path w="29845" h="4074795">
                  <a:moveTo>
                    <a:pt x="0" y="2037251"/>
                  </a:moveTo>
                  <a:lnTo>
                    <a:pt x="29357" y="2037251"/>
                  </a:lnTo>
                </a:path>
                <a:path w="29845" h="4074795">
                  <a:moveTo>
                    <a:pt x="0" y="1018625"/>
                  </a:moveTo>
                  <a:lnTo>
                    <a:pt x="29357" y="1018625"/>
                  </a:lnTo>
                </a:path>
                <a:path w="29845" h="4074795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24" name="Graphic 121">
              <a:extLst>
                <a:ext uri="{FF2B5EF4-FFF2-40B4-BE49-F238E27FC236}">
                  <a16:creationId xmlns:a16="http://schemas.microsoft.com/office/drawing/2014/main" id="{7BB5DA17-A062-9664-4F73-48BA2CDC7202}"/>
                </a:ext>
              </a:extLst>
            </p:cNvPr>
            <p:cNvSpPr/>
            <p:nvPr/>
          </p:nvSpPr>
          <p:spPr>
            <a:xfrm>
              <a:off x="29357" y="4609584"/>
              <a:ext cx="4914900" cy="1270"/>
            </a:xfrm>
            <a:custGeom>
              <a:avLst/>
              <a:gdLst/>
              <a:ahLst/>
              <a:cxnLst/>
              <a:rect l="l" t="t" r="r" b="b"/>
              <a:pathLst>
                <a:path w="4914900">
                  <a:moveTo>
                    <a:pt x="0" y="0"/>
                  </a:moveTo>
                  <a:lnTo>
                    <a:pt x="4914732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25" name="Graphic 122">
              <a:extLst>
                <a:ext uri="{FF2B5EF4-FFF2-40B4-BE49-F238E27FC236}">
                  <a16:creationId xmlns:a16="http://schemas.microsoft.com/office/drawing/2014/main" id="{9ADE3365-5993-DC94-6495-8B8C4961F924}"/>
                </a:ext>
              </a:extLst>
            </p:cNvPr>
            <p:cNvSpPr/>
            <p:nvPr/>
          </p:nvSpPr>
          <p:spPr>
            <a:xfrm>
              <a:off x="252754" y="4609584"/>
              <a:ext cx="4468495" cy="29845"/>
            </a:xfrm>
            <a:custGeom>
              <a:avLst/>
              <a:gdLst/>
              <a:ahLst/>
              <a:cxnLst/>
              <a:rect l="l" t="t" r="r" b="b"/>
              <a:pathLst>
                <a:path w="4468495" h="29845">
                  <a:moveTo>
                    <a:pt x="0" y="29357"/>
                  </a:moveTo>
                  <a:lnTo>
                    <a:pt x="0" y="0"/>
                  </a:lnTo>
                </a:path>
                <a:path w="4468495" h="29845">
                  <a:moveTo>
                    <a:pt x="1116984" y="29357"/>
                  </a:moveTo>
                  <a:lnTo>
                    <a:pt x="1116984" y="0"/>
                  </a:lnTo>
                </a:path>
                <a:path w="4468495" h="29845">
                  <a:moveTo>
                    <a:pt x="2233969" y="29357"/>
                  </a:moveTo>
                  <a:lnTo>
                    <a:pt x="2233969" y="0"/>
                  </a:lnTo>
                </a:path>
                <a:path w="4468495" h="29845">
                  <a:moveTo>
                    <a:pt x="3350954" y="29357"/>
                  </a:moveTo>
                  <a:lnTo>
                    <a:pt x="3350954" y="0"/>
                  </a:lnTo>
                </a:path>
                <a:path w="4468495" h="29845">
                  <a:moveTo>
                    <a:pt x="4467938" y="29357"/>
                  </a:moveTo>
                  <a:lnTo>
                    <a:pt x="4467938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26" name="Title 1">
            <a:extLst>
              <a:ext uri="{FF2B5EF4-FFF2-40B4-BE49-F238E27FC236}">
                <a16:creationId xmlns:a16="http://schemas.microsoft.com/office/drawing/2014/main" id="{8DA242BA-8BED-118B-3B74-0D64D7D14545}"/>
              </a:ext>
            </a:extLst>
          </p:cNvPr>
          <p:cNvSpPr txBox="1">
            <a:spLocks/>
          </p:cNvSpPr>
          <p:nvPr/>
        </p:nvSpPr>
        <p:spPr>
          <a:xfrm>
            <a:off x="-27445" y="2358906"/>
            <a:ext cx="584187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2.0%</a:t>
            </a:r>
          </a:p>
        </p:txBody>
      </p:sp>
      <p:sp>
        <p:nvSpPr>
          <p:cNvPr id="127" name="Graphic 125">
            <a:extLst>
              <a:ext uri="{FF2B5EF4-FFF2-40B4-BE49-F238E27FC236}">
                <a16:creationId xmlns:a16="http://schemas.microsoft.com/office/drawing/2014/main" id="{AA82F67A-AD38-30C8-D04A-666A074800D3}"/>
              </a:ext>
            </a:extLst>
          </p:cNvPr>
          <p:cNvSpPr/>
          <p:nvPr/>
        </p:nvSpPr>
        <p:spPr>
          <a:xfrm>
            <a:off x="649849" y="3307392"/>
            <a:ext cx="2733011" cy="1725848"/>
          </a:xfrm>
          <a:custGeom>
            <a:avLst/>
            <a:gdLst/>
            <a:ahLst/>
            <a:cxnLst/>
            <a:rect l="l" t="t" r="r" b="b"/>
            <a:pathLst>
              <a:path w="4691380" h="2609215">
                <a:moveTo>
                  <a:pt x="0" y="2608762"/>
                </a:moveTo>
                <a:lnTo>
                  <a:pt x="0" y="2538046"/>
                </a:lnTo>
                <a:lnTo>
                  <a:pt x="6214" y="2538046"/>
                </a:lnTo>
                <a:lnTo>
                  <a:pt x="6214" y="2502474"/>
                </a:lnTo>
                <a:lnTo>
                  <a:pt x="12321" y="2502474"/>
                </a:lnTo>
                <a:lnTo>
                  <a:pt x="12321" y="2466902"/>
                </a:lnTo>
                <a:lnTo>
                  <a:pt x="18428" y="2466902"/>
                </a:lnTo>
                <a:lnTo>
                  <a:pt x="24536" y="2466902"/>
                </a:lnTo>
                <a:lnTo>
                  <a:pt x="24536" y="2431116"/>
                </a:lnTo>
                <a:lnTo>
                  <a:pt x="30643" y="2431116"/>
                </a:lnTo>
                <a:lnTo>
                  <a:pt x="36750" y="2431116"/>
                </a:lnTo>
                <a:lnTo>
                  <a:pt x="36750" y="2359221"/>
                </a:lnTo>
                <a:lnTo>
                  <a:pt x="42857" y="2359221"/>
                </a:lnTo>
                <a:lnTo>
                  <a:pt x="48965" y="2359221"/>
                </a:lnTo>
                <a:lnTo>
                  <a:pt x="48965" y="2323221"/>
                </a:lnTo>
                <a:lnTo>
                  <a:pt x="55179" y="2323221"/>
                </a:lnTo>
                <a:lnTo>
                  <a:pt x="61286" y="2323221"/>
                </a:lnTo>
                <a:lnTo>
                  <a:pt x="67394" y="2323221"/>
                </a:lnTo>
                <a:lnTo>
                  <a:pt x="67394" y="2250684"/>
                </a:lnTo>
                <a:lnTo>
                  <a:pt x="73501" y="2250684"/>
                </a:lnTo>
                <a:lnTo>
                  <a:pt x="79608" y="2250684"/>
                </a:lnTo>
                <a:lnTo>
                  <a:pt x="85715" y="2250684"/>
                </a:lnTo>
                <a:lnTo>
                  <a:pt x="85715" y="2214254"/>
                </a:lnTo>
                <a:lnTo>
                  <a:pt x="306112" y="2214254"/>
                </a:lnTo>
                <a:lnTo>
                  <a:pt x="306112" y="2176111"/>
                </a:lnTo>
                <a:lnTo>
                  <a:pt x="557045" y="2176111"/>
                </a:lnTo>
                <a:lnTo>
                  <a:pt x="557045" y="2135932"/>
                </a:lnTo>
                <a:lnTo>
                  <a:pt x="563153" y="2135932"/>
                </a:lnTo>
                <a:lnTo>
                  <a:pt x="569260" y="2135932"/>
                </a:lnTo>
                <a:lnTo>
                  <a:pt x="575367" y="2135932"/>
                </a:lnTo>
                <a:lnTo>
                  <a:pt x="581474" y="2135932"/>
                </a:lnTo>
                <a:lnTo>
                  <a:pt x="581474" y="2095538"/>
                </a:lnTo>
                <a:lnTo>
                  <a:pt x="795657" y="2095538"/>
                </a:lnTo>
                <a:lnTo>
                  <a:pt x="795657" y="2053109"/>
                </a:lnTo>
                <a:lnTo>
                  <a:pt x="801871" y="2053109"/>
                </a:lnTo>
                <a:lnTo>
                  <a:pt x="807979" y="2053109"/>
                </a:lnTo>
                <a:lnTo>
                  <a:pt x="814086" y="2053109"/>
                </a:lnTo>
                <a:lnTo>
                  <a:pt x="820193" y="2053109"/>
                </a:lnTo>
                <a:lnTo>
                  <a:pt x="820193" y="1968036"/>
                </a:lnTo>
                <a:lnTo>
                  <a:pt x="942553" y="1968036"/>
                </a:lnTo>
                <a:lnTo>
                  <a:pt x="942553" y="1924428"/>
                </a:lnTo>
                <a:lnTo>
                  <a:pt x="973196" y="1924428"/>
                </a:lnTo>
                <a:lnTo>
                  <a:pt x="973196" y="1836569"/>
                </a:lnTo>
                <a:lnTo>
                  <a:pt x="1132306" y="1836569"/>
                </a:lnTo>
                <a:lnTo>
                  <a:pt x="1132306" y="1791140"/>
                </a:lnTo>
                <a:lnTo>
                  <a:pt x="1169057" y="1791140"/>
                </a:lnTo>
                <a:lnTo>
                  <a:pt x="1169057" y="1745174"/>
                </a:lnTo>
                <a:lnTo>
                  <a:pt x="1175164" y="1745174"/>
                </a:lnTo>
                <a:lnTo>
                  <a:pt x="1181271" y="1745174"/>
                </a:lnTo>
                <a:lnTo>
                  <a:pt x="1181271" y="1698995"/>
                </a:lnTo>
                <a:lnTo>
                  <a:pt x="1242451" y="1698995"/>
                </a:lnTo>
                <a:lnTo>
                  <a:pt x="1242451" y="1652280"/>
                </a:lnTo>
                <a:lnTo>
                  <a:pt x="1413883" y="1652280"/>
                </a:lnTo>
                <a:lnTo>
                  <a:pt x="1413883" y="1603422"/>
                </a:lnTo>
                <a:lnTo>
                  <a:pt x="1585207" y="1603422"/>
                </a:lnTo>
                <a:lnTo>
                  <a:pt x="1585207" y="1501956"/>
                </a:lnTo>
                <a:lnTo>
                  <a:pt x="1781068" y="1501956"/>
                </a:lnTo>
                <a:lnTo>
                  <a:pt x="1781068" y="1449026"/>
                </a:lnTo>
                <a:lnTo>
                  <a:pt x="2178897" y="1449026"/>
                </a:lnTo>
                <a:lnTo>
                  <a:pt x="2178897" y="1391489"/>
                </a:lnTo>
                <a:lnTo>
                  <a:pt x="2515546" y="1391489"/>
                </a:lnTo>
                <a:lnTo>
                  <a:pt x="2515546" y="1327952"/>
                </a:lnTo>
                <a:lnTo>
                  <a:pt x="2637905" y="1327952"/>
                </a:lnTo>
                <a:lnTo>
                  <a:pt x="2637905" y="1195629"/>
                </a:lnTo>
                <a:lnTo>
                  <a:pt x="2797122" y="1195629"/>
                </a:lnTo>
                <a:lnTo>
                  <a:pt x="2797122" y="1126949"/>
                </a:lnTo>
                <a:lnTo>
                  <a:pt x="2919482" y="1126949"/>
                </a:lnTo>
                <a:lnTo>
                  <a:pt x="2919482" y="914159"/>
                </a:lnTo>
                <a:lnTo>
                  <a:pt x="2974554" y="914159"/>
                </a:lnTo>
                <a:lnTo>
                  <a:pt x="2974554" y="842051"/>
                </a:lnTo>
                <a:lnTo>
                  <a:pt x="3103128" y="842051"/>
                </a:lnTo>
                <a:lnTo>
                  <a:pt x="3103128" y="690976"/>
                </a:lnTo>
                <a:lnTo>
                  <a:pt x="3243916" y="690976"/>
                </a:lnTo>
                <a:lnTo>
                  <a:pt x="3243916" y="611689"/>
                </a:lnTo>
                <a:lnTo>
                  <a:pt x="3250023" y="611689"/>
                </a:lnTo>
                <a:lnTo>
                  <a:pt x="3250023" y="532295"/>
                </a:lnTo>
                <a:lnTo>
                  <a:pt x="3256131" y="532295"/>
                </a:lnTo>
                <a:lnTo>
                  <a:pt x="3635531" y="532295"/>
                </a:lnTo>
                <a:lnTo>
                  <a:pt x="3635531" y="438329"/>
                </a:lnTo>
                <a:lnTo>
                  <a:pt x="3715139" y="438329"/>
                </a:lnTo>
                <a:lnTo>
                  <a:pt x="3715139" y="341041"/>
                </a:lnTo>
                <a:lnTo>
                  <a:pt x="3880356" y="341041"/>
                </a:lnTo>
                <a:lnTo>
                  <a:pt x="3880356" y="235397"/>
                </a:lnTo>
                <a:lnTo>
                  <a:pt x="4051788" y="235397"/>
                </a:lnTo>
                <a:lnTo>
                  <a:pt x="4051788" y="123752"/>
                </a:lnTo>
                <a:lnTo>
                  <a:pt x="4278185" y="123752"/>
                </a:lnTo>
                <a:lnTo>
                  <a:pt x="4278185" y="0"/>
                </a:lnTo>
                <a:lnTo>
                  <a:pt x="4688228" y="0"/>
                </a:lnTo>
                <a:lnTo>
                  <a:pt x="4691336" y="0"/>
                </a:lnTo>
              </a:path>
            </a:pathLst>
          </a:custGeom>
          <a:ln w="19050">
            <a:solidFill>
              <a:srgbClr val="00BFC4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28" name="Graphic 124">
            <a:extLst>
              <a:ext uri="{FF2B5EF4-FFF2-40B4-BE49-F238E27FC236}">
                <a16:creationId xmlns:a16="http://schemas.microsoft.com/office/drawing/2014/main" id="{EE1D62DC-D45C-C457-CBE4-2B689498CC2C}"/>
              </a:ext>
            </a:extLst>
          </p:cNvPr>
          <p:cNvSpPr/>
          <p:nvPr/>
        </p:nvSpPr>
        <p:spPr>
          <a:xfrm>
            <a:off x="649394" y="3996993"/>
            <a:ext cx="2733011" cy="1017342"/>
          </a:xfrm>
          <a:custGeom>
            <a:avLst/>
            <a:gdLst/>
            <a:ahLst/>
            <a:cxnLst/>
            <a:rect l="l" t="t" r="r" b="b"/>
            <a:pathLst>
              <a:path w="4691380" h="1564005">
                <a:moveTo>
                  <a:pt x="0" y="1563885"/>
                </a:moveTo>
                <a:lnTo>
                  <a:pt x="6214" y="1563885"/>
                </a:lnTo>
                <a:lnTo>
                  <a:pt x="12321" y="1563885"/>
                </a:lnTo>
                <a:lnTo>
                  <a:pt x="12321" y="1473991"/>
                </a:lnTo>
                <a:lnTo>
                  <a:pt x="18428" y="1473991"/>
                </a:lnTo>
                <a:lnTo>
                  <a:pt x="18428" y="1383561"/>
                </a:lnTo>
                <a:lnTo>
                  <a:pt x="24536" y="1383561"/>
                </a:lnTo>
                <a:lnTo>
                  <a:pt x="24536" y="1293023"/>
                </a:lnTo>
                <a:lnTo>
                  <a:pt x="30643" y="1293023"/>
                </a:lnTo>
                <a:lnTo>
                  <a:pt x="36750" y="1293023"/>
                </a:lnTo>
                <a:lnTo>
                  <a:pt x="42857" y="1293023"/>
                </a:lnTo>
                <a:lnTo>
                  <a:pt x="42857" y="1201950"/>
                </a:lnTo>
                <a:lnTo>
                  <a:pt x="48965" y="1201950"/>
                </a:lnTo>
                <a:lnTo>
                  <a:pt x="153109" y="1201950"/>
                </a:lnTo>
                <a:lnTo>
                  <a:pt x="153109" y="1012411"/>
                </a:lnTo>
                <a:lnTo>
                  <a:pt x="1309845" y="1012411"/>
                </a:lnTo>
                <a:lnTo>
                  <a:pt x="1309845" y="866587"/>
                </a:lnTo>
                <a:lnTo>
                  <a:pt x="2338007" y="866587"/>
                </a:lnTo>
                <a:lnTo>
                  <a:pt x="2338007" y="613725"/>
                </a:lnTo>
                <a:lnTo>
                  <a:pt x="2607369" y="613725"/>
                </a:lnTo>
                <a:lnTo>
                  <a:pt x="2607369" y="317362"/>
                </a:lnTo>
                <a:lnTo>
                  <a:pt x="2711406" y="317362"/>
                </a:lnTo>
                <a:lnTo>
                  <a:pt x="2711406" y="0"/>
                </a:lnTo>
                <a:lnTo>
                  <a:pt x="4682121" y="0"/>
                </a:lnTo>
                <a:lnTo>
                  <a:pt x="4691336" y="0"/>
                </a:lnTo>
              </a:path>
            </a:pathLst>
          </a:custGeom>
          <a:ln w="19050">
            <a:solidFill>
              <a:srgbClr val="F8766D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grpSp>
        <p:nvGrpSpPr>
          <p:cNvPr id="129" name="Group 131">
            <a:extLst>
              <a:ext uri="{FF2B5EF4-FFF2-40B4-BE49-F238E27FC236}">
                <a16:creationId xmlns:a16="http://schemas.microsoft.com/office/drawing/2014/main" id="{8DBF62D9-E2B5-E323-68A3-493D8CAFCF82}"/>
              </a:ext>
            </a:extLst>
          </p:cNvPr>
          <p:cNvGrpSpPr>
            <a:grpSpLocks/>
          </p:cNvGrpSpPr>
          <p:nvPr/>
        </p:nvGrpSpPr>
        <p:grpSpPr>
          <a:xfrm>
            <a:off x="4524719" y="2317910"/>
            <a:ext cx="2880000" cy="2880000"/>
            <a:chOff x="0" y="0"/>
            <a:chExt cx="4968387" cy="4639429"/>
          </a:xfrm>
        </p:grpSpPr>
        <p:sp>
          <p:nvSpPr>
            <p:cNvPr id="130" name="Graphic 132">
              <a:extLst>
                <a:ext uri="{FF2B5EF4-FFF2-40B4-BE49-F238E27FC236}">
                  <a16:creationId xmlns:a16="http://schemas.microsoft.com/office/drawing/2014/main" id="{2582A8F4-E0F7-60C6-76C5-CFE100B979FD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31" name="Graphic 133">
              <a:extLst>
                <a:ext uri="{FF2B5EF4-FFF2-40B4-BE49-F238E27FC236}">
                  <a16:creationId xmlns:a16="http://schemas.microsoft.com/office/drawing/2014/main" id="{E0090C24-400E-E7F3-FF90-A3B5C5E1C35E}"/>
                </a:ext>
              </a:extLst>
            </p:cNvPr>
            <p:cNvSpPr/>
            <p:nvPr/>
          </p:nvSpPr>
          <p:spPr>
            <a:xfrm>
              <a:off x="0" y="1176235"/>
              <a:ext cx="29845" cy="3223895"/>
            </a:xfrm>
            <a:custGeom>
              <a:avLst/>
              <a:gdLst/>
              <a:ahLst/>
              <a:cxnLst/>
              <a:rect l="l" t="t" r="r" b="b"/>
              <a:pathLst>
                <a:path w="29845" h="3223895">
                  <a:moveTo>
                    <a:pt x="0" y="3223880"/>
                  </a:moveTo>
                  <a:lnTo>
                    <a:pt x="29357" y="3223880"/>
                  </a:lnTo>
                </a:path>
                <a:path w="29845" h="3223895">
                  <a:moveTo>
                    <a:pt x="0" y="1611886"/>
                  </a:moveTo>
                  <a:lnTo>
                    <a:pt x="29357" y="1611886"/>
                  </a:lnTo>
                </a:path>
                <a:path w="29845" h="3223895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32" name="Graphic 134">
              <a:extLst>
                <a:ext uri="{FF2B5EF4-FFF2-40B4-BE49-F238E27FC236}">
                  <a16:creationId xmlns:a16="http://schemas.microsoft.com/office/drawing/2014/main" id="{C94A7638-40E1-9A2D-12B6-D3BAED1DE466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33" name="Graphic 135">
              <a:extLst>
                <a:ext uri="{FF2B5EF4-FFF2-40B4-BE49-F238E27FC236}">
                  <a16:creationId xmlns:a16="http://schemas.microsoft.com/office/drawing/2014/main" id="{2E9513A0-6786-F65A-8EE5-67A4B2DF2DE9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34" name="Graphic 138">
            <a:extLst>
              <a:ext uri="{FF2B5EF4-FFF2-40B4-BE49-F238E27FC236}">
                <a16:creationId xmlns:a16="http://schemas.microsoft.com/office/drawing/2014/main" id="{A44DB1E7-7DCB-20A0-95E5-B238A939A56E}"/>
              </a:ext>
            </a:extLst>
          </p:cNvPr>
          <p:cNvSpPr/>
          <p:nvPr/>
        </p:nvSpPr>
        <p:spPr>
          <a:xfrm>
            <a:off x="4703692" y="3139773"/>
            <a:ext cx="2701027" cy="1916153"/>
          </a:xfrm>
          <a:custGeom>
            <a:avLst/>
            <a:gdLst/>
            <a:ahLst/>
            <a:cxnLst/>
            <a:rect l="l" t="t" r="r" b="b"/>
            <a:pathLst>
              <a:path w="4714240" h="3030220">
                <a:moveTo>
                  <a:pt x="0" y="3029841"/>
                </a:moveTo>
                <a:lnTo>
                  <a:pt x="0" y="2979483"/>
                </a:lnTo>
                <a:lnTo>
                  <a:pt x="6214" y="2979483"/>
                </a:lnTo>
                <a:lnTo>
                  <a:pt x="6214" y="2962661"/>
                </a:lnTo>
                <a:lnTo>
                  <a:pt x="12321" y="2962661"/>
                </a:lnTo>
                <a:lnTo>
                  <a:pt x="12321" y="2956982"/>
                </a:lnTo>
                <a:lnTo>
                  <a:pt x="18428" y="2956982"/>
                </a:lnTo>
                <a:lnTo>
                  <a:pt x="18428" y="2945625"/>
                </a:lnTo>
                <a:lnTo>
                  <a:pt x="24643" y="2945625"/>
                </a:lnTo>
                <a:lnTo>
                  <a:pt x="24643" y="2917339"/>
                </a:lnTo>
                <a:lnTo>
                  <a:pt x="30750" y="2917339"/>
                </a:lnTo>
                <a:lnTo>
                  <a:pt x="36964" y="2917339"/>
                </a:lnTo>
                <a:lnTo>
                  <a:pt x="36964" y="2905981"/>
                </a:lnTo>
                <a:lnTo>
                  <a:pt x="43072" y="2905981"/>
                </a:lnTo>
                <a:lnTo>
                  <a:pt x="49179" y="2905981"/>
                </a:lnTo>
                <a:lnTo>
                  <a:pt x="49179" y="2900303"/>
                </a:lnTo>
                <a:lnTo>
                  <a:pt x="55393" y="2900303"/>
                </a:lnTo>
                <a:lnTo>
                  <a:pt x="61501" y="2900303"/>
                </a:lnTo>
                <a:lnTo>
                  <a:pt x="67715" y="2900303"/>
                </a:lnTo>
                <a:lnTo>
                  <a:pt x="67715" y="2894624"/>
                </a:lnTo>
                <a:lnTo>
                  <a:pt x="73822" y="2894624"/>
                </a:lnTo>
                <a:lnTo>
                  <a:pt x="79930" y="2894624"/>
                </a:lnTo>
                <a:lnTo>
                  <a:pt x="86144" y="2894624"/>
                </a:lnTo>
                <a:lnTo>
                  <a:pt x="86144" y="2888838"/>
                </a:lnTo>
                <a:lnTo>
                  <a:pt x="92251" y="2888838"/>
                </a:lnTo>
                <a:lnTo>
                  <a:pt x="98466" y="2888838"/>
                </a:lnTo>
                <a:lnTo>
                  <a:pt x="98466" y="2883052"/>
                </a:lnTo>
                <a:lnTo>
                  <a:pt x="104573" y="2883052"/>
                </a:lnTo>
                <a:lnTo>
                  <a:pt x="104573" y="2877374"/>
                </a:lnTo>
                <a:lnTo>
                  <a:pt x="110680" y="2877374"/>
                </a:lnTo>
                <a:lnTo>
                  <a:pt x="116895" y="2877374"/>
                </a:lnTo>
                <a:lnTo>
                  <a:pt x="123002" y="2877374"/>
                </a:lnTo>
                <a:lnTo>
                  <a:pt x="123002" y="2871588"/>
                </a:lnTo>
                <a:lnTo>
                  <a:pt x="129216" y="2871588"/>
                </a:lnTo>
                <a:lnTo>
                  <a:pt x="135323" y="2871588"/>
                </a:lnTo>
                <a:lnTo>
                  <a:pt x="141431" y="2871588"/>
                </a:lnTo>
                <a:lnTo>
                  <a:pt x="147645" y="2871588"/>
                </a:lnTo>
                <a:lnTo>
                  <a:pt x="147645" y="2859909"/>
                </a:lnTo>
                <a:lnTo>
                  <a:pt x="184503" y="2859909"/>
                </a:lnTo>
                <a:lnTo>
                  <a:pt x="184503" y="2854016"/>
                </a:lnTo>
                <a:lnTo>
                  <a:pt x="233682" y="2854016"/>
                </a:lnTo>
                <a:lnTo>
                  <a:pt x="233682" y="2848123"/>
                </a:lnTo>
                <a:lnTo>
                  <a:pt x="264433" y="2848123"/>
                </a:lnTo>
                <a:lnTo>
                  <a:pt x="264433" y="2842123"/>
                </a:lnTo>
                <a:lnTo>
                  <a:pt x="270647" y="2842123"/>
                </a:lnTo>
                <a:lnTo>
                  <a:pt x="276755" y="2842123"/>
                </a:lnTo>
                <a:lnTo>
                  <a:pt x="282969" y="2842123"/>
                </a:lnTo>
                <a:lnTo>
                  <a:pt x="282969" y="2836123"/>
                </a:lnTo>
                <a:lnTo>
                  <a:pt x="289076" y="2836123"/>
                </a:lnTo>
                <a:lnTo>
                  <a:pt x="295183" y="2836123"/>
                </a:lnTo>
                <a:lnTo>
                  <a:pt x="295183" y="2830123"/>
                </a:lnTo>
                <a:lnTo>
                  <a:pt x="301398" y="2830123"/>
                </a:lnTo>
                <a:lnTo>
                  <a:pt x="307505" y="2830123"/>
                </a:lnTo>
                <a:lnTo>
                  <a:pt x="307505" y="2818123"/>
                </a:lnTo>
                <a:lnTo>
                  <a:pt x="313720" y="2818123"/>
                </a:lnTo>
                <a:lnTo>
                  <a:pt x="313720" y="2812015"/>
                </a:lnTo>
                <a:lnTo>
                  <a:pt x="319827" y="2812015"/>
                </a:lnTo>
                <a:lnTo>
                  <a:pt x="325934" y="2812015"/>
                </a:lnTo>
                <a:lnTo>
                  <a:pt x="332148" y="2812015"/>
                </a:lnTo>
                <a:lnTo>
                  <a:pt x="338256" y="2812015"/>
                </a:lnTo>
                <a:lnTo>
                  <a:pt x="344470" y="2812015"/>
                </a:lnTo>
                <a:lnTo>
                  <a:pt x="344470" y="2781693"/>
                </a:lnTo>
                <a:lnTo>
                  <a:pt x="350577" y="2781693"/>
                </a:lnTo>
                <a:lnTo>
                  <a:pt x="356685" y="2781693"/>
                </a:lnTo>
                <a:lnTo>
                  <a:pt x="362899" y="2781693"/>
                </a:lnTo>
                <a:lnTo>
                  <a:pt x="362899" y="2769586"/>
                </a:lnTo>
                <a:lnTo>
                  <a:pt x="375221" y="2769586"/>
                </a:lnTo>
                <a:lnTo>
                  <a:pt x="375221" y="2751264"/>
                </a:lnTo>
                <a:lnTo>
                  <a:pt x="381328" y="2751264"/>
                </a:lnTo>
                <a:lnTo>
                  <a:pt x="418186" y="2751264"/>
                </a:lnTo>
                <a:lnTo>
                  <a:pt x="418186" y="2726621"/>
                </a:lnTo>
                <a:lnTo>
                  <a:pt x="479687" y="2726621"/>
                </a:lnTo>
                <a:lnTo>
                  <a:pt x="479687" y="2683013"/>
                </a:lnTo>
                <a:lnTo>
                  <a:pt x="485901" y="2683013"/>
                </a:lnTo>
                <a:lnTo>
                  <a:pt x="485901" y="2664263"/>
                </a:lnTo>
                <a:lnTo>
                  <a:pt x="492009" y="2664263"/>
                </a:lnTo>
                <a:lnTo>
                  <a:pt x="522759" y="2664263"/>
                </a:lnTo>
                <a:lnTo>
                  <a:pt x="522759" y="2639191"/>
                </a:lnTo>
                <a:lnTo>
                  <a:pt x="528973" y="2639191"/>
                </a:lnTo>
                <a:lnTo>
                  <a:pt x="535081" y="2639191"/>
                </a:lnTo>
                <a:lnTo>
                  <a:pt x="535081" y="2601369"/>
                </a:lnTo>
                <a:lnTo>
                  <a:pt x="541188" y="2601369"/>
                </a:lnTo>
                <a:lnTo>
                  <a:pt x="547402" y="2601369"/>
                </a:lnTo>
                <a:lnTo>
                  <a:pt x="547402" y="2595047"/>
                </a:lnTo>
                <a:lnTo>
                  <a:pt x="553510" y="2595047"/>
                </a:lnTo>
                <a:lnTo>
                  <a:pt x="559724" y="2595047"/>
                </a:lnTo>
                <a:lnTo>
                  <a:pt x="559724" y="2588726"/>
                </a:lnTo>
                <a:lnTo>
                  <a:pt x="565831" y="2588726"/>
                </a:lnTo>
                <a:lnTo>
                  <a:pt x="571939" y="2588726"/>
                </a:lnTo>
                <a:lnTo>
                  <a:pt x="578153" y="2588726"/>
                </a:lnTo>
                <a:lnTo>
                  <a:pt x="578153" y="2582404"/>
                </a:lnTo>
                <a:lnTo>
                  <a:pt x="584260" y="2582404"/>
                </a:lnTo>
                <a:lnTo>
                  <a:pt x="590475" y="2582404"/>
                </a:lnTo>
                <a:lnTo>
                  <a:pt x="596582" y="2582404"/>
                </a:lnTo>
                <a:lnTo>
                  <a:pt x="602689" y="2582404"/>
                </a:lnTo>
                <a:lnTo>
                  <a:pt x="602689" y="2569654"/>
                </a:lnTo>
                <a:lnTo>
                  <a:pt x="608904" y="2569654"/>
                </a:lnTo>
                <a:lnTo>
                  <a:pt x="615011" y="2569654"/>
                </a:lnTo>
                <a:lnTo>
                  <a:pt x="621225" y="2569654"/>
                </a:lnTo>
                <a:lnTo>
                  <a:pt x="621225" y="2563332"/>
                </a:lnTo>
                <a:lnTo>
                  <a:pt x="627332" y="2563332"/>
                </a:lnTo>
                <a:lnTo>
                  <a:pt x="633440" y="2563332"/>
                </a:lnTo>
                <a:lnTo>
                  <a:pt x="633440" y="2544153"/>
                </a:lnTo>
                <a:lnTo>
                  <a:pt x="639654" y="2544153"/>
                </a:lnTo>
                <a:lnTo>
                  <a:pt x="639654" y="2537725"/>
                </a:lnTo>
                <a:lnTo>
                  <a:pt x="645761" y="2537725"/>
                </a:lnTo>
                <a:lnTo>
                  <a:pt x="645761" y="2531296"/>
                </a:lnTo>
                <a:lnTo>
                  <a:pt x="651976" y="2531296"/>
                </a:lnTo>
                <a:lnTo>
                  <a:pt x="651976" y="2524867"/>
                </a:lnTo>
                <a:lnTo>
                  <a:pt x="658083" y="2524867"/>
                </a:lnTo>
                <a:lnTo>
                  <a:pt x="658083" y="2512010"/>
                </a:lnTo>
                <a:lnTo>
                  <a:pt x="664190" y="2512010"/>
                </a:lnTo>
                <a:lnTo>
                  <a:pt x="670405" y="2512010"/>
                </a:lnTo>
                <a:lnTo>
                  <a:pt x="676512" y="2512010"/>
                </a:lnTo>
                <a:lnTo>
                  <a:pt x="676512" y="2505581"/>
                </a:lnTo>
                <a:lnTo>
                  <a:pt x="682726" y="2505581"/>
                </a:lnTo>
                <a:lnTo>
                  <a:pt x="688834" y="2505581"/>
                </a:lnTo>
                <a:lnTo>
                  <a:pt x="688834" y="2499153"/>
                </a:lnTo>
                <a:lnTo>
                  <a:pt x="694941" y="2499153"/>
                </a:lnTo>
                <a:lnTo>
                  <a:pt x="701155" y="2499153"/>
                </a:lnTo>
                <a:lnTo>
                  <a:pt x="701155" y="2486188"/>
                </a:lnTo>
                <a:lnTo>
                  <a:pt x="707262" y="2486188"/>
                </a:lnTo>
                <a:lnTo>
                  <a:pt x="707262" y="2466795"/>
                </a:lnTo>
                <a:lnTo>
                  <a:pt x="713477" y="2466795"/>
                </a:lnTo>
                <a:lnTo>
                  <a:pt x="713477" y="2453830"/>
                </a:lnTo>
                <a:lnTo>
                  <a:pt x="719584" y="2453830"/>
                </a:lnTo>
                <a:lnTo>
                  <a:pt x="725691" y="2453830"/>
                </a:lnTo>
                <a:lnTo>
                  <a:pt x="725691" y="2440759"/>
                </a:lnTo>
                <a:lnTo>
                  <a:pt x="731906" y="2440759"/>
                </a:lnTo>
                <a:lnTo>
                  <a:pt x="738013" y="2440759"/>
                </a:lnTo>
                <a:lnTo>
                  <a:pt x="744227" y="2440759"/>
                </a:lnTo>
                <a:lnTo>
                  <a:pt x="750335" y="2440759"/>
                </a:lnTo>
                <a:lnTo>
                  <a:pt x="756442" y="2440759"/>
                </a:lnTo>
                <a:lnTo>
                  <a:pt x="762656" y="2440759"/>
                </a:lnTo>
                <a:lnTo>
                  <a:pt x="762656" y="2434223"/>
                </a:lnTo>
                <a:lnTo>
                  <a:pt x="768764" y="2434223"/>
                </a:lnTo>
                <a:lnTo>
                  <a:pt x="768764" y="2427687"/>
                </a:lnTo>
                <a:lnTo>
                  <a:pt x="774978" y="2427687"/>
                </a:lnTo>
                <a:lnTo>
                  <a:pt x="781085" y="2427687"/>
                </a:lnTo>
                <a:lnTo>
                  <a:pt x="787193" y="2427687"/>
                </a:lnTo>
                <a:lnTo>
                  <a:pt x="787193" y="2401222"/>
                </a:lnTo>
                <a:lnTo>
                  <a:pt x="793407" y="2401222"/>
                </a:lnTo>
                <a:lnTo>
                  <a:pt x="793407" y="2388043"/>
                </a:lnTo>
                <a:lnTo>
                  <a:pt x="799514" y="2388043"/>
                </a:lnTo>
                <a:lnTo>
                  <a:pt x="799514" y="2374757"/>
                </a:lnTo>
                <a:lnTo>
                  <a:pt x="805729" y="2374757"/>
                </a:lnTo>
                <a:lnTo>
                  <a:pt x="805729" y="2368114"/>
                </a:lnTo>
                <a:lnTo>
                  <a:pt x="811836" y="2368114"/>
                </a:lnTo>
                <a:lnTo>
                  <a:pt x="817943" y="2368114"/>
                </a:lnTo>
                <a:lnTo>
                  <a:pt x="824157" y="2368114"/>
                </a:lnTo>
                <a:lnTo>
                  <a:pt x="824157" y="2354828"/>
                </a:lnTo>
                <a:lnTo>
                  <a:pt x="830265" y="2354828"/>
                </a:lnTo>
                <a:lnTo>
                  <a:pt x="836479" y="2354828"/>
                </a:lnTo>
                <a:lnTo>
                  <a:pt x="836479" y="2348185"/>
                </a:lnTo>
                <a:lnTo>
                  <a:pt x="842586" y="2348185"/>
                </a:lnTo>
                <a:lnTo>
                  <a:pt x="848694" y="2348185"/>
                </a:lnTo>
                <a:lnTo>
                  <a:pt x="848694" y="2328149"/>
                </a:lnTo>
                <a:lnTo>
                  <a:pt x="854908" y="2328149"/>
                </a:lnTo>
                <a:lnTo>
                  <a:pt x="861015" y="2328149"/>
                </a:lnTo>
                <a:lnTo>
                  <a:pt x="867230" y="2328149"/>
                </a:lnTo>
                <a:lnTo>
                  <a:pt x="867230" y="2321399"/>
                </a:lnTo>
                <a:lnTo>
                  <a:pt x="873337" y="2321399"/>
                </a:lnTo>
                <a:lnTo>
                  <a:pt x="879444" y="2321399"/>
                </a:lnTo>
                <a:lnTo>
                  <a:pt x="879444" y="2314756"/>
                </a:lnTo>
                <a:lnTo>
                  <a:pt x="885659" y="2314756"/>
                </a:lnTo>
                <a:lnTo>
                  <a:pt x="891766" y="2314756"/>
                </a:lnTo>
                <a:lnTo>
                  <a:pt x="897980" y="2314756"/>
                </a:lnTo>
                <a:lnTo>
                  <a:pt x="897980" y="2308006"/>
                </a:lnTo>
                <a:lnTo>
                  <a:pt x="904088" y="2308006"/>
                </a:lnTo>
                <a:lnTo>
                  <a:pt x="910195" y="2308006"/>
                </a:lnTo>
                <a:lnTo>
                  <a:pt x="910195" y="2301256"/>
                </a:lnTo>
                <a:lnTo>
                  <a:pt x="916409" y="2301256"/>
                </a:lnTo>
                <a:lnTo>
                  <a:pt x="922516" y="2301256"/>
                </a:lnTo>
                <a:lnTo>
                  <a:pt x="928731" y="2301256"/>
                </a:lnTo>
                <a:lnTo>
                  <a:pt x="928731" y="2294506"/>
                </a:lnTo>
                <a:lnTo>
                  <a:pt x="934838" y="2294506"/>
                </a:lnTo>
                <a:lnTo>
                  <a:pt x="934838" y="2267398"/>
                </a:lnTo>
                <a:lnTo>
                  <a:pt x="940945" y="2267398"/>
                </a:lnTo>
                <a:lnTo>
                  <a:pt x="940945" y="2240183"/>
                </a:lnTo>
                <a:lnTo>
                  <a:pt x="947160" y="2240183"/>
                </a:lnTo>
                <a:lnTo>
                  <a:pt x="947160" y="2219826"/>
                </a:lnTo>
                <a:lnTo>
                  <a:pt x="953267" y="2219826"/>
                </a:lnTo>
                <a:lnTo>
                  <a:pt x="953267" y="2206219"/>
                </a:lnTo>
                <a:lnTo>
                  <a:pt x="959481" y="2206219"/>
                </a:lnTo>
                <a:lnTo>
                  <a:pt x="959481" y="2199361"/>
                </a:lnTo>
                <a:lnTo>
                  <a:pt x="965589" y="2199361"/>
                </a:lnTo>
                <a:lnTo>
                  <a:pt x="971696" y="2199361"/>
                </a:lnTo>
                <a:lnTo>
                  <a:pt x="977910" y="2199361"/>
                </a:lnTo>
                <a:lnTo>
                  <a:pt x="977910" y="2178790"/>
                </a:lnTo>
                <a:lnTo>
                  <a:pt x="984018" y="2178790"/>
                </a:lnTo>
                <a:lnTo>
                  <a:pt x="984018" y="2130896"/>
                </a:lnTo>
                <a:lnTo>
                  <a:pt x="990232" y="2130896"/>
                </a:lnTo>
                <a:lnTo>
                  <a:pt x="996339" y="2130896"/>
                </a:lnTo>
                <a:lnTo>
                  <a:pt x="996339" y="2117181"/>
                </a:lnTo>
                <a:lnTo>
                  <a:pt x="1002446" y="2117181"/>
                </a:lnTo>
                <a:lnTo>
                  <a:pt x="1008661" y="2117181"/>
                </a:lnTo>
                <a:lnTo>
                  <a:pt x="1008661" y="2110217"/>
                </a:lnTo>
                <a:lnTo>
                  <a:pt x="1014768" y="2110217"/>
                </a:lnTo>
                <a:lnTo>
                  <a:pt x="1020983" y="2110217"/>
                </a:lnTo>
                <a:lnTo>
                  <a:pt x="1020983" y="2089538"/>
                </a:lnTo>
                <a:lnTo>
                  <a:pt x="1027090" y="2089538"/>
                </a:lnTo>
                <a:lnTo>
                  <a:pt x="1033197" y="2089538"/>
                </a:lnTo>
                <a:lnTo>
                  <a:pt x="1039411" y="2089538"/>
                </a:lnTo>
                <a:lnTo>
                  <a:pt x="1039411" y="2075609"/>
                </a:lnTo>
                <a:lnTo>
                  <a:pt x="1045519" y="2075609"/>
                </a:lnTo>
                <a:lnTo>
                  <a:pt x="1051733" y="2075609"/>
                </a:lnTo>
                <a:lnTo>
                  <a:pt x="1057840" y="2075609"/>
                </a:lnTo>
                <a:lnTo>
                  <a:pt x="1057840" y="2068752"/>
                </a:lnTo>
                <a:lnTo>
                  <a:pt x="1063948" y="2068752"/>
                </a:lnTo>
                <a:lnTo>
                  <a:pt x="1063948" y="2061787"/>
                </a:lnTo>
                <a:lnTo>
                  <a:pt x="1070162" y="2061787"/>
                </a:lnTo>
                <a:lnTo>
                  <a:pt x="1076269" y="2061787"/>
                </a:lnTo>
                <a:lnTo>
                  <a:pt x="1082484" y="2061787"/>
                </a:lnTo>
                <a:lnTo>
                  <a:pt x="1082484" y="2040894"/>
                </a:lnTo>
                <a:lnTo>
                  <a:pt x="1088591" y="2040894"/>
                </a:lnTo>
                <a:lnTo>
                  <a:pt x="1094698" y="2040894"/>
                </a:lnTo>
                <a:lnTo>
                  <a:pt x="1107020" y="2040894"/>
                </a:lnTo>
                <a:lnTo>
                  <a:pt x="1107020" y="2033930"/>
                </a:lnTo>
                <a:lnTo>
                  <a:pt x="1113234" y="2033930"/>
                </a:lnTo>
                <a:lnTo>
                  <a:pt x="1113234" y="2019894"/>
                </a:lnTo>
                <a:lnTo>
                  <a:pt x="1119341" y="2019894"/>
                </a:lnTo>
                <a:lnTo>
                  <a:pt x="1125449" y="2019894"/>
                </a:lnTo>
                <a:lnTo>
                  <a:pt x="1125449" y="2012822"/>
                </a:lnTo>
                <a:lnTo>
                  <a:pt x="1131663" y="2012822"/>
                </a:lnTo>
                <a:lnTo>
                  <a:pt x="1131663" y="2005751"/>
                </a:lnTo>
                <a:lnTo>
                  <a:pt x="1137770" y="2005751"/>
                </a:lnTo>
                <a:lnTo>
                  <a:pt x="1137770" y="1998786"/>
                </a:lnTo>
                <a:lnTo>
                  <a:pt x="1143985" y="1998786"/>
                </a:lnTo>
                <a:lnTo>
                  <a:pt x="1150092" y="1998786"/>
                </a:lnTo>
                <a:lnTo>
                  <a:pt x="1150092" y="1991715"/>
                </a:lnTo>
                <a:lnTo>
                  <a:pt x="1156199" y="1991715"/>
                </a:lnTo>
                <a:lnTo>
                  <a:pt x="1156199" y="1984536"/>
                </a:lnTo>
                <a:lnTo>
                  <a:pt x="1162414" y="1984536"/>
                </a:lnTo>
                <a:lnTo>
                  <a:pt x="1168521" y="1984536"/>
                </a:lnTo>
                <a:lnTo>
                  <a:pt x="1168521" y="1977464"/>
                </a:lnTo>
                <a:lnTo>
                  <a:pt x="1174735" y="1977464"/>
                </a:lnTo>
                <a:lnTo>
                  <a:pt x="1174735" y="1970286"/>
                </a:lnTo>
                <a:lnTo>
                  <a:pt x="1180843" y="1970286"/>
                </a:lnTo>
                <a:lnTo>
                  <a:pt x="1186950" y="1970286"/>
                </a:lnTo>
                <a:lnTo>
                  <a:pt x="1186950" y="1963107"/>
                </a:lnTo>
                <a:lnTo>
                  <a:pt x="1193164" y="1963107"/>
                </a:lnTo>
                <a:lnTo>
                  <a:pt x="1193164" y="1956035"/>
                </a:lnTo>
                <a:lnTo>
                  <a:pt x="1199272" y="1956035"/>
                </a:lnTo>
                <a:lnTo>
                  <a:pt x="1205486" y="1956035"/>
                </a:lnTo>
                <a:lnTo>
                  <a:pt x="1205486" y="1941678"/>
                </a:lnTo>
                <a:lnTo>
                  <a:pt x="1211593" y="1941678"/>
                </a:lnTo>
                <a:lnTo>
                  <a:pt x="1217700" y="1941678"/>
                </a:lnTo>
                <a:lnTo>
                  <a:pt x="1217700" y="1934499"/>
                </a:lnTo>
                <a:lnTo>
                  <a:pt x="1223915" y="1934499"/>
                </a:lnTo>
                <a:lnTo>
                  <a:pt x="1230022" y="1934499"/>
                </a:lnTo>
                <a:lnTo>
                  <a:pt x="1236236" y="1934499"/>
                </a:lnTo>
                <a:lnTo>
                  <a:pt x="1242344" y="1934499"/>
                </a:lnTo>
                <a:lnTo>
                  <a:pt x="1242344" y="1920035"/>
                </a:lnTo>
                <a:lnTo>
                  <a:pt x="1248451" y="1920035"/>
                </a:lnTo>
                <a:lnTo>
                  <a:pt x="1248451" y="1898284"/>
                </a:lnTo>
                <a:lnTo>
                  <a:pt x="1254665" y="1898284"/>
                </a:lnTo>
                <a:lnTo>
                  <a:pt x="1260773" y="1898284"/>
                </a:lnTo>
                <a:lnTo>
                  <a:pt x="1260773" y="1890999"/>
                </a:lnTo>
                <a:lnTo>
                  <a:pt x="1266987" y="1890999"/>
                </a:lnTo>
                <a:lnTo>
                  <a:pt x="1266987" y="1883820"/>
                </a:lnTo>
                <a:lnTo>
                  <a:pt x="1273094" y="1883820"/>
                </a:lnTo>
                <a:lnTo>
                  <a:pt x="1273094" y="1876534"/>
                </a:lnTo>
                <a:lnTo>
                  <a:pt x="1279202" y="1876534"/>
                </a:lnTo>
                <a:lnTo>
                  <a:pt x="1285416" y="1876534"/>
                </a:lnTo>
                <a:lnTo>
                  <a:pt x="1291523" y="1876534"/>
                </a:lnTo>
                <a:lnTo>
                  <a:pt x="1291523" y="1869248"/>
                </a:lnTo>
                <a:lnTo>
                  <a:pt x="1297738" y="1869248"/>
                </a:lnTo>
                <a:lnTo>
                  <a:pt x="1303845" y="1869248"/>
                </a:lnTo>
                <a:lnTo>
                  <a:pt x="1309952" y="1869248"/>
                </a:lnTo>
                <a:lnTo>
                  <a:pt x="1316167" y="1869248"/>
                </a:lnTo>
                <a:lnTo>
                  <a:pt x="1316167" y="1861855"/>
                </a:lnTo>
                <a:lnTo>
                  <a:pt x="1365346" y="1861855"/>
                </a:lnTo>
                <a:lnTo>
                  <a:pt x="1365346" y="1854462"/>
                </a:lnTo>
                <a:lnTo>
                  <a:pt x="1371453" y="1854462"/>
                </a:lnTo>
                <a:lnTo>
                  <a:pt x="1371453" y="1846962"/>
                </a:lnTo>
                <a:lnTo>
                  <a:pt x="1377668" y="1846962"/>
                </a:lnTo>
                <a:lnTo>
                  <a:pt x="1383775" y="1846962"/>
                </a:lnTo>
                <a:lnTo>
                  <a:pt x="1383775" y="1839569"/>
                </a:lnTo>
                <a:lnTo>
                  <a:pt x="1389882" y="1839569"/>
                </a:lnTo>
                <a:lnTo>
                  <a:pt x="1396097" y="1839569"/>
                </a:lnTo>
                <a:lnTo>
                  <a:pt x="1396097" y="1832069"/>
                </a:lnTo>
                <a:lnTo>
                  <a:pt x="1402204" y="1832069"/>
                </a:lnTo>
                <a:lnTo>
                  <a:pt x="1402204" y="1824569"/>
                </a:lnTo>
                <a:lnTo>
                  <a:pt x="1408418" y="1824569"/>
                </a:lnTo>
                <a:lnTo>
                  <a:pt x="1408418" y="1816961"/>
                </a:lnTo>
                <a:lnTo>
                  <a:pt x="1414525" y="1816961"/>
                </a:lnTo>
                <a:lnTo>
                  <a:pt x="1420633" y="1816961"/>
                </a:lnTo>
                <a:lnTo>
                  <a:pt x="1420633" y="1809461"/>
                </a:lnTo>
                <a:lnTo>
                  <a:pt x="1426847" y="1809461"/>
                </a:lnTo>
                <a:lnTo>
                  <a:pt x="1426847" y="1786854"/>
                </a:lnTo>
                <a:lnTo>
                  <a:pt x="1432954" y="1786854"/>
                </a:lnTo>
                <a:lnTo>
                  <a:pt x="1432954" y="1779246"/>
                </a:lnTo>
                <a:lnTo>
                  <a:pt x="1439169" y="1779246"/>
                </a:lnTo>
                <a:lnTo>
                  <a:pt x="1439169" y="1771639"/>
                </a:lnTo>
                <a:lnTo>
                  <a:pt x="1445276" y="1771639"/>
                </a:lnTo>
                <a:lnTo>
                  <a:pt x="1451383" y="1771639"/>
                </a:lnTo>
                <a:lnTo>
                  <a:pt x="1457598" y="1771639"/>
                </a:lnTo>
                <a:lnTo>
                  <a:pt x="1457598" y="1764032"/>
                </a:lnTo>
                <a:lnTo>
                  <a:pt x="1463705" y="1764032"/>
                </a:lnTo>
                <a:lnTo>
                  <a:pt x="1469919" y="1764032"/>
                </a:lnTo>
                <a:lnTo>
                  <a:pt x="1476027" y="1764032"/>
                </a:lnTo>
                <a:lnTo>
                  <a:pt x="1482134" y="1764032"/>
                </a:lnTo>
                <a:lnTo>
                  <a:pt x="1482134" y="1756317"/>
                </a:lnTo>
                <a:lnTo>
                  <a:pt x="1488348" y="1756317"/>
                </a:lnTo>
                <a:lnTo>
                  <a:pt x="1488348" y="1748710"/>
                </a:lnTo>
                <a:lnTo>
                  <a:pt x="1494456" y="1748710"/>
                </a:lnTo>
                <a:lnTo>
                  <a:pt x="1525206" y="1748710"/>
                </a:lnTo>
                <a:lnTo>
                  <a:pt x="1525206" y="1733174"/>
                </a:lnTo>
                <a:lnTo>
                  <a:pt x="1531420" y="1733174"/>
                </a:lnTo>
                <a:lnTo>
                  <a:pt x="1531420" y="1725460"/>
                </a:lnTo>
                <a:lnTo>
                  <a:pt x="1537528" y="1725460"/>
                </a:lnTo>
                <a:lnTo>
                  <a:pt x="1543635" y="1725460"/>
                </a:lnTo>
                <a:lnTo>
                  <a:pt x="1549849" y="1725460"/>
                </a:lnTo>
                <a:lnTo>
                  <a:pt x="1555957" y="1725460"/>
                </a:lnTo>
                <a:lnTo>
                  <a:pt x="1562171" y="1725460"/>
                </a:lnTo>
                <a:lnTo>
                  <a:pt x="1562171" y="1709924"/>
                </a:lnTo>
                <a:lnTo>
                  <a:pt x="1568278" y="1709924"/>
                </a:lnTo>
                <a:lnTo>
                  <a:pt x="1580600" y="1709924"/>
                </a:lnTo>
                <a:lnTo>
                  <a:pt x="1586707" y="1709924"/>
                </a:lnTo>
                <a:lnTo>
                  <a:pt x="1592922" y="1709924"/>
                </a:lnTo>
                <a:lnTo>
                  <a:pt x="1592922" y="1694281"/>
                </a:lnTo>
                <a:lnTo>
                  <a:pt x="1599029" y="1694281"/>
                </a:lnTo>
                <a:lnTo>
                  <a:pt x="1605136" y="1694281"/>
                </a:lnTo>
                <a:lnTo>
                  <a:pt x="1605136" y="1686459"/>
                </a:lnTo>
                <a:lnTo>
                  <a:pt x="1611351" y="1686459"/>
                </a:lnTo>
                <a:lnTo>
                  <a:pt x="1611351" y="1670709"/>
                </a:lnTo>
                <a:lnTo>
                  <a:pt x="1623672" y="1670709"/>
                </a:lnTo>
                <a:lnTo>
                  <a:pt x="1629779" y="1670709"/>
                </a:lnTo>
                <a:lnTo>
                  <a:pt x="1629779" y="1654958"/>
                </a:lnTo>
                <a:lnTo>
                  <a:pt x="1635887" y="1654958"/>
                </a:lnTo>
                <a:lnTo>
                  <a:pt x="1672852" y="1654958"/>
                </a:lnTo>
                <a:lnTo>
                  <a:pt x="1672852" y="1647030"/>
                </a:lnTo>
                <a:lnTo>
                  <a:pt x="1678959" y="1647030"/>
                </a:lnTo>
                <a:lnTo>
                  <a:pt x="1685173" y="1647030"/>
                </a:lnTo>
                <a:lnTo>
                  <a:pt x="1685173" y="1623244"/>
                </a:lnTo>
                <a:lnTo>
                  <a:pt x="1691281" y="1623244"/>
                </a:lnTo>
                <a:lnTo>
                  <a:pt x="1691281" y="1615315"/>
                </a:lnTo>
                <a:lnTo>
                  <a:pt x="1697388" y="1615315"/>
                </a:lnTo>
                <a:lnTo>
                  <a:pt x="1703602" y="1615315"/>
                </a:lnTo>
                <a:lnTo>
                  <a:pt x="1709709" y="1615315"/>
                </a:lnTo>
                <a:lnTo>
                  <a:pt x="1709709" y="1607279"/>
                </a:lnTo>
                <a:lnTo>
                  <a:pt x="1715924" y="1607279"/>
                </a:lnTo>
                <a:lnTo>
                  <a:pt x="1715924" y="1583386"/>
                </a:lnTo>
                <a:lnTo>
                  <a:pt x="1722031" y="1583386"/>
                </a:lnTo>
                <a:lnTo>
                  <a:pt x="1728138" y="1583386"/>
                </a:lnTo>
                <a:lnTo>
                  <a:pt x="1734353" y="1583386"/>
                </a:lnTo>
                <a:lnTo>
                  <a:pt x="1734353" y="1575350"/>
                </a:lnTo>
                <a:lnTo>
                  <a:pt x="1740460" y="1575350"/>
                </a:lnTo>
                <a:lnTo>
                  <a:pt x="1746674" y="1575350"/>
                </a:lnTo>
                <a:lnTo>
                  <a:pt x="1746674" y="1567207"/>
                </a:lnTo>
                <a:lnTo>
                  <a:pt x="1789640" y="1567207"/>
                </a:lnTo>
                <a:lnTo>
                  <a:pt x="1789640" y="1559064"/>
                </a:lnTo>
                <a:lnTo>
                  <a:pt x="1795854" y="1559064"/>
                </a:lnTo>
                <a:lnTo>
                  <a:pt x="1801961" y="1559064"/>
                </a:lnTo>
                <a:lnTo>
                  <a:pt x="1808176" y="1559064"/>
                </a:lnTo>
                <a:lnTo>
                  <a:pt x="1808176" y="1542885"/>
                </a:lnTo>
                <a:lnTo>
                  <a:pt x="1814283" y="1542885"/>
                </a:lnTo>
                <a:lnTo>
                  <a:pt x="1820390" y="1542885"/>
                </a:lnTo>
                <a:lnTo>
                  <a:pt x="1820390" y="1526492"/>
                </a:lnTo>
                <a:lnTo>
                  <a:pt x="1826604" y="1526492"/>
                </a:lnTo>
                <a:lnTo>
                  <a:pt x="1845033" y="1526492"/>
                </a:lnTo>
                <a:lnTo>
                  <a:pt x="1845033" y="1518349"/>
                </a:lnTo>
                <a:lnTo>
                  <a:pt x="1851141" y="1518349"/>
                </a:lnTo>
                <a:lnTo>
                  <a:pt x="1851141" y="1510099"/>
                </a:lnTo>
                <a:lnTo>
                  <a:pt x="1857355" y="1510099"/>
                </a:lnTo>
                <a:lnTo>
                  <a:pt x="1857355" y="1501956"/>
                </a:lnTo>
                <a:lnTo>
                  <a:pt x="1863462" y="1501956"/>
                </a:lnTo>
                <a:lnTo>
                  <a:pt x="1869677" y="1501956"/>
                </a:lnTo>
                <a:lnTo>
                  <a:pt x="1875784" y="1501956"/>
                </a:lnTo>
                <a:lnTo>
                  <a:pt x="1881891" y="1501956"/>
                </a:lnTo>
                <a:lnTo>
                  <a:pt x="1888106" y="1501956"/>
                </a:lnTo>
                <a:lnTo>
                  <a:pt x="1888106" y="1493598"/>
                </a:lnTo>
                <a:lnTo>
                  <a:pt x="1894213" y="1493598"/>
                </a:lnTo>
                <a:lnTo>
                  <a:pt x="1894213" y="1477098"/>
                </a:lnTo>
                <a:lnTo>
                  <a:pt x="1900427" y="1477098"/>
                </a:lnTo>
                <a:lnTo>
                  <a:pt x="1906535" y="1477098"/>
                </a:lnTo>
                <a:lnTo>
                  <a:pt x="1912642" y="1477098"/>
                </a:lnTo>
                <a:lnTo>
                  <a:pt x="1918856" y="1477098"/>
                </a:lnTo>
                <a:lnTo>
                  <a:pt x="1918856" y="1468741"/>
                </a:lnTo>
                <a:lnTo>
                  <a:pt x="1924963" y="1468741"/>
                </a:lnTo>
                <a:lnTo>
                  <a:pt x="1924963" y="1443883"/>
                </a:lnTo>
                <a:lnTo>
                  <a:pt x="1931178" y="1443883"/>
                </a:lnTo>
                <a:lnTo>
                  <a:pt x="1968036" y="1443883"/>
                </a:lnTo>
                <a:lnTo>
                  <a:pt x="1968036" y="1427061"/>
                </a:lnTo>
                <a:lnTo>
                  <a:pt x="1974143" y="1427061"/>
                </a:lnTo>
                <a:lnTo>
                  <a:pt x="1980357" y="1427061"/>
                </a:lnTo>
                <a:lnTo>
                  <a:pt x="1980357" y="1418704"/>
                </a:lnTo>
                <a:lnTo>
                  <a:pt x="1986465" y="1418704"/>
                </a:lnTo>
                <a:lnTo>
                  <a:pt x="1992679" y="1418704"/>
                </a:lnTo>
                <a:lnTo>
                  <a:pt x="1998786" y="1418704"/>
                </a:lnTo>
                <a:lnTo>
                  <a:pt x="2004893" y="1418704"/>
                </a:lnTo>
                <a:lnTo>
                  <a:pt x="2004893" y="1410240"/>
                </a:lnTo>
                <a:lnTo>
                  <a:pt x="2011108" y="1410240"/>
                </a:lnTo>
                <a:lnTo>
                  <a:pt x="2011108" y="1401775"/>
                </a:lnTo>
                <a:lnTo>
                  <a:pt x="2017215" y="1401775"/>
                </a:lnTo>
                <a:lnTo>
                  <a:pt x="2023430" y="1401775"/>
                </a:lnTo>
                <a:lnTo>
                  <a:pt x="2023430" y="1393204"/>
                </a:lnTo>
                <a:lnTo>
                  <a:pt x="2029537" y="1393204"/>
                </a:lnTo>
                <a:lnTo>
                  <a:pt x="2029537" y="1384739"/>
                </a:lnTo>
                <a:lnTo>
                  <a:pt x="2035644" y="1384739"/>
                </a:lnTo>
                <a:lnTo>
                  <a:pt x="2035644" y="1376275"/>
                </a:lnTo>
                <a:lnTo>
                  <a:pt x="2072609" y="1376275"/>
                </a:lnTo>
                <a:lnTo>
                  <a:pt x="2072609" y="1367703"/>
                </a:lnTo>
                <a:lnTo>
                  <a:pt x="2109467" y="1367703"/>
                </a:lnTo>
                <a:lnTo>
                  <a:pt x="2109467" y="1359024"/>
                </a:lnTo>
                <a:lnTo>
                  <a:pt x="2115681" y="1359024"/>
                </a:lnTo>
                <a:lnTo>
                  <a:pt x="2121788" y="1359024"/>
                </a:lnTo>
                <a:lnTo>
                  <a:pt x="2127896" y="1359024"/>
                </a:lnTo>
                <a:lnTo>
                  <a:pt x="2127896" y="1333095"/>
                </a:lnTo>
                <a:lnTo>
                  <a:pt x="2134110" y="1333095"/>
                </a:lnTo>
                <a:lnTo>
                  <a:pt x="2134110" y="1324417"/>
                </a:lnTo>
                <a:lnTo>
                  <a:pt x="2146432" y="1324417"/>
                </a:lnTo>
                <a:lnTo>
                  <a:pt x="2146432" y="1315738"/>
                </a:lnTo>
                <a:lnTo>
                  <a:pt x="2152539" y="1315738"/>
                </a:lnTo>
                <a:lnTo>
                  <a:pt x="2158646" y="1315738"/>
                </a:lnTo>
                <a:lnTo>
                  <a:pt x="2158646" y="1306952"/>
                </a:lnTo>
                <a:lnTo>
                  <a:pt x="2164861" y="1306952"/>
                </a:lnTo>
                <a:lnTo>
                  <a:pt x="2170968" y="1306952"/>
                </a:lnTo>
                <a:lnTo>
                  <a:pt x="2177182" y="1306952"/>
                </a:lnTo>
                <a:lnTo>
                  <a:pt x="2183290" y="1306952"/>
                </a:lnTo>
                <a:lnTo>
                  <a:pt x="2183290" y="1298166"/>
                </a:lnTo>
                <a:lnTo>
                  <a:pt x="2189397" y="1298166"/>
                </a:lnTo>
                <a:lnTo>
                  <a:pt x="2189397" y="1289380"/>
                </a:lnTo>
                <a:lnTo>
                  <a:pt x="2195611" y="1289380"/>
                </a:lnTo>
                <a:lnTo>
                  <a:pt x="2195611" y="1280594"/>
                </a:lnTo>
                <a:lnTo>
                  <a:pt x="2201718" y="1280594"/>
                </a:lnTo>
                <a:lnTo>
                  <a:pt x="2207933" y="1280594"/>
                </a:lnTo>
                <a:lnTo>
                  <a:pt x="2238683" y="1280594"/>
                </a:lnTo>
                <a:lnTo>
                  <a:pt x="2238683" y="1271594"/>
                </a:lnTo>
                <a:lnTo>
                  <a:pt x="2244791" y="1271594"/>
                </a:lnTo>
                <a:lnTo>
                  <a:pt x="2244791" y="1262594"/>
                </a:lnTo>
                <a:lnTo>
                  <a:pt x="2250898" y="1262594"/>
                </a:lnTo>
                <a:lnTo>
                  <a:pt x="2257112" y="1262594"/>
                </a:lnTo>
                <a:lnTo>
                  <a:pt x="2263220" y="1262594"/>
                </a:lnTo>
                <a:lnTo>
                  <a:pt x="2269434" y="1262594"/>
                </a:lnTo>
                <a:lnTo>
                  <a:pt x="2269434" y="1253594"/>
                </a:lnTo>
                <a:lnTo>
                  <a:pt x="2398544" y="1253594"/>
                </a:lnTo>
                <a:lnTo>
                  <a:pt x="2398544" y="1234951"/>
                </a:lnTo>
                <a:lnTo>
                  <a:pt x="2404651" y="1234951"/>
                </a:lnTo>
                <a:lnTo>
                  <a:pt x="2404651" y="1225522"/>
                </a:lnTo>
                <a:lnTo>
                  <a:pt x="2410865" y="1225522"/>
                </a:lnTo>
                <a:lnTo>
                  <a:pt x="2416972" y="1225522"/>
                </a:lnTo>
                <a:lnTo>
                  <a:pt x="2416972" y="1216200"/>
                </a:lnTo>
                <a:lnTo>
                  <a:pt x="2423187" y="1216200"/>
                </a:lnTo>
                <a:lnTo>
                  <a:pt x="2466152" y="1216200"/>
                </a:lnTo>
                <a:lnTo>
                  <a:pt x="2466152" y="1197129"/>
                </a:lnTo>
                <a:lnTo>
                  <a:pt x="2472366" y="1197129"/>
                </a:lnTo>
                <a:lnTo>
                  <a:pt x="2472366" y="1187593"/>
                </a:lnTo>
                <a:lnTo>
                  <a:pt x="2478474" y="1187593"/>
                </a:lnTo>
                <a:lnTo>
                  <a:pt x="2478474" y="1178057"/>
                </a:lnTo>
                <a:lnTo>
                  <a:pt x="2484688" y="1178057"/>
                </a:lnTo>
                <a:lnTo>
                  <a:pt x="2490795" y="1178057"/>
                </a:lnTo>
                <a:lnTo>
                  <a:pt x="2490795" y="1168521"/>
                </a:lnTo>
                <a:lnTo>
                  <a:pt x="2496902" y="1168521"/>
                </a:lnTo>
                <a:lnTo>
                  <a:pt x="2496902" y="1158878"/>
                </a:lnTo>
                <a:lnTo>
                  <a:pt x="2503117" y="1158878"/>
                </a:lnTo>
                <a:lnTo>
                  <a:pt x="2509224" y="1158878"/>
                </a:lnTo>
                <a:lnTo>
                  <a:pt x="2509224" y="1149342"/>
                </a:lnTo>
                <a:lnTo>
                  <a:pt x="2515439" y="1149342"/>
                </a:lnTo>
                <a:lnTo>
                  <a:pt x="2521546" y="1149342"/>
                </a:lnTo>
                <a:lnTo>
                  <a:pt x="2521546" y="1129949"/>
                </a:lnTo>
                <a:lnTo>
                  <a:pt x="2527653" y="1129949"/>
                </a:lnTo>
                <a:lnTo>
                  <a:pt x="2527653" y="1120306"/>
                </a:lnTo>
                <a:lnTo>
                  <a:pt x="2533867" y="1120306"/>
                </a:lnTo>
                <a:lnTo>
                  <a:pt x="2589154" y="1120306"/>
                </a:lnTo>
                <a:lnTo>
                  <a:pt x="2589154" y="1110448"/>
                </a:lnTo>
                <a:lnTo>
                  <a:pt x="2595369" y="1110448"/>
                </a:lnTo>
                <a:lnTo>
                  <a:pt x="2595369" y="1100591"/>
                </a:lnTo>
                <a:lnTo>
                  <a:pt x="2601476" y="1100591"/>
                </a:lnTo>
                <a:lnTo>
                  <a:pt x="2607690" y="1100591"/>
                </a:lnTo>
                <a:lnTo>
                  <a:pt x="2607690" y="1090734"/>
                </a:lnTo>
                <a:lnTo>
                  <a:pt x="2613797" y="1090734"/>
                </a:lnTo>
                <a:lnTo>
                  <a:pt x="2650655" y="1090734"/>
                </a:lnTo>
                <a:lnTo>
                  <a:pt x="2650655" y="1080662"/>
                </a:lnTo>
                <a:lnTo>
                  <a:pt x="2693728" y="1080662"/>
                </a:lnTo>
                <a:lnTo>
                  <a:pt x="2693728" y="1060412"/>
                </a:lnTo>
                <a:lnTo>
                  <a:pt x="2730692" y="1060412"/>
                </a:lnTo>
                <a:lnTo>
                  <a:pt x="2730692" y="1039947"/>
                </a:lnTo>
                <a:lnTo>
                  <a:pt x="2736800" y="1039947"/>
                </a:lnTo>
                <a:lnTo>
                  <a:pt x="2736800" y="1029768"/>
                </a:lnTo>
                <a:lnTo>
                  <a:pt x="2742907" y="1029768"/>
                </a:lnTo>
                <a:lnTo>
                  <a:pt x="2742907" y="1019590"/>
                </a:lnTo>
                <a:lnTo>
                  <a:pt x="2749121" y="1019590"/>
                </a:lnTo>
                <a:lnTo>
                  <a:pt x="2755229" y="1019590"/>
                </a:lnTo>
                <a:lnTo>
                  <a:pt x="2798301" y="1019590"/>
                </a:lnTo>
                <a:lnTo>
                  <a:pt x="2798301" y="988411"/>
                </a:lnTo>
                <a:lnTo>
                  <a:pt x="2804408" y="988411"/>
                </a:lnTo>
                <a:lnTo>
                  <a:pt x="2810623" y="988411"/>
                </a:lnTo>
                <a:lnTo>
                  <a:pt x="2810623" y="978017"/>
                </a:lnTo>
                <a:lnTo>
                  <a:pt x="2816730" y="978017"/>
                </a:lnTo>
                <a:lnTo>
                  <a:pt x="2822944" y="978017"/>
                </a:lnTo>
                <a:lnTo>
                  <a:pt x="2829051" y="978017"/>
                </a:lnTo>
                <a:lnTo>
                  <a:pt x="2829051" y="967624"/>
                </a:lnTo>
                <a:lnTo>
                  <a:pt x="2835159" y="967624"/>
                </a:lnTo>
                <a:lnTo>
                  <a:pt x="2841373" y="967624"/>
                </a:lnTo>
                <a:lnTo>
                  <a:pt x="2847480" y="967624"/>
                </a:lnTo>
                <a:lnTo>
                  <a:pt x="2853695" y="967624"/>
                </a:lnTo>
                <a:lnTo>
                  <a:pt x="2853695" y="957124"/>
                </a:lnTo>
                <a:lnTo>
                  <a:pt x="2859802" y="957124"/>
                </a:lnTo>
                <a:lnTo>
                  <a:pt x="2865909" y="957124"/>
                </a:lnTo>
                <a:lnTo>
                  <a:pt x="2865909" y="946517"/>
                </a:lnTo>
                <a:lnTo>
                  <a:pt x="2933625" y="946517"/>
                </a:lnTo>
                <a:lnTo>
                  <a:pt x="2933625" y="935802"/>
                </a:lnTo>
                <a:lnTo>
                  <a:pt x="2939732" y="935802"/>
                </a:lnTo>
                <a:lnTo>
                  <a:pt x="2945946" y="935802"/>
                </a:lnTo>
                <a:lnTo>
                  <a:pt x="2952054" y="935802"/>
                </a:lnTo>
                <a:lnTo>
                  <a:pt x="2958161" y="935802"/>
                </a:lnTo>
                <a:lnTo>
                  <a:pt x="2958161" y="924874"/>
                </a:lnTo>
                <a:lnTo>
                  <a:pt x="2988912" y="924874"/>
                </a:lnTo>
                <a:lnTo>
                  <a:pt x="2988912" y="913945"/>
                </a:lnTo>
                <a:lnTo>
                  <a:pt x="2995126" y="913945"/>
                </a:lnTo>
                <a:lnTo>
                  <a:pt x="2995126" y="902909"/>
                </a:lnTo>
                <a:lnTo>
                  <a:pt x="3001233" y="902909"/>
                </a:lnTo>
                <a:lnTo>
                  <a:pt x="3007448" y="902909"/>
                </a:lnTo>
                <a:lnTo>
                  <a:pt x="3013555" y="902909"/>
                </a:lnTo>
                <a:lnTo>
                  <a:pt x="3019662" y="902909"/>
                </a:lnTo>
                <a:lnTo>
                  <a:pt x="3025876" y="902909"/>
                </a:lnTo>
                <a:lnTo>
                  <a:pt x="3025876" y="891766"/>
                </a:lnTo>
                <a:lnTo>
                  <a:pt x="3075056" y="891766"/>
                </a:lnTo>
                <a:lnTo>
                  <a:pt x="3075056" y="846658"/>
                </a:lnTo>
                <a:lnTo>
                  <a:pt x="3081163" y="846658"/>
                </a:lnTo>
                <a:lnTo>
                  <a:pt x="3081163" y="835301"/>
                </a:lnTo>
                <a:lnTo>
                  <a:pt x="3093485" y="835301"/>
                </a:lnTo>
                <a:lnTo>
                  <a:pt x="3099699" y="835301"/>
                </a:lnTo>
                <a:lnTo>
                  <a:pt x="3105807" y="835301"/>
                </a:lnTo>
                <a:lnTo>
                  <a:pt x="3111914" y="835301"/>
                </a:lnTo>
                <a:lnTo>
                  <a:pt x="3118128" y="835301"/>
                </a:lnTo>
                <a:lnTo>
                  <a:pt x="3118128" y="812372"/>
                </a:lnTo>
                <a:lnTo>
                  <a:pt x="3124235" y="812372"/>
                </a:lnTo>
                <a:lnTo>
                  <a:pt x="3124235" y="800800"/>
                </a:lnTo>
                <a:lnTo>
                  <a:pt x="3130450" y="800800"/>
                </a:lnTo>
                <a:lnTo>
                  <a:pt x="3185737" y="800800"/>
                </a:lnTo>
                <a:lnTo>
                  <a:pt x="3185737" y="789121"/>
                </a:lnTo>
                <a:lnTo>
                  <a:pt x="3191951" y="789121"/>
                </a:lnTo>
                <a:lnTo>
                  <a:pt x="3191951" y="777442"/>
                </a:lnTo>
                <a:lnTo>
                  <a:pt x="3198058" y="777442"/>
                </a:lnTo>
                <a:lnTo>
                  <a:pt x="3204165" y="777442"/>
                </a:lnTo>
                <a:lnTo>
                  <a:pt x="3210380" y="777442"/>
                </a:lnTo>
                <a:lnTo>
                  <a:pt x="3210380" y="753763"/>
                </a:lnTo>
                <a:lnTo>
                  <a:pt x="3259559" y="753763"/>
                </a:lnTo>
                <a:lnTo>
                  <a:pt x="3259559" y="741763"/>
                </a:lnTo>
                <a:lnTo>
                  <a:pt x="3265667" y="741763"/>
                </a:lnTo>
                <a:lnTo>
                  <a:pt x="3265667" y="729763"/>
                </a:lnTo>
                <a:lnTo>
                  <a:pt x="3271881" y="729763"/>
                </a:lnTo>
                <a:lnTo>
                  <a:pt x="3277988" y="729763"/>
                </a:lnTo>
                <a:lnTo>
                  <a:pt x="3284203" y="729763"/>
                </a:lnTo>
                <a:lnTo>
                  <a:pt x="3290310" y="729763"/>
                </a:lnTo>
                <a:lnTo>
                  <a:pt x="3290310" y="705441"/>
                </a:lnTo>
                <a:lnTo>
                  <a:pt x="3296417" y="705441"/>
                </a:lnTo>
                <a:lnTo>
                  <a:pt x="3296417" y="693227"/>
                </a:lnTo>
                <a:lnTo>
                  <a:pt x="3302632" y="693227"/>
                </a:lnTo>
                <a:lnTo>
                  <a:pt x="3382562" y="693227"/>
                </a:lnTo>
                <a:lnTo>
                  <a:pt x="3382562" y="654976"/>
                </a:lnTo>
                <a:lnTo>
                  <a:pt x="3388669" y="654976"/>
                </a:lnTo>
                <a:lnTo>
                  <a:pt x="3388669" y="642226"/>
                </a:lnTo>
                <a:lnTo>
                  <a:pt x="3394883" y="642226"/>
                </a:lnTo>
                <a:lnTo>
                  <a:pt x="3554743" y="642226"/>
                </a:lnTo>
                <a:lnTo>
                  <a:pt x="3554743" y="614904"/>
                </a:lnTo>
                <a:lnTo>
                  <a:pt x="3591708" y="614904"/>
                </a:lnTo>
                <a:lnTo>
                  <a:pt x="3591708" y="587260"/>
                </a:lnTo>
                <a:lnTo>
                  <a:pt x="3653209" y="587260"/>
                </a:lnTo>
                <a:lnTo>
                  <a:pt x="3653209" y="573010"/>
                </a:lnTo>
                <a:lnTo>
                  <a:pt x="3733139" y="573010"/>
                </a:lnTo>
                <a:lnTo>
                  <a:pt x="3733139" y="528866"/>
                </a:lnTo>
                <a:lnTo>
                  <a:pt x="3739247" y="528866"/>
                </a:lnTo>
                <a:lnTo>
                  <a:pt x="3745461" y="528866"/>
                </a:lnTo>
                <a:lnTo>
                  <a:pt x="3751568" y="528866"/>
                </a:lnTo>
                <a:lnTo>
                  <a:pt x="3757676" y="528866"/>
                </a:lnTo>
                <a:lnTo>
                  <a:pt x="3757676" y="514080"/>
                </a:lnTo>
                <a:lnTo>
                  <a:pt x="3899214" y="514080"/>
                </a:lnTo>
                <a:lnTo>
                  <a:pt x="3899214" y="498116"/>
                </a:lnTo>
                <a:lnTo>
                  <a:pt x="3905321" y="498116"/>
                </a:lnTo>
                <a:lnTo>
                  <a:pt x="3911428" y="498116"/>
                </a:lnTo>
                <a:lnTo>
                  <a:pt x="3917643" y="498116"/>
                </a:lnTo>
                <a:lnTo>
                  <a:pt x="3923750" y="498116"/>
                </a:lnTo>
                <a:lnTo>
                  <a:pt x="3923750" y="449793"/>
                </a:lnTo>
                <a:lnTo>
                  <a:pt x="3960715" y="449793"/>
                </a:lnTo>
                <a:lnTo>
                  <a:pt x="3960715" y="433507"/>
                </a:lnTo>
                <a:lnTo>
                  <a:pt x="3966822" y="433507"/>
                </a:lnTo>
                <a:lnTo>
                  <a:pt x="3972930" y="433507"/>
                </a:lnTo>
                <a:lnTo>
                  <a:pt x="3979144" y="433507"/>
                </a:lnTo>
                <a:lnTo>
                  <a:pt x="3991466" y="433507"/>
                </a:lnTo>
                <a:lnTo>
                  <a:pt x="3991466" y="417114"/>
                </a:lnTo>
                <a:lnTo>
                  <a:pt x="3997573" y="417114"/>
                </a:lnTo>
                <a:lnTo>
                  <a:pt x="4003680" y="417114"/>
                </a:lnTo>
                <a:lnTo>
                  <a:pt x="4009895" y="417114"/>
                </a:lnTo>
                <a:lnTo>
                  <a:pt x="4009895" y="384007"/>
                </a:lnTo>
                <a:lnTo>
                  <a:pt x="4046752" y="384007"/>
                </a:lnTo>
                <a:lnTo>
                  <a:pt x="4046752" y="367292"/>
                </a:lnTo>
                <a:lnTo>
                  <a:pt x="4052967" y="367292"/>
                </a:lnTo>
                <a:lnTo>
                  <a:pt x="4065181" y="367292"/>
                </a:lnTo>
                <a:lnTo>
                  <a:pt x="4071396" y="367292"/>
                </a:lnTo>
                <a:lnTo>
                  <a:pt x="4071396" y="350470"/>
                </a:lnTo>
                <a:lnTo>
                  <a:pt x="4298971" y="350470"/>
                </a:lnTo>
                <a:lnTo>
                  <a:pt x="4298971" y="313291"/>
                </a:lnTo>
                <a:lnTo>
                  <a:pt x="4354258" y="313291"/>
                </a:lnTo>
                <a:lnTo>
                  <a:pt x="4354258" y="294112"/>
                </a:lnTo>
                <a:lnTo>
                  <a:pt x="4360472" y="294112"/>
                </a:lnTo>
                <a:lnTo>
                  <a:pt x="4366580" y="294112"/>
                </a:lnTo>
                <a:lnTo>
                  <a:pt x="4372687" y="294112"/>
                </a:lnTo>
                <a:lnTo>
                  <a:pt x="4378901" y="294112"/>
                </a:lnTo>
                <a:lnTo>
                  <a:pt x="4378901" y="235932"/>
                </a:lnTo>
                <a:lnTo>
                  <a:pt x="4501904" y="235932"/>
                </a:lnTo>
                <a:lnTo>
                  <a:pt x="4501904" y="215253"/>
                </a:lnTo>
                <a:lnTo>
                  <a:pt x="4508011" y="215253"/>
                </a:lnTo>
                <a:lnTo>
                  <a:pt x="4514225" y="215253"/>
                </a:lnTo>
                <a:lnTo>
                  <a:pt x="4520332" y="215253"/>
                </a:lnTo>
                <a:lnTo>
                  <a:pt x="4520332" y="194360"/>
                </a:lnTo>
                <a:lnTo>
                  <a:pt x="4526440" y="194360"/>
                </a:lnTo>
                <a:lnTo>
                  <a:pt x="4532654" y="194360"/>
                </a:lnTo>
                <a:lnTo>
                  <a:pt x="4538761" y="194360"/>
                </a:lnTo>
                <a:lnTo>
                  <a:pt x="4538761" y="173146"/>
                </a:lnTo>
                <a:lnTo>
                  <a:pt x="4551083" y="173146"/>
                </a:lnTo>
                <a:lnTo>
                  <a:pt x="4551083" y="130395"/>
                </a:lnTo>
                <a:lnTo>
                  <a:pt x="4557190" y="130395"/>
                </a:lnTo>
                <a:lnTo>
                  <a:pt x="4563405" y="130395"/>
                </a:lnTo>
                <a:lnTo>
                  <a:pt x="4569512" y="130395"/>
                </a:lnTo>
                <a:lnTo>
                  <a:pt x="4569512" y="22500"/>
                </a:lnTo>
                <a:lnTo>
                  <a:pt x="4643335" y="22500"/>
                </a:lnTo>
                <a:lnTo>
                  <a:pt x="4643335" y="0"/>
                </a:lnTo>
                <a:lnTo>
                  <a:pt x="4710943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00BFC4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35" name="Graphic 137">
            <a:extLst>
              <a:ext uri="{FF2B5EF4-FFF2-40B4-BE49-F238E27FC236}">
                <a16:creationId xmlns:a16="http://schemas.microsoft.com/office/drawing/2014/main" id="{7B8D3BE4-9D2E-C179-E878-F69E278FC1D2}"/>
              </a:ext>
            </a:extLst>
          </p:cNvPr>
          <p:cNvSpPr/>
          <p:nvPr/>
        </p:nvSpPr>
        <p:spPr>
          <a:xfrm>
            <a:off x="4703692" y="3362440"/>
            <a:ext cx="2701027" cy="1737869"/>
          </a:xfrm>
          <a:custGeom>
            <a:avLst/>
            <a:gdLst/>
            <a:ahLst/>
            <a:cxnLst/>
            <a:rect l="l" t="t" r="r" b="b"/>
            <a:pathLst>
              <a:path w="4714240" h="2748280">
                <a:moveTo>
                  <a:pt x="0" y="2747836"/>
                </a:moveTo>
                <a:lnTo>
                  <a:pt x="0" y="2705513"/>
                </a:lnTo>
                <a:lnTo>
                  <a:pt x="6214" y="2705513"/>
                </a:lnTo>
                <a:lnTo>
                  <a:pt x="6214" y="2691370"/>
                </a:lnTo>
                <a:lnTo>
                  <a:pt x="12321" y="2691370"/>
                </a:lnTo>
                <a:lnTo>
                  <a:pt x="12321" y="2634476"/>
                </a:lnTo>
                <a:lnTo>
                  <a:pt x="18428" y="2634476"/>
                </a:lnTo>
                <a:lnTo>
                  <a:pt x="18428" y="2591619"/>
                </a:lnTo>
                <a:lnTo>
                  <a:pt x="24643" y="2591619"/>
                </a:lnTo>
                <a:lnTo>
                  <a:pt x="24643" y="2577261"/>
                </a:lnTo>
                <a:lnTo>
                  <a:pt x="30750" y="2577261"/>
                </a:lnTo>
                <a:lnTo>
                  <a:pt x="30750" y="2462402"/>
                </a:lnTo>
                <a:lnTo>
                  <a:pt x="36964" y="2462402"/>
                </a:lnTo>
                <a:lnTo>
                  <a:pt x="43072" y="2462402"/>
                </a:lnTo>
                <a:lnTo>
                  <a:pt x="43072" y="2433687"/>
                </a:lnTo>
                <a:lnTo>
                  <a:pt x="49179" y="2433687"/>
                </a:lnTo>
                <a:lnTo>
                  <a:pt x="55393" y="2433687"/>
                </a:lnTo>
                <a:lnTo>
                  <a:pt x="61501" y="2433687"/>
                </a:lnTo>
                <a:lnTo>
                  <a:pt x="61501" y="2419222"/>
                </a:lnTo>
                <a:lnTo>
                  <a:pt x="67715" y="2419222"/>
                </a:lnTo>
                <a:lnTo>
                  <a:pt x="67715" y="2404758"/>
                </a:lnTo>
                <a:lnTo>
                  <a:pt x="73822" y="2404758"/>
                </a:lnTo>
                <a:lnTo>
                  <a:pt x="147645" y="2404758"/>
                </a:lnTo>
                <a:lnTo>
                  <a:pt x="147645" y="2389758"/>
                </a:lnTo>
                <a:lnTo>
                  <a:pt x="153752" y="2389758"/>
                </a:lnTo>
                <a:lnTo>
                  <a:pt x="153752" y="2359864"/>
                </a:lnTo>
                <a:lnTo>
                  <a:pt x="159967" y="2359864"/>
                </a:lnTo>
                <a:lnTo>
                  <a:pt x="252218" y="2359864"/>
                </a:lnTo>
                <a:lnTo>
                  <a:pt x="252218" y="2344328"/>
                </a:lnTo>
                <a:lnTo>
                  <a:pt x="282969" y="2344328"/>
                </a:lnTo>
                <a:lnTo>
                  <a:pt x="282969" y="2312935"/>
                </a:lnTo>
                <a:lnTo>
                  <a:pt x="393650" y="2312935"/>
                </a:lnTo>
                <a:lnTo>
                  <a:pt x="393650" y="2296756"/>
                </a:lnTo>
                <a:lnTo>
                  <a:pt x="547402" y="2296756"/>
                </a:lnTo>
                <a:lnTo>
                  <a:pt x="547402" y="2279934"/>
                </a:lnTo>
                <a:lnTo>
                  <a:pt x="590475" y="2279934"/>
                </a:lnTo>
                <a:lnTo>
                  <a:pt x="590475" y="2262684"/>
                </a:lnTo>
                <a:lnTo>
                  <a:pt x="651976" y="2262684"/>
                </a:lnTo>
                <a:lnTo>
                  <a:pt x="651976" y="2227755"/>
                </a:lnTo>
                <a:lnTo>
                  <a:pt x="658083" y="2227755"/>
                </a:lnTo>
                <a:lnTo>
                  <a:pt x="664190" y="2227755"/>
                </a:lnTo>
                <a:lnTo>
                  <a:pt x="670405" y="2227755"/>
                </a:lnTo>
                <a:lnTo>
                  <a:pt x="688834" y="2227755"/>
                </a:lnTo>
                <a:lnTo>
                  <a:pt x="688834" y="2210183"/>
                </a:lnTo>
                <a:lnTo>
                  <a:pt x="768764" y="2210183"/>
                </a:lnTo>
                <a:lnTo>
                  <a:pt x="768764" y="2191968"/>
                </a:lnTo>
                <a:lnTo>
                  <a:pt x="774978" y="2191968"/>
                </a:lnTo>
                <a:lnTo>
                  <a:pt x="781085" y="2191968"/>
                </a:lnTo>
                <a:lnTo>
                  <a:pt x="787193" y="2191968"/>
                </a:lnTo>
                <a:lnTo>
                  <a:pt x="793407" y="2191968"/>
                </a:lnTo>
                <a:lnTo>
                  <a:pt x="793407" y="2136682"/>
                </a:lnTo>
                <a:lnTo>
                  <a:pt x="873337" y="2136682"/>
                </a:lnTo>
                <a:lnTo>
                  <a:pt x="873337" y="2098645"/>
                </a:lnTo>
                <a:lnTo>
                  <a:pt x="910195" y="2098645"/>
                </a:lnTo>
                <a:lnTo>
                  <a:pt x="910195" y="2079573"/>
                </a:lnTo>
                <a:lnTo>
                  <a:pt x="916409" y="2079573"/>
                </a:lnTo>
                <a:lnTo>
                  <a:pt x="922516" y="2079573"/>
                </a:lnTo>
                <a:lnTo>
                  <a:pt x="922516" y="2041108"/>
                </a:lnTo>
                <a:lnTo>
                  <a:pt x="928731" y="2041108"/>
                </a:lnTo>
                <a:lnTo>
                  <a:pt x="934838" y="2041108"/>
                </a:lnTo>
                <a:lnTo>
                  <a:pt x="940945" y="2041108"/>
                </a:lnTo>
                <a:lnTo>
                  <a:pt x="947160" y="2041108"/>
                </a:lnTo>
                <a:lnTo>
                  <a:pt x="947160" y="2021822"/>
                </a:lnTo>
                <a:lnTo>
                  <a:pt x="953267" y="2021822"/>
                </a:lnTo>
                <a:lnTo>
                  <a:pt x="953267" y="1963536"/>
                </a:lnTo>
                <a:lnTo>
                  <a:pt x="959481" y="1963536"/>
                </a:lnTo>
                <a:lnTo>
                  <a:pt x="990232" y="1963536"/>
                </a:lnTo>
                <a:lnTo>
                  <a:pt x="990232" y="1943714"/>
                </a:lnTo>
                <a:lnTo>
                  <a:pt x="1063948" y="1943714"/>
                </a:lnTo>
                <a:lnTo>
                  <a:pt x="1063948" y="1923249"/>
                </a:lnTo>
                <a:lnTo>
                  <a:pt x="1107020" y="1923249"/>
                </a:lnTo>
                <a:lnTo>
                  <a:pt x="1107020" y="1902677"/>
                </a:lnTo>
                <a:lnTo>
                  <a:pt x="1113234" y="1902677"/>
                </a:lnTo>
                <a:lnTo>
                  <a:pt x="1119341" y="1902677"/>
                </a:lnTo>
                <a:lnTo>
                  <a:pt x="1125449" y="1902677"/>
                </a:lnTo>
                <a:lnTo>
                  <a:pt x="1125449" y="1861105"/>
                </a:lnTo>
                <a:lnTo>
                  <a:pt x="1180843" y="1861105"/>
                </a:lnTo>
                <a:lnTo>
                  <a:pt x="1180843" y="1839783"/>
                </a:lnTo>
                <a:lnTo>
                  <a:pt x="1260773" y="1839783"/>
                </a:lnTo>
                <a:lnTo>
                  <a:pt x="1260773" y="1817711"/>
                </a:lnTo>
                <a:lnTo>
                  <a:pt x="1316167" y="1817711"/>
                </a:lnTo>
                <a:lnTo>
                  <a:pt x="1316167" y="1772389"/>
                </a:lnTo>
                <a:lnTo>
                  <a:pt x="1408418" y="1772389"/>
                </a:lnTo>
                <a:lnTo>
                  <a:pt x="1408418" y="1748603"/>
                </a:lnTo>
                <a:lnTo>
                  <a:pt x="1605136" y="1748603"/>
                </a:lnTo>
                <a:lnTo>
                  <a:pt x="1605136" y="1722888"/>
                </a:lnTo>
                <a:lnTo>
                  <a:pt x="1697388" y="1722888"/>
                </a:lnTo>
                <a:lnTo>
                  <a:pt x="1697388" y="1695888"/>
                </a:lnTo>
                <a:lnTo>
                  <a:pt x="1703602" y="1695888"/>
                </a:lnTo>
                <a:lnTo>
                  <a:pt x="1709709" y="1695888"/>
                </a:lnTo>
                <a:lnTo>
                  <a:pt x="1715924" y="1695888"/>
                </a:lnTo>
                <a:lnTo>
                  <a:pt x="1722031" y="1695888"/>
                </a:lnTo>
                <a:lnTo>
                  <a:pt x="1722031" y="1668673"/>
                </a:lnTo>
                <a:lnTo>
                  <a:pt x="1765103" y="1668673"/>
                </a:lnTo>
                <a:lnTo>
                  <a:pt x="1765103" y="1640922"/>
                </a:lnTo>
                <a:lnTo>
                  <a:pt x="1795854" y="1640922"/>
                </a:lnTo>
                <a:lnTo>
                  <a:pt x="1795854" y="1584671"/>
                </a:lnTo>
                <a:lnTo>
                  <a:pt x="1801961" y="1584671"/>
                </a:lnTo>
                <a:lnTo>
                  <a:pt x="1801961" y="1471955"/>
                </a:lnTo>
                <a:lnTo>
                  <a:pt x="1808176" y="1471955"/>
                </a:lnTo>
                <a:lnTo>
                  <a:pt x="1924963" y="1471955"/>
                </a:lnTo>
                <a:lnTo>
                  <a:pt x="1924963" y="1411954"/>
                </a:lnTo>
                <a:lnTo>
                  <a:pt x="1992679" y="1411954"/>
                </a:lnTo>
                <a:lnTo>
                  <a:pt x="1992679" y="1318631"/>
                </a:lnTo>
                <a:lnTo>
                  <a:pt x="2127896" y="1318631"/>
                </a:lnTo>
                <a:lnTo>
                  <a:pt x="2127896" y="1285202"/>
                </a:lnTo>
                <a:lnTo>
                  <a:pt x="2134110" y="1285202"/>
                </a:lnTo>
                <a:lnTo>
                  <a:pt x="2134110" y="1251344"/>
                </a:lnTo>
                <a:lnTo>
                  <a:pt x="2146432" y="1251344"/>
                </a:lnTo>
                <a:lnTo>
                  <a:pt x="2281649" y="1251344"/>
                </a:lnTo>
                <a:lnTo>
                  <a:pt x="2281649" y="1177843"/>
                </a:lnTo>
                <a:lnTo>
                  <a:pt x="2349364" y="1177843"/>
                </a:lnTo>
                <a:lnTo>
                  <a:pt x="2349364" y="1139270"/>
                </a:lnTo>
                <a:lnTo>
                  <a:pt x="2558404" y="1139270"/>
                </a:lnTo>
                <a:lnTo>
                  <a:pt x="2558404" y="1095555"/>
                </a:lnTo>
                <a:lnTo>
                  <a:pt x="2570725" y="1095555"/>
                </a:lnTo>
                <a:lnTo>
                  <a:pt x="2570725" y="1051412"/>
                </a:lnTo>
                <a:lnTo>
                  <a:pt x="2576940" y="1051412"/>
                </a:lnTo>
                <a:lnTo>
                  <a:pt x="2576940" y="963124"/>
                </a:lnTo>
                <a:lnTo>
                  <a:pt x="2583047" y="963124"/>
                </a:lnTo>
                <a:lnTo>
                  <a:pt x="2589154" y="963124"/>
                </a:lnTo>
                <a:lnTo>
                  <a:pt x="2724478" y="963124"/>
                </a:lnTo>
                <a:lnTo>
                  <a:pt x="2724478" y="914695"/>
                </a:lnTo>
                <a:lnTo>
                  <a:pt x="2785979" y="914695"/>
                </a:lnTo>
                <a:lnTo>
                  <a:pt x="2785979" y="864015"/>
                </a:lnTo>
                <a:lnTo>
                  <a:pt x="3081163" y="864015"/>
                </a:lnTo>
                <a:lnTo>
                  <a:pt x="3081163" y="804443"/>
                </a:lnTo>
                <a:lnTo>
                  <a:pt x="3216487" y="804443"/>
                </a:lnTo>
                <a:lnTo>
                  <a:pt x="3216487" y="741763"/>
                </a:lnTo>
                <a:lnTo>
                  <a:pt x="3530207" y="741763"/>
                </a:lnTo>
                <a:lnTo>
                  <a:pt x="3530207" y="667940"/>
                </a:lnTo>
                <a:lnTo>
                  <a:pt x="3794641" y="667940"/>
                </a:lnTo>
                <a:lnTo>
                  <a:pt x="3794641" y="577403"/>
                </a:lnTo>
                <a:lnTo>
                  <a:pt x="3899214" y="577403"/>
                </a:lnTo>
                <a:lnTo>
                  <a:pt x="3899214" y="476473"/>
                </a:lnTo>
                <a:lnTo>
                  <a:pt x="4016002" y="476473"/>
                </a:lnTo>
                <a:lnTo>
                  <a:pt x="4016002" y="366328"/>
                </a:lnTo>
                <a:lnTo>
                  <a:pt x="4631013" y="366328"/>
                </a:lnTo>
                <a:lnTo>
                  <a:pt x="4631013" y="0"/>
                </a:lnTo>
                <a:lnTo>
                  <a:pt x="4704836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F8766D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grpSp>
        <p:nvGrpSpPr>
          <p:cNvPr id="136" name="Group 144">
            <a:extLst>
              <a:ext uri="{FF2B5EF4-FFF2-40B4-BE49-F238E27FC236}">
                <a16:creationId xmlns:a16="http://schemas.microsoft.com/office/drawing/2014/main" id="{4DD104A6-EC7C-3284-FC80-54E274B9B1A3}"/>
              </a:ext>
            </a:extLst>
          </p:cNvPr>
          <p:cNvGrpSpPr>
            <a:grpSpLocks/>
          </p:cNvGrpSpPr>
          <p:nvPr/>
        </p:nvGrpSpPr>
        <p:grpSpPr>
          <a:xfrm>
            <a:off x="8530451" y="2289407"/>
            <a:ext cx="2880000" cy="2880000"/>
            <a:chOff x="0" y="0"/>
            <a:chExt cx="4968387" cy="4639429"/>
          </a:xfrm>
        </p:grpSpPr>
        <p:sp>
          <p:nvSpPr>
            <p:cNvPr id="137" name="Graphic 145">
              <a:extLst>
                <a:ext uri="{FF2B5EF4-FFF2-40B4-BE49-F238E27FC236}">
                  <a16:creationId xmlns:a16="http://schemas.microsoft.com/office/drawing/2014/main" id="{DDCFE217-100F-37B1-AA06-9D0C88689C9B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38" name="Graphic 146">
              <a:extLst>
                <a:ext uri="{FF2B5EF4-FFF2-40B4-BE49-F238E27FC236}">
                  <a16:creationId xmlns:a16="http://schemas.microsoft.com/office/drawing/2014/main" id="{D579F0E3-B3C9-D3A5-1155-C484276A02C1}"/>
                </a:ext>
              </a:extLst>
            </p:cNvPr>
            <p:cNvSpPr/>
            <p:nvPr/>
          </p:nvSpPr>
          <p:spPr>
            <a:xfrm>
              <a:off x="0" y="641261"/>
              <a:ext cx="29845" cy="3759200"/>
            </a:xfrm>
            <a:custGeom>
              <a:avLst/>
              <a:gdLst/>
              <a:ahLst/>
              <a:cxnLst/>
              <a:rect l="l" t="t" r="r" b="b"/>
              <a:pathLst>
                <a:path w="29845" h="3759200">
                  <a:moveTo>
                    <a:pt x="0" y="3758854"/>
                  </a:moveTo>
                  <a:lnTo>
                    <a:pt x="29357" y="3758854"/>
                  </a:lnTo>
                </a:path>
                <a:path w="29845" h="3759200">
                  <a:moveTo>
                    <a:pt x="0" y="2505903"/>
                  </a:moveTo>
                  <a:lnTo>
                    <a:pt x="29357" y="2505903"/>
                  </a:lnTo>
                </a:path>
                <a:path w="29845" h="3759200">
                  <a:moveTo>
                    <a:pt x="0" y="1252951"/>
                  </a:moveTo>
                  <a:lnTo>
                    <a:pt x="29357" y="1252951"/>
                  </a:lnTo>
                </a:path>
                <a:path w="29845" h="375920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39" name="Graphic 147">
              <a:extLst>
                <a:ext uri="{FF2B5EF4-FFF2-40B4-BE49-F238E27FC236}">
                  <a16:creationId xmlns:a16="http://schemas.microsoft.com/office/drawing/2014/main" id="{BE1930DC-E09A-41A8-2ADC-BBB03E3D9F30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40" name="Graphic 148">
              <a:extLst>
                <a:ext uri="{FF2B5EF4-FFF2-40B4-BE49-F238E27FC236}">
                  <a16:creationId xmlns:a16="http://schemas.microsoft.com/office/drawing/2014/main" id="{5EB2DF24-C320-C15C-8140-2EBBA10BAEC5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41" name="Graphic 150">
            <a:extLst>
              <a:ext uri="{FF2B5EF4-FFF2-40B4-BE49-F238E27FC236}">
                <a16:creationId xmlns:a16="http://schemas.microsoft.com/office/drawing/2014/main" id="{34C8AEDF-AD56-1E95-3478-50B5DAF7DFCC}"/>
              </a:ext>
            </a:extLst>
          </p:cNvPr>
          <p:cNvSpPr/>
          <p:nvPr/>
        </p:nvSpPr>
        <p:spPr>
          <a:xfrm>
            <a:off x="8690043" y="3362007"/>
            <a:ext cx="2701183" cy="1614027"/>
          </a:xfrm>
          <a:custGeom>
            <a:avLst/>
            <a:gdLst/>
            <a:ahLst/>
            <a:cxnLst/>
            <a:rect l="l" t="t" r="r" b="b"/>
            <a:pathLst>
              <a:path w="4714240" h="2625725">
                <a:moveTo>
                  <a:pt x="0" y="2625262"/>
                </a:moveTo>
                <a:lnTo>
                  <a:pt x="0" y="2548653"/>
                </a:lnTo>
                <a:lnTo>
                  <a:pt x="6214" y="2548653"/>
                </a:lnTo>
                <a:lnTo>
                  <a:pt x="6214" y="2537618"/>
                </a:lnTo>
                <a:lnTo>
                  <a:pt x="12321" y="2537618"/>
                </a:lnTo>
                <a:lnTo>
                  <a:pt x="12321" y="2493367"/>
                </a:lnTo>
                <a:lnTo>
                  <a:pt x="18428" y="2493367"/>
                </a:lnTo>
                <a:lnTo>
                  <a:pt x="18428" y="2437759"/>
                </a:lnTo>
                <a:lnTo>
                  <a:pt x="24643" y="2437759"/>
                </a:lnTo>
                <a:lnTo>
                  <a:pt x="24643" y="2426615"/>
                </a:lnTo>
                <a:lnTo>
                  <a:pt x="30750" y="2426615"/>
                </a:lnTo>
                <a:lnTo>
                  <a:pt x="30750" y="2337471"/>
                </a:lnTo>
                <a:lnTo>
                  <a:pt x="36964" y="2337471"/>
                </a:lnTo>
                <a:lnTo>
                  <a:pt x="36964" y="2326328"/>
                </a:lnTo>
                <a:lnTo>
                  <a:pt x="43072" y="2326328"/>
                </a:lnTo>
                <a:lnTo>
                  <a:pt x="43072" y="2270398"/>
                </a:lnTo>
                <a:lnTo>
                  <a:pt x="49179" y="2270398"/>
                </a:lnTo>
                <a:lnTo>
                  <a:pt x="55393" y="2270398"/>
                </a:lnTo>
                <a:lnTo>
                  <a:pt x="61501" y="2270398"/>
                </a:lnTo>
                <a:lnTo>
                  <a:pt x="61501" y="2259148"/>
                </a:lnTo>
                <a:lnTo>
                  <a:pt x="67715" y="2259148"/>
                </a:lnTo>
                <a:lnTo>
                  <a:pt x="67715" y="2247898"/>
                </a:lnTo>
                <a:lnTo>
                  <a:pt x="73822" y="2247898"/>
                </a:lnTo>
                <a:lnTo>
                  <a:pt x="147645" y="2247898"/>
                </a:lnTo>
                <a:lnTo>
                  <a:pt x="147645" y="2236326"/>
                </a:lnTo>
                <a:lnTo>
                  <a:pt x="153752" y="2236326"/>
                </a:lnTo>
                <a:lnTo>
                  <a:pt x="153752" y="2213076"/>
                </a:lnTo>
                <a:lnTo>
                  <a:pt x="159967" y="2213076"/>
                </a:lnTo>
                <a:lnTo>
                  <a:pt x="252218" y="2213076"/>
                </a:lnTo>
                <a:lnTo>
                  <a:pt x="252218" y="2200968"/>
                </a:lnTo>
                <a:lnTo>
                  <a:pt x="282969" y="2200968"/>
                </a:lnTo>
                <a:lnTo>
                  <a:pt x="282969" y="2176539"/>
                </a:lnTo>
                <a:lnTo>
                  <a:pt x="393650" y="2176539"/>
                </a:lnTo>
                <a:lnTo>
                  <a:pt x="393650" y="2164004"/>
                </a:lnTo>
                <a:lnTo>
                  <a:pt x="547402" y="2164004"/>
                </a:lnTo>
                <a:lnTo>
                  <a:pt x="547402" y="2150932"/>
                </a:lnTo>
                <a:lnTo>
                  <a:pt x="590475" y="2150932"/>
                </a:lnTo>
                <a:lnTo>
                  <a:pt x="590475" y="2124146"/>
                </a:lnTo>
                <a:lnTo>
                  <a:pt x="596582" y="2124146"/>
                </a:lnTo>
                <a:lnTo>
                  <a:pt x="596582" y="2110753"/>
                </a:lnTo>
                <a:lnTo>
                  <a:pt x="602689" y="2110753"/>
                </a:lnTo>
                <a:lnTo>
                  <a:pt x="651976" y="2110753"/>
                </a:lnTo>
                <a:lnTo>
                  <a:pt x="651976" y="2083645"/>
                </a:lnTo>
                <a:lnTo>
                  <a:pt x="658083" y="2083645"/>
                </a:lnTo>
                <a:lnTo>
                  <a:pt x="664190" y="2083645"/>
                </a:lnTo>
                <a:lnTo>
                  <a:pt x="670405" y="2083645"/>
                </a:lnTo>
                <a:lnTo>
                  <a:pt x="688834" y="2083645"/>
                </a:lnTo>
                <a:lnTo>
                  <a:pt x="688834" y="2069930"/>
                </a:lnTo>
                <a:lnTo>
                  <a:pt x="694941" y="2069930"/>
                </a:lnTo>
                <a:lnTo>
                  <a:pt x="701155" y="2069930"/>
                </a:lnTo>
                <a:lnTo>
                  <a:pt x="701155" y="2056109"/>
                </a:lnTo>
                <a:lnTo>
                  <a:pt x="768764" y="2056109"/>
                </a:lnTo>
                <a:lnTo>
                  <a:pt x="768764" y="2041966"/>
                </a:lnTo>
                <a:lnTo>
                  <a:pt x="774978" y="2041966"/>
                </a:lnTo>
                <a:lnTo>
                  <a:pt x="774978" y="2027715"/>
                </a:lnTo>
                <a:lnTo>
                  <a:pt x="781085" y="2027715"/>
                </a:lnTo>
                <a:lnTo>
                  <a:pt x="781085" y="2013465"/>
                </a:lnTo>
                <a:lnTo>
                  <a:pt x="787193" y="2013465"/>
                </a:lnTo>
                <a:lnTo>
                  <a:pt x="793407" y="2013465"/>
                </a:lnTo>
                <a:lnTo>
                  <a:pt x="793407" y="1956143"/>
                </a:lnTo>
                <a:lnTo>
                  <a:pt x="799514" y="1956143"/>
                </a:lnTo>
                <a:lnTo>
                  <a:pt x="811836" y="1956143"/>
                </a:lnTo>
                <a:lnTo>
                  <a:pt x="811836" y="1941678"/>
                </a:lnTo>
                <a:lnTo>
                  <a:pt x="817943" y="1941678"/>
                </a:lnTo>
                <a:lnTo>
                  <a:pt x="824157" y="1941678"/>
                </a:lnTo>
                <a:lnTo>
                  <a:pt x="873337" y="1941678"/>
                </a:lnTo>
                <a:lnTo>
                  <a:pt x="873337" y="1897427"/>
                </a:lnTo>
                <a:lnTo>
                  <a:pt x="910195" y="1897427"/>
                </a:lnTo>
                <a:lnTo>
                  <a:pt x="910195" y="1882534"/>
                </a:lnTo>
                <a:lnTo>
                  <a:pt x="916409" y="1882534"/>
                </a:lnTo>
                <a:lnTo>
                  <a:pt x="922516" y="1882534"/>
                </a:lnTo>
                <a:lnTo>
                  <a:pt x="922516" y="1852641"/>
                </a:lnTo>
                <a:lnTo>
                  <a:pt x="928731" y="1852641"/>
                </a:lnTo>
                <a:lnTo>
                  <a:pt x="934838" y="1852641"/>
                </a:lnTo>
                <a:lnTo>
                  <a:pt x="940945" y="1852641"/>
                </a:lnTo>
                <a:lnTo>
                  <a:pt x="947160" y="1852641"/>
                </a:lnTo>
                <a:lnTo>
                  <a:pt x="947160" y="1837533"/>
                </a:lnTo>
                <a:lnTo>
                  <a:pt x="953267" y="1837533"/>
                </a:lnTo>
                <a:lnTo>
                  <a:pt x="953267" y="1777104"/>
                </a:lnTo>
                <a:lnTo>
                  <a:pt x="959481" y="1777104"/>
                </a:lnTo>
                <a:lnTo>
                  <a:pt x="990232" y="1777104"/>
                </a:lnTo>
                <a:lnTo>
                  <a:pt x="990232" y="1761675"/>
                </a:lnTo>
                <a:lnTo>
                  <a:pt x="1063948" y="1761675"/>
                </a:lnTo>
                <a:lnTo>
                  <a:pt x="1063948" y="1745710"/>
                </a:lnTo>
                <a:lnTo>
                  <a:pt x="1107020" y="1745710"/>
                </a:lnTo>
                <a:lnTo>
                  <a:pt x="1107020" y="1713674"/>
                </a:lnTo>
                <a:lnTo>
                  <a:pt x="1113234" y="1713674"/>
                </a:lnTo>
                <a:lnTo>
                  <a:pt x="1119341" y="1713674"/>
                </a:lnTo>
                <a:lnTo>
                  <a:pt x="1125449" y="1713674"/>
                </a:lnTo>
                <a:lnTo>
                  <a:pt x="1125449" y="1681316"/>
                </a:lnTo>
                <a:lnTo>
                  <a:pt x="1180843" y="1681316"/>
                </a:lnTo>
                <a:lnTo>
                  <a:pt x="1180843" y="1664816"/>
                </a:lnTo>
                <a:lnTo>
                  <a:pt x="1223915" y="1664816"/>
                </a:lnTo>
                <a:lnTo>
                  <a:pt x="1223915" y="1647887"/>
                </a:lnTo>
                <a:lnTo>
                  <a:pt x="1230022" y="1647887"/>
                </a:lnTo>
                <a:lnTo>
                  <a:pt x="1230022" y="1630744"/>
                </a:lnTo>
                <a:lnTo>
                  <a:pt x="1236236" y="1630744"/>
                </a:lnTo>
                <a:lnTo>
                  <a:pt x="1236236" y="1613708"/>
                </a:lnTo>
                <a:lnTo>
                  <a:pt x="1242344" y="1613708"/>
                </a:lnTo>
                <a:lnTo>
                  <a:pt x="1248451" y="1613708"/>
                </a:lnTo>
                <a:lnTo>
                  <a:pt x="1254665" y="1613708"/>
                </a:lnTo>
                <a:lnTo>
                  <a:pt x="1260773" y="1613708"/>
                </a:lnTo>
                <a:lnTo>
                  <a:pt x="1260773" y="1579314"/>
                </a:lnTo>
                <a:lnTo>
                  <a:pt x="1266987" y="1579314"/>
                </a:lnTo>
                <a:lnTo>
                  <a:pt x="1279202" y="1579314"/>
                </a:lnTo>
                <a:lnTo>
                  <a:pt x="1285416" y="1579314"/>
                </a:lnTo>
                <a:lnTo>
                  <a:pt x="1285416" y="1562064"/>
                </a:lnTo>
                <a:lnTo>
                  <a:pt x="1316167" y="1562064"/>
                </a:lnTo>
                <a:lnTo>
                  <a:pt x="1316167" y="1526920"/>
                </a:lnTo>
                <a:lnTo>
                  <a:pt x="1396097" y="1526920"/>
                </a:lnTo>
                <a:lnTo>
                  <a:pt x="1396097" y="1508491"/>
                </a:lnTo>
                <a:lnTo>
                  <a:pt x="1402204" y="1508491"/>
                </a:lnTo>
                <a:lnTo>
                  <a:pt x="1408418" y="1508491"/>
                </a:lnTo>
                <a:lnTo>
                  <a:pt x="1408418" y="1489955"/>
                </a:lnTo>
                <a:lnTo>
                  <a:pt x="1512884" y="1489955"/>
                </a:lnTo>
                <a:lnTo>
                  <a:pt x="1512884" y="1470669"/>
                </a:lnTo>
                <a:lnTo>
                  <a:pt x="1568278" y="1470669"/>
                </a:lnTo>
                <a:lnTo>
                  <a:pt x="1568278" y="1450955"/>
                </a:lnTo>
                <a:lnTo>
                  <a:pt x="1592922" y="1450955"/>
                </a:lnTo>
                <a:lnTo>
                  <a:pt x="1599029" y="1450955"/>
                </a:lnTo>
                <a:lnTo>
                  <a:pt x="1605136" y="1450955"/>
                </a:lnTo>
                <a:lnTo>
                  <a:pt x="1605136" y="1431026"/>
                </a:lnTo>
                <a:lnTo>
                  <a:pt x="1611351" y="1431026"/>
                </a:lnTo>
                <a:lnTo>
                  <a:pt x="1629779" y="1431026"/>
                </a:lnTo>
                <a:lnTo>
                  <a:pt x="1635887" y="1431026"/>
                </a:lnTo>
                <a:lnTo>
                  <a:pt x="1635887" y="1410668"/>
                </a:lnTo>
                <a:lnTo>
                  <a:pt x="1697388" y="1410668"/>
                </a:lnTo>
                <a:lnTo>
                  <a:pt x="1697388" y="1389775"/>
                </a:lnTo>
                <a:lnTo>
                  <a:pt x="1703602" y="1389775"/>
                </a:lnTo>
                <a:lnTo>
                  <a:pt x="1709709" y="1389775"/>
                </a:lnTo>
                <a:lnTo>
                  <a:pt x="1715924" y="1389775"/>
                </a:lnTo>
                <a:lnTo>
                  <a:pt x="1722031" y="1389775"/>
                </a:lnTo>
                <a:lnTo>
                  <a:pt x="1722031" y="1368560"/>
                </a:lnTo>
                <a:lnTo>
                  <a:pt x="1765103" y="1368560"/>
                </a:lnTo>
                <a:lnTo>
                  <a:pt x="1765103" y="1347131"/>
                </a:lnTo>
                <a:lnTo>
                  <a:pt x="1795854" y="1347131"/>
                </a:lnTo>
                <a:lnTo>
                  <a:pt x="1795854" y="1303309"/>
                </a:lnTo>
                <a:lnTo>
                  <a:pt x="1801961" y="1303309"/>
                </a:lnTo>
                <a:lnTo>
                  <a:pt x="1801961" y="1193914"/>
                </a:lnTo>
                <a:lnTo>
                  <a:pt x="1808176" y="1193914"/>
                </a:lnTo>
                <a:lnTo>
                  <a:pt x="1924963" y="1193914"/>
                </a:lnTo>
                <a:lnTo>
                  <a:pt x="1924963" y="1147413"/>
                </a:lnTo>
                <a:lnTo>
                  <a:pt x="1992679" y="1147413"/>
                </a:lnTo>
                <a:lnTo>
                  <a:pt x="1992679" y="1026661"/>
                </a:lnTo>
                <a:lnTo>
                  <a:pt x="2127896" y="1026661"/>
                </a:lnTo>
                <a:lnTo>
                  <a:pt x="2127896" y="1000625"/>
                </a:lnTo>
                <a:lnTo>
                  <a:pt x="2134110" y="1000625"/>
                </a:lnTo>
                <a:lnTo>
                  <a:pt x="2134110" y="974375"/>
                </a:lnTo>
                <a:lnTo>
                  <a:pt x="2146432" y="974375"/>
                </a:lnTo>
                <a:lnTo>
                  <a:pt x="2281649" y="974375"/>
                </a:lnTo>
                <a:lnTo>
                  <a:pt x="2281649" y="917266"/>
                </a:lnTo>
                <a:lnTo>
                  <a:pt x="2349364" y="917266"/>
                </a:lnTo>
                <a:lnTo>
                  <a:pt x="2349364" y="887159"/>
                </a:lnTo>
                <a:lnTo>
                  <a:pt x="2503117" y="887159"/>
                </a:lnTo>
                <a:lnTo>
                  <a:pt x="2503117" y="854158"/>
                </a:lnTo>
                <a:lnTo>
                  <a:pt x="2558404" y="854158"/>
                </a:lnTo>
                <a:lnTo>
                  <a:pt x="2558404" y="820086"/>
                </a:lnTo>
                <a:lnTo>
                  <a:pt x="2564618" y="820086"/>
                </a:lnTo>
                <a:lnTo>
                  <a:pt x="2564618" y="751406"/>
                </a:lnTo>
                <a:lnTo>
                  <a:pt x="2570725" y="751406"/>
                </a:lnTo>
                <a:lnTo>
                  <a:pt x="2570725" y="717013"/>
                </a:lnTo>
                <a:lnTo>
                  <a:pt x="2576940" y="717013"/>
                </a:lnTo>
                <a:lnTo>
                  <a:pt x="2576940" y="648333"/>
                </a:lnTo>
                <a:lnTo>
                  <a:pt x="2619905" y="648333"/>
                </a:lnTo>
                <a:lnTo>
                  <a:pt x="2619905" y="613082"/>
                </a:lnTo>
                <a:lnTo>
                  <a:pt x="2724478" y="613082"/>
                </a:lnTo>
                <a:lnTo>
                  <a:pt x="2724478" y="575260"/>
                </a:lnTo>
                <a:lnTo>
                  <a:pt x="2785979" y="575260"/>
                </a:lnTo>
                <a:lnTo>
                  <a:pt x="2785979" y="535831"/>
                </a:lnTo>
                <a:lnTo>
                  <a:pt x="3081163" y="535831"/>
                </a:lnTo>
                <a:lnTo>
                  <a:pt x="3081163" y="489330"/>
                </a:lnTo>
                <a:lnTo>
                  <a:pt x="3216487" y="489330"/>
                </a:lnTo>
                <a:lnTo>
                  <a:pt x="3216487" y="440258"/>
                </a:lnTo>
                <a:lnTo>
                  <a:pt x="3530207" y="440258"/>
                </a:lnTo>
                <a:lnTo>
                  <a:pt x="3530207" y="382721"/>
                </a:lnTo>
                <a:lnTo>
                  <a:pt x="3714711" y="382721"/>
                </a:lnTo>
                <a:lnTo>
                  <a:pt x="3714711" y="315541"/>
                </a:lnTo>
                <a:lnTo>
                  <a:pt x="3794641" y="315541"/>
                </a:lnTo>
                <a:lnTo>
                  <a:pt x="3794641" y="244718"/>
                </a:lnTo>
                <a:lnTo>
                  <a:pt x="3899214" y="244718"/>
                </a:lnTo>
                <a:lnTo>
                  <a:pt x="3899214" y="86680"/>
                </a:lnTo>
                <a:lnTo>
                  <a:pt x="4016002" y="86680"/>
                </a:lnTo>
                <a:lnTo>
                  <a:pt x="4016002" y="0"/>
                </a:lnTo>
                <a:lnTo>
                  <a:pt x="4704836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F8766D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42" name="Graphic 151">
            <a:extLst>
              <a:ext uri="{FF2B5EF4-FFF2-40B4-BE49-F238E27FC236}">
                <a16:creationId xmlns:a16="http://schemas.microsoft.com/office/drawing/2014/main" id="{70E47668-4048-DD88-BB58-1C193AC0CD8D}"/>
              </a:ext>
            </a:extLst>
          </p:cNvPr>
          <p:cNvSpPr/>
          <p:nvPr/>
        </p:nvSpPr>
        <p:spPr>
          <a:xfrm>
            <a:off x="8690043" y="3146458"/>
            <a:ext cx="2701183" cy="1841982"/>
          </a:xfrm>
          <a:custGeom>
            <a:avLst/>
            <a:gdLst/>
            <a:ahLst/>
            <a:cxnLst/>
            <a:rect l="l" t="t" r="r" b="b"/>
            <a:pathLst>
              <a:path w="4714240" h="2996565">
                <a:moveTo>
                  <a:pt x="0" y="2996090"/>
                </a:moveTo>
                <a:lnTo>
                  <a:pt x="0" y="2943911"/>
                </a:lnTo>
                <a:lnTo>
                  <a:pt x="6214" y="2943911"/>
                </a:lnTo>
                <a:lnTo>
                  <a:pt x="6214" y="2930839"/>
                </a:lnTo>
                <a:lnTo>
                  <a:pt x="12321" y="2930839"/>
                </a:lnTo>
                <a:lnTo>
                  <a:pt x="12321" y="2922053"/>
                </a:lnTo>
                <a:lnTo>
                  <a:pt x="18428" y="2922053"/>
                </a:lnTo>
                <a:lnTo>
                  <a:pt x="18428" y="2913267"/>
                </a:lnTo>
                <a:lnTo>
                  <a:pt x="24643" y="2913267"/>
                </a:lnTo>
                <a:lnTo>
                  <a:pt x="24643" y="2886803"/>
                </a:lnTo>
                <a:lnTo>
                  <a:pt x="30750" y="2886803"/>
                </a:lnTo>
                <a:lnTo>
                  <a:pt x="30750" y="2878017"/>
                </a:lnTo>
                <a:lnTo>
                  <a:pt x="36964" y="2878017"/>
                </a:lnTo>
                <a:lnTo>
                  <a:pt x="36964" y="2869231"/>
                </a:lnTo>
                <a:lnTo>
                  <a:pt x="43072" y="2869231"/>
                </a:lnTo>
                <a:lnTo>
                  <a:pt x="49179" y="2869231"/>
                </a:lnTo>
                <a:lnTo>
                  <a:pt x="49179" y="2864731"/>
                </a:lnTo>
                <a:lnTo>
                  <a:pt x="55393" y="2864731"/>
                </a:lnTo>
                <a:lnTo>
                  <a:pt x="61501" y="2864731"/>
                </a:lnTo>
                <a:lnTo>
                  <a:pt x="67715" y="2864731"/>
                </a:lnTo>
                <a:lnTo>
                  <a:pt x="67715" y="2851445"/>
                </a:lnTo>
                <a:lnTo>
                  <a:pt x="73822" y="2851445"/>
                </a:lnTo>
                <a:lnTo>
                  <a:pt x="79930" y="2851445"/>
                </a:lnTo>
                <a:lnTo>
                  <a:pt x="86144" y="2851445"/>
                </a:lnTo>
                <a:lnTo>
                  <a:pt x="86144" y="2846945"/>
                </a:lnTo>
                <a:lnTo>
                  <a:pt x="92251" y="2846945"/>
                </a:lnTo>
                <a:lnTo>
                  <a:pt x="98466" y="2846945"/>
                </a:lnTo>
                <a:lnTo>
                  <a:pt x="98466" y="2842445"/>
                </a:lnTo>
                <a:lnTo>
                  <a:pt x="104573" y="2842445"/>
                </a:lnTo>
                <a:lnTo>
                  <a:pt x="104573" y="2837944"/>
                </a:lnTo>
                <a:lnTo>
                  <a:pt x="110680" y="2837944"/>
                </a:lnTo>
                <a:lnTo>
                  <a:pt x="116895" y="2837944"/>
                </a:lnTo>
                <a:lnTo>
                  <a:pt x="116895" y="2833552"/>
                </a:lnTo>
                <a:lnTo>
                  <a:pt x="123002" y="2833552"/>
                </a:lnTo>
                <a:lnTo>
                  <a:pt x="123002" y="2829051"/>
                </a:lnTo>
                <a:lnTo>
                  <a:pt x="129216" y="2829051"/>
                </a:lnTo>
                <a:lnTo>
                  <a:pt x="135323" y="2829051"/>
                </a:lnTo>
                <a:lnTo>
                  <a:pt x="141431" y="2829051"/>
                </a:lnTo>
                <a:lnTo>
                  <a:pt x="147645" y="2829051"/>
                </a:lnTo>
                <a:lnTo>
                  <a:pt x="147645" y="2819944"/>
                </a:lnTo>
                <a:lnTo>
                  <a:pt x="153752" y="2819944"/>
                </a:lnTo>
                <a:lnTo>
                  <a:pt x="166074" y="2819944"/>
                </a:lnTo>
                <a:lnTo>
                  <a:pt x="172181" y="2819944"/>
                </a:lnTo>
                <a:lnTo>
                  <a:pt x="178396" y="2819944"/>
                </a:lnTo>
                <a:lnTo>
                  <a:pt x="178396" y="2815444"/>
                </a:lnTo>
                <a:lnTo>
                  <a:pt x="184503" y="2815444"/>
                </a:lnTo>
                <a:lnTo>
                  <a:pt x="184503" y="2810837"/>
                </a:lnTo>
                <a:lnTo>
                  <a:pt x="190717" y="2810837"/>
                </a:lnTo>
                <a:lnTo>
                  <a:pt x="202932" y="2810837"/>
                </a:lnTo>
                <a:lnTo>
                  <a:pt x="209146" y="2810837"/>
                </a:lnTo>
                <a:lnTo>
                  <a:pt x="215253" y="2810837"/>
                </a:lnTo>
                <a:lnTo>
                  <a:pt x="221468" y="2810837"/>
                </a:lnTo>
                <a:lnTo>
                  <a:pt x="221468" y="2787908"/>
                </a:lnTo>
                <a:lnTo>
                  <a:pt x="227575" y="2787908"/>
                </a:lnTo>
                <a:lnTo>
                  <a:pt x="233682" y="2787908"/>
                </a:lnTo>
                <a:lnTo>
                  <a:pt x="233682" y="2783301"/>
                </a:lnTo>
                <a:lnTo>
                  <a:pt x="239897" y="2783301"/>
                </a:lnTo>
                <a:lnTo>
                  <a:pt x="246004" y="2783301"/>
                </a:lnTo>
                <a:lnTo>
                  <a:pt x="252218" y="2783301"/>
                </a:lnTo>
                <a:lnTo>
                  <a:pt x="258326" y="2783301"/>
                </a:lnTo>
                <a:lnTo>
                  <a:pt x="258326" y="2778693"/>
                </a:lnTo>
                <a:lnTo>
                  <a:pt x="264433" y="2778693"/>
                </a:lnTo>
                <a:lnTo>
                  <a:pt x="264433" y="2773979"/>
                </a:lnTo>
                <a:lnTo>
                  <a:pt x="270647" y="2773979"/>
                </a:lnTo>
                <a:lnTo>
                  <a:pt x="276755" y="2773979"/>
                </a:lnTo>
                <a:lnTo>
                  <a:pt x="282969" y="2773979"/>
                </a:lnTo>
                <a:lnTo>
                  <a:pt x="282969" y="2769372"/>
                </a:lnTo>
                <a:lnTo>
                  <a:pt x="289076" y="2769372"/>
                </a:lnTo>
                <a:lnTo>
                  <a:pt x="289076" y="2764657"/>
                </a:lnTo>
                <a:lnTo>
                  <a:pt x="295183" y="2764657"/>
                </a:lnTo>
                <a:lnTo>
                  <a:pt x="295183" y="2755336"/>
                </a:lnTo>
                <a:lnTo>
                  <a:pt x="301398" y="2755336"/>
                </a:lnTo>
                <a:lnTo>
                  <a:pt x="301398" y="2750729"/>
                </a:lnTo>
                <a:lnTo>
                  <a:pt x="307505" y="2750729"/>
                </a:lnTo>
                <a:lnTo>
                  <a:pt x="307505" y="2741300"/>
                </a:lnTo>
                <a:lnTo>
                  <a:pt x="313720" y="2741300"/>
                </a:lnTo>
                <a:lnTo>
                  <a:pt x="313720" y="2736693"/>
                </a:lnTo>
                <a:lnTo>
                  <a:pt x="319827" y="2736693"/>
                </a:lnTo>
                <a:lnTo>
                  <a:pt x="325934" y="2736693"/>
                </a:lnTo>
                <a:lnTo>
                  <a:pt x="332148" y="2736693"/>
                </a:lnTo>
                <a:lnTo>
                  <a:pt x="338256" y="2736693"/>
                </a:lnTo>
                <a:lnTo>
                  <a:pt x="344470" y="2736693"/>
                </a:lnTo>
                <a:lnTo>
                  <a:pt x="344470" y="2708406"/>
                </a:lnTo>
                <a:lnTo>
                  <a:pt x="350577" y="2708406"/>
                </a:lnTo>
                <a:lnTo>
                  <a:pt x="356685" y="2708406"/>
                </a:lnTo>
                <a:lnTo>
                  <a:pt x="362899" y="2708406"/>
                </a:lnTo>
                <a:lnTo>
                  <a:pt x="362899" y="2698870"/>
                </a:lnTo>
                <a:lnTo>
                  <a:pt x="375221" y="2698870"/>
                </a:lnTo>
                <a:lnTo>
                  <a:pt x="375221" y="2675191"/>
                </a:lnTo>
                <a:lnTo>
                  <a:pt x="381328" y="2675191"/>
                </a:lnTo>
                <a:lnTo>
                  <a:pt x="381328" y="2670477"/>
                </a:lnTo>
                <a:lnTo>
                  <a:pt x="387435" y="2670477"/>
                </a:lnTo>
                <a:lnTo>
                  <a:pt x="393650" y="2670477"/>
                </a:lnTo>
                <a:lnTo>
                  <a:pt x="393650" y="2665656"/>
                </a:lnTo>
                <a:lnTo>
                  <a:pt x="399757" y="2665656"/>
                </a:lnTo>
                <a:lnTo>
                  <a:pt x="405971" y="2665656"/>
                </a:lnTo>
                <a:lnTo>
                  <a:pt x="412078" y="2665656"/>
                </a:lnTo>
                <a:lnTo>
                  <a:pt x="412078" y="2660941"/>
                </a:lnTo>
                <a:lnTo>
                  <a:pt x="418186" y="2660941"/>
                </a:lnTo>
                <a:lnTo>
                  <a:pt x="418186" y="2641762"/>
                </a:lnTo>
                <a:lnTo>
                  <a:pt x="424400" y="2641762"/>
                </a:lnTo>
                <a:lnTo>
                  <a:pt x="430507" y="2641762"/>
                </a:lnTo>
                <a:lnTo>
                  <a:pt x="467472" y="2641762"/>
                </a:lnTo>
                <a:lnTo>
                  <a:pt x="467472" y="2636941"/>
                </a:lnTo>
                <a:lnTo>
                  <a:pt x="473580" y="2636941"/>
                </a:lnTo>
                <a:lnTo>
                  <a:pt x="479687" y="2636941"/>
                </a:lnTo>
                <a:lnTo>
                  <a:pt x="479687" y="2603083"/>
                </a:lnTo>
                <a:lnTo>
                  <a:pt x="485901" y="2603083"/>
                </a:lnTo>
                <a:lnTo>
                  <a:pt x="485901" y="2588511"/>
                </a:lnTo>
                <a:lnTo>
                  <a:pt x="492009" y="2588511"/>
                </a:lnTo>
                <a:lnTo>
                  <a:pt x="498223" y="2588511"/>
                </a:lnTo>
                <a:lnTo>
                  <a:pt x="498223" y="2583690"/>
                </a:lnTo>
                <a:lnTo>
                  <a:pt x="504330" y="2583690"/>
                </a:lnTo>
                <a:lnTo>
                  <a:pt x="510437" y="2583690"/>
                </a:lnTo>
                <a:lnTo>
                  <a:pt x="516652" y="2583690"/>
                </a:lnTo>
                <a:lnTo>
                  <a:pt x="516652" y="2578761"/>
                </a:lnTo>
                <a:lnTo>
                  <a:pt x="522759" y="2578761"/>
                </a:lnTo>
                <a:lnTo>
                  <a:pt x="522759" y="2559261"/>
                </a:lnTo>
                <a:lnTo>
                  <a:pt x="528973" y="2559261"/>
                </a:lnTo>
                <a:lnTo>
                  <a:pt x="528973" y="2544582"/>
                </a:lnTo>
                <a:lnTo>
                  <a:pt x="535081" y="2544582"/>
                </a:lnTo>
                <a:lnTo>
                  <a:pt x="535081" y="2510403"/>
                </a:lnTo>
                <a:lnTo>
                  <a:pt x="541188" y="2510403"/>
                </a:lnTo>
                <a:lnTo>
                  <a:pt x="547402" y="2510403"/>
                </a:lnTo>
                <a:lnTo>
                  <a:pt x="547402" y="2505474"/>
                </a:lnTo>
                <a:lnTo>
                  <a:pt x="553510" y="2505474"/>
                </a:lnTo>
                <a:lnTo>
                  <a:pt x="559724" y="2505474"/>
                </a:lnTo>
                <a:lnTo>
                  <a:pt x="559724" y="2495617"/>
                </a:lnTo>
                <a:lnTo>
                  <a:pt x="565831" y="2495617"/>
                </a:lnTo>
                <a:lnTo>
                  <a:pt x="571939" y="2495617"/>
                </a:lnTo>
                <a:lnTo>
                  <a:pt x="578153" y="2495617"/>
                </a:lnTo>
                <a:lnTo>
                  <a:pt x="578153" y="2490688"/>
                </a:lnTo>
                <a:lnTo>
                  <a:pt x="584260" y="2490688"/>
                </a:lnTo>
                <a:lnTo>
                  <a:pt x="584260" y="2480831"/>
                </a:lnTo>
                <a:lnTo>
                  <a:pt x="590475" y="2480831"/>
                </a:lnTo>
                <a:lnTo>
                  <a:pt x="596582" y="2480831"/>
                </a:lnTo>
                <a:lnTo>
                  <a:pt x="602689" y="2480831"/>
                </a:lnTo>
                <a:lnTo>
                  <a:pt x="602689" y="2470973"/>
                </a:lnTo>
                <a:lnTo>
                  <a:pt x="608904" y="2470973"/>
                </a:lnTo>
                <a:lnTo>
                  <a:pt x="615011" y="2470973"/>
                </a:lnTo>
                <a:lnTo>
                  <a:pt x="621225" y="2470973"/>
                </a:lnTo>
                <a:lnTo>
                  <a:pt x="621225" y="2466045"/>
                </a:lnTo>
                <a:lnTo>
                  <a:pt x="627332" y="2466045"/>
                </a:lnTo>
                <a:lnTo>
                  <a:pt x="633440" y="2466045"/>
                </a:lnTo>
                <a:lnTo>
                  <a:pt x="633440" y="2451152"/>
                </a:lnTo>
                <a:lnTo>
                  <a:pt x="639654" y="2451152"/>
                </a:lnTo>
                <a:lnTo>
                  <a:pt x="639654" y="2441187"/>
                </a:lnTo>
                <a:lnTo>
                  <a:pt x="645761" y="2441187"/>
                </a:lnTo>
                <a:lnTo>
                  <a:pt x="645761" y="2426294"/>
                </a:lnTo>
                <a:lnTo>
                  <a:pt x="651976" y="2426294"/>
                </a:lnTo>
                <a:lnTo>
                  <a:pt x="651976" y="2421258"/>
                </a:lnTo>
                <a:lnTo>
                  <a:pt x="658083" y="2421258"/>
                </a:lnTo>
                <a:lnTo>
                  <a:pt x="658083" y="2411294"/>
                </a:lnTo>
                <a:lnTo>
                  <a:pt x="664190" y="2411294"/>
                </a:lnTo>
                <a:lnTo>
                  <a:pt x="670405" y="2411294"/>
                </a:lnTo>
                <a:lnTo>
                  <a:pt x="670405" y="2406258"/>
                </a:lnTo>
                <a:lnTo>
                  <a:pt x="676512" y="2406258"/>
                </a:lnTo>
                <a:lnTo>
                  <a:pt x="676512" y="2401329"/>
                </a:lnTo>
                <a:lnTo>
                  <a:pt x="682726" y="2401329"/>
                </a:lnTo>
                <a:lnTo>
                  <a:pt x="682726" y="2396293"/>
                </a:lnTo>
                <a:lnTo>
                  <a:pt x="688834" y="2396293"/>
                </a:lnTo>
                <a:lnTo>
                  <a:pt x="688834" y="2386329"/>
                </a:lnTo>
                <a:lnTo>
                  <a:pt x="694941" y="2386329"/>
                </a:lnTo>
                <a:lnTo>
                  <a:pt x="701155" y="2386329"/>
                </a:lnTo>
                <a:lnTo>
                  <a:pt x="701155" y="2376257"/>
                </a:lnTo>
                <a:lnTo>
                  <a:pt x="707262" y="2376257"/>
                </a:lnTo>
                <a:lnTo>
                  <a:pt x="707262" y="2361150"/>
                </a:lnTo>
                <a:lnTo>
                  <a:pt x="713477" y="2361150"/>
                </a:lnTo>
                <a:lnTo>
                  <a:pt x="713477" y="2351078"/>
                </a:lnTo>
                <a:lnTo>
                  <a:pt x="719584" y="2351078"/>
                </a:lnTo>
                <a:lnTo>
                  <a:pt x="725691" y="2351078"/>
                </a:lnTo>
                <a:lnTo>
                  <a:pt x="725691" y="2340900"/>
                </a:lnTo>
                <a:lnTo>
                  <a:pt x="762656" y="2340900"/>
                </a:lnTo>
                <a:lnTo>
                  <a:pt x="762656" y="2335864"/>
                </a:lnTo>
                <a:lnTo>
                  <a:pt x="768764" y="2335864"/>
                </a:lnTo>
                <a:lnTo>
                  <a:pt x="768764" y="2330721"/>
                </a:lnTo>
                <a:lnTo>
                  <a:pt x="774978" y="2330721"/>
                </a:lnTo>
                <a:lnTo>
                  <a:pt x="781085" y="2330721"/>
                </a:lnTo>
                <a:lnTo>
                  <a:pt x="787193" y="2330721"/>
                </a:lnTo>
                <a:lnTo>
                  <a:pt x="787193" y="2325578"/>
                </a:lnTo>
                <a:lnTo>
                  <a:pt x="793407" y="2325578"/>
                </a:lnTo>
                <a:lnTo>
                  <a:pt x="793407" y="2310149"/>
                </a:lnTo>
                <a:lnTo>
                  <a:pt x="799514" y="2310149"/>
                </a:lnTo>
                <a:lnTo>
                  <a:pt x="799514" y="2299863"/>
                </a:lnTo>
                <a:lnTo>
                  <a:pt x="805729" y="2299863"/>
                </a:lnTo>
                <a:lnTo>
                  <a:pt x="805729" y="2294720"/>
                </a:lnTo>
                <a:lnTo>
                  <a:pt x="811836" y="2294720"/>
                </a:lnTo>
                <a:lnTo>
                  <a:pt x="811836" y="2289577"/>
                </a:lnTo>
                <a:lnTo>
                  <a:pt x="817943" y="2289577"/>
                </a:lnTo>
                <a:lnTo>
                  <a:pt x="817943" y="2284434"/>
                </a:lnTo>
                <a:lnTo>
                  <a:pt x="824157" y="2284434"/>
                </a:lnTo>
                <a:lnTo>
                  <a:pt x="824157" y="2274041"/>
                </a:lnTo>
                <a:lnTo>
                  <a:pt x="830265" y="2274041"/>
                </a:lnTo>
                <a:lnTo>
                  <a:pt x="836479" y="2274041"/>
                </a:lnTo>
                <a:lnTo>
                  <a:pt x="836479" y="2268898"/>
                </a:lnTo>
                <a:lnTo>
                  <a:pt x="842586" y="2268898"/>
                </a:lnTo>
                <a:lnTo>
                  <a:pt x="842586" y="2263755"/>
                </a:lnTo>
                <a:lnTo>
                  <a:pt x="848694" y="2263755"/>
                </a:lnTo>
                <a:lnTo>
                  <a:pt x="848694" y="2248112"/>
                </a:lnTo>
                <a:lnTo>
                  <a:pt x="854908" y="2248112"/>
                </a:lnTo>
                <a:lnTo>
                  <a:pt x="861015" y="2248112"/>
                </a:lnTo>
                <a:lnTo>
                  <a:pt x="867230" y="2248112"/>
                </a:lnTo>
                <a:lnTo>
                  <a:pt x="867230" y="2242969"/>
                </a:lnTo>
                <a:lnTo>
                  <a:pt x="873337" y="2242969"/>
                </a:lnTo>
                <a:lnTo>
                  <a:pt x="879444" y="2242969"/>
                </a:lnTo>
                <a:lnTo>
                  <a:pt x="879444" y="2237719"/>
                </a:lnTo>
                <a:lnTo>
                  <a:pt x="885659" y="2237719"/>
                </a:lnTo>
                <a:lnTo>
                  <a:pt x="891766" y="2237719"/>
                </a:lnTo>
                <a:lnTo>
                  <a:pt x="897980" y="2237719"/>
                </a:lnTo>
                <a:lnTo>
                  <a:pt x="897980" y="2232469"/>
                </a:lnTo>
                <a:lnTo>
                  <a:pt x="904088" y="2232469"/>
                </a:lnTo>
                <a:lnTo>
                  <a:pt x="910195" y="2232469"/>
                </a:lnTo>
                <a:lnTo>
                  <a:pt x="910195" y="2221969"/>
                </a:lnTo>
                <a:lnTo>
                  <a:pt x="916409" y="2221969"/>
                </a:lnTo>
                <a:lnTo>
                  <a:pt x="922516" y="2221969"/>
                </a:lnTo>
                <a:lnTo>
                  <a:pt x="922516" y="2216719"/>
                </a:lnTo>
                <a:lnTo>
                  <a:pt x="928731" y="2216719"/>
                </a:lnTo>
                <a:lnTo>
                  <a:pt x="928731" y="2211469"/>
                </a:lnTo>
                <a:lnTo>
                  <a:pt x="934838" y="2211469"/>
                </a:lnTo>
                <a:lnTo>
                  <a:pt x="934838" y="2185111"/>
                </a:lnTo>
                <a:lnTo>
                  <a:pt x="940945" y="2185111"/>
                </a:lnTo>
                <a:lnTo>
                  <a:pt x="940945" y="2164111"/>
                </a:lnTo>
                <a:lnTo>
                  <a:pt x="947160" y="2164111"/>
                </a:lnTo>
                <a:lnTo>
                  <a:pt x="947160" y="2148253"/>
                </a:lnTo>
                <a:lnTo>
                  <a:pt x="953267" y="2148253"/>
                </a:lnTo>
                <a:lnTo>
                  <a:pt x="953267" y="2132289"/>
                </a:lnTo>
                <a:lnTo>
                  <a:pt x="959481" y="2132289"/>
                </a:lnTo>
                <a:lnTo>
                  <a:pt x="959481" y="2121681"/>
                </a:lnTo>
                <a:lnTo>
                  <a:pt x="965589" y="2121681"/>
                </a:lnTo>
                <a:lnTo>
                  <a:pt x="965589" y="2116431"/>
                </a:lnTo>
                <a:lnTo>
                  <a:pt x="971696" y="2116431"/>
                </a:lnTo>
                <a:lnTo>
                  <a:pt x="971696" y="2111074"/>
                </a:lnTo>
                <a:lnTo>
                  <a:pt x="977910" y="2111074"/>
                </a:lnTo>
                <a:lnTo>
                  <a:pt x="977910" y="2073895"/>
                </a:lnTo>
                <a:lnTo>
                  <a:pt x="984018" y="2073895"/>
                </a:lnTo>
                <a:lnTo>
                  <a:pt x="984018" y="2036608"/>
                </a:lnTo>
                <a:lnTo>
                  <a:pt x="990232" y="2036608"/>
                </a:lnTo>
                <a:lnTo>
                  <a:pt x="996339" y="2036608"/>
                </a:lnTo>
                <a:lnTo>
                  <a:pt x="996339" y="2025894"/>
                </a:lnTo>
                <a:lnTo>
                  <a:pt x="1002446" y="2025894"/>
                </a:lnTo>
                <a:lnTo>
                  <a:pt x="1008661" y="2025894"/>
                </a:lnTo>
                <a:lnTo>
                  <a:pt x="1008661" y="2020537"/>
                </a:lnTo>
                <a:lnTo>
                  <a:pt x="1014768" y="2020537"/>
                </a:lnTo>
                <a:lnTo>
                  <a:pt x="1020983" y="2020537"/>
                </a:lnTo>
                <a:lnTo>
                  <a:pt x="1020983" y="2004465"/>
                </a:lnTo>
                <a:lnTo>
                  <a:pt x="1027090" y="2004465"/>
                </a:lnTo>
                <a:lnTo>
                  <a:pt x="1033197" y="2004465"/>
                </a:lnTo>
                <a:lnTo>
                  <a:pt x="1039411" y="2004465"/>
                </a:lnTo>
                <a:lnTo>
                  <a:pt x="1039411" y="1988393"/>
                </a:lnTo>
                <a:lnTo>
                  <a:pt x="1045519" y="1988393"/>
                </a:lnTo>
                <a:lnTo>
                  <a:pt x="1051733" y="1988393"/>
                </a:lnTo>
                <a:lnTo>
                  <a:pt x="1057840" y="1988393"/>
                </a:lnTo>
                <a:lnTo>
                  <a:pt x="1057840" y="1982929"/>
                </a:lnTo>
                <a:lnTo>
                  <a:pt x="1063948" y="1982929"/>
                </a:lnTo>
                <a:lnTo>
                  <a:pt x="1063948" y="1977572"/>
                </a:lnTo>
                <a:lnTo>
                  <a:pt x="1070162" y="1977572"/>
                </a:lnTo>
                <a:lnTo>
                  <a:pt x="1076269" y="1977572"/>
                </a:lnTo>
                <a:lnTo>
                  <a:pt x="1082484" y="1977572"/>
                </a:lnTo>
                <a:lnTo>
                  <a:pt x="1082484" y="1961286"/>
                </a:lnTo>
                <a:lnTo>
                  <a:pt x="1088591" y="1961286"/>
                </a:lnTo>
                <a:lnTo>
                  <a:pt x="1088591" y="1955928"/>
                </a:lnTo>
                <a:lnTo>
                  <a:pt x="1094698" y="1955928"/>
                </a:lnTo>
                <a:lnTo>
                  <a:pt x="1100913" y="1955928"/>
                </a:lnTo>
                <a:lnTo>
                  <a:pt x="1100913" y="1950464"/>
                </a:lnTo>
                <a:lnTo>
                  <a:pt x="1107020" y="1950464"/>
                </a:lnTo>
                <a:lnTo>
                  <a:pt x="1107020" y="1944999"/>
                </a:lnTo>
                <a:lnTo>
                  <a:pt x="1113234" y="1944999"/>
                </a:lnTo>
                <a:lnTo>
                  <a:pt x="1113234" y="1934178"/>
                </a:lnTo>
                <a:lnTo>
                  <a:pt x="1119341" y="1934178"/>
                </a:lnTo>
                <a:lnTo>
                  <a:pt x="1125449" y="1934178"/>
                </a:lnTo>
                <a:lnTo>
                  <a:pt x="1125449" y="1923249"/>
                </a:lnTo>
                <a:lnTo>
                  <a:pt x="1131663" y="1923249"/>
                </a:lnTo>
                <a:lnTo>
                  <a:pt x="1131663" y="1917785"/>
                </a:lnTo>
                <a:lnTo>
                  <a:pt x="1137770" y="1917785"/>
                </a:lnTo>
                <a:lnTo>
                  <a:pt x="1137770" y="1912213"/>
                </a:lnTo>
                <a:lnTo>
                  <a:pt x="1143985" y="1912213"/>
                </a:lnTo>
                <a:lnTo>
                  <a:pt x="1143985" y="1906749"/>
                </a:lnTo>
                <a:lnTo>
                  <a:pt x="1150092" y="1906749"/>
                </a:lnTo>
                <a:lnTo>
                  <a:pt x="1150092" y="1901284"/>
                </a:lnTo>
                <a:lnTo>
                  <a:pt x="1156199" y="1901284"/>
                </a:lnTo>
                <a:lnTo>
                  <a:pt x="1156199" y="1895713"/>
                </a:lnTo>
                <a:lnTo>
                  <a:pt x="1162414" y="1895713"/>
                </a:lnTo>
                <a:lnTo>
                  <a:pt x="1168521" y="1895713"/>
                </a:lnTo>
                <a:lnTo>
                  <a:pt x="1168521" y="1890248"/>
                </a:lnTo>
                <a:lnTo>
                  <a:pt x="1174735" y="1890248"/>
                </a:lnTo>
                <a:lnTo>
                  <a:pt x="1174735" y="1884677"/>
                </a:lnTo>
                <a:lnTo>
                  <a:pt x="1180843" y="1884677"/>
                </a:lnTo>
                <a:lnTo>
                  <a:pt x="1186950" y="1884677"/>
                </a:lnTo>
                <a:lnTo>
                  <a:pt x="1186950" y="1879105"/>
                </a:lnTo>
                <a:lnTo>
                  <a:pt x="1193164" y="1879105"/>
                </a:lnTo>
                <a:lnTo>
                  <a:pt x="1193164" y="1873534"/>
                </a:lnTo>
                <a:lnTo>
                  <a:pt x="1199272" y="1873534"/>
                </a:lnTo>
                <a:lnTo>
                  <a:pt x="1205486" y="1873534"/>
                </a:lnTo>
                <a:lnTo>
                  <a:pt x="1205486" y="1845676"/>
                </a:lnTo>
                <a:lnTo>
                  <a:pt x="1211593" y="1845676"/>
                </a:lnTo>
                <a:lnTo>
                  <a:pt x="1217700" y="1845676"/>
                </a:lnTo>
                <a:lnTo>
                  <a:pt x="1217700" y="1840105"/>
                </a:lnTo>
                <a:lnTo>
                  <a:pt x="1223915" y="1840105"/>
                </a:lnTo>
                <a:lnTo>
                  <a:pt x="1230022" y="1840105"/>
                </a:lnTo>
                <a:lnTo>
                  <a:pt x="1236236" y="1840105"/>
                </a:lnTo>
                <a:lnTo>
                  <a:pt x="1242344" y="1840105"/>
                </a:lnTo>
                <a:lnTo>
                  <a:pt x="1242344" y="1828962"/>
                </a:lnTo>
                <a:lnTo>
                  <a:pt x="1248451" y="1828962"/>
                </a:lnTo>
                <a:lnTo>
                  <a:pt x="1248451" y="1806461"/>
                </a:lnTo>
                <a:lnTo>
                  <a:pt x="1254665" y="1806461"/>
                </a:lnTo>
                <a:lnTo>
                  <a:pt x="1260773" y="1806461"/>
                </a:lnTo>
                <a:lnTo>
                  <a:pt x="1266987" y="1806461"/>
                </a:lnTo>
                <a:lnTo>
                  <a:pt x="1266987" y="1800783"/>
                </a:lnTo>
                <a:lnTo>
                  <a:pt x="1273094" y="1800783"/>
                </a:lnTo>
                <a:lnTo>
                  <a:pt x="1273094" y="1795104"/>
                </a:lnTo>
                <a:lnTo>
                  <a:pt x="1279202" y="1795104"/>
                </a:lnTo>
                <a:lnTo>
                  <a:pt x="1285416" y="1795104"/>
                </a:lnTo>
                <a:lnTo>
                  <a:pt x="1291523" y="1795104"/>
                </a:lnTo>
                <a:lnTo>
                  <a:pt x="1291523" y="1789425"/>
                </a:lnTo>
                <a:lnTo>
                  <a:pt x="1297738" y="1789425"/>
                </a:lnTo>
                <a:lnTo>
                  <a:pt x="1303845" y="1789425"/>
                </a:lnTo>
                <a:lnTo>
                  <a:pt x="1309952" y="1789425"/>
                </a:lnTo>
                <a:lnTo>
                  <a:pt x="1316167" y="1789425"/>
                </a:lnTo>
                <a:lnTo>
                  <a:pt x="1316167" y="1783747"/>
                </a:lnTo>
                <a:lnTo>
                  <a:pt x="1365346" y="1783747"/>
                </a:lnTo>
                <a:lnTo>
                  <a:pt x="1365346" y="1777961"/>
                </a:lnTo>
                <a:lnTo>
                  <a:pt x="1371453" y="1777961"/>
                </a:lnTo>
                <a:lnTo>
                  <a:pt x="1371453" y="1772282"/>
                </a:lnTo>
                <a:lnTo>
                  <a:pt x="1377668" y="1772282"/>
                </a:lnTo>
                <a:lnTo>
                  <a:pt x="1383775" y="1772282"/>
                </a:lnTo>
                <a:lnTo>
                  <a:pt x="1383775" y="1766389"/>
                </a:lnTo>
                <a:lnTo>
                  <a:pt x="1389882" y="1766389"/>
                </a:lnTo>
                <a:lnTo>
                  <a:pt x="1396097" y="1766389"/>
                </a:lnTo>
                <a:lnTo>
                  <a:pt x="1396097" y="1760603"/>
                </a:lnTo>
                <a:lnTo>
                  <a:pt x="1402204" y="1760603"/>
                </a:lnTo>
                <a:lnTo>
                  <a:pt x="1402204" y="1754817"/>
                </a:lnTo>
                <a:lnTo>
                  <a:pt x="1408418" y="1754817"/>
                </a:lnTo>
                <a:lnTo>
                  <a:pt x="1408418" y="1748924"/>
                </a:lnTo>
                <a:lnTo>
                  <a:pt x="1414525" y="1748924"/>
                </a:lnTo>
                <a:lnTo>
                  <a:pt x="1420633" y="1748924"/>
                </a:lnTo>
                <a:lnTo>
                  <a:pt x="1420633" y="1743032"/>
                </a:lnTo>
                <a:lnTo>
                  <a:pt x="1426847" y="1743032"/>
                </a:lnTo>
                <a:lnTo>
                  <a:pt x="1426847" y="1725460"/>
                </a:lnTo>
                <a:lnTo>
                  <a:pt x="1432954" y="1725460"/>
                </a:lnTo>
                <a:lnTo>
                  <a:pt x="1432954" y="1719567"/>
                </a:lnTo>
                <a:lnTo>
                  <a:pt x="1439169" y="1719567"/>
                </a:lnTo>
                <a:lnTo>
                  <a:pt x="1439169" y="1713674"/>
                </a:lnTo>
                <a:lnTo>
                  <a:pt x="1445276" y="1713674"/>
                </a:lnTo>
                <a:lnTo>
                  <a:pt x="1451383" y="1713674"/>
                </a:lnTo>
                <a:lnTo>
                  <a:pt x="1457598" y="1713674"/>
                </a:lnTo>
                <a:lnTo>
                  <a:pt x="1457598" y="1707781"/>
                </a:lnTo>
                <a:lnTo>
                  <a:pt x="1463705" y="1707781"/>
                </a:lnTo>
                <a:lnTo>
                  <a:pt x="1469919" y="1707781"/>
                </a:lnTo>
                <a:lnTo>
                  <a:pt x="1469919" y="1701888"/>
                </a:lnTo>
                <a:lnTo>
                  <a:pt x="1476027" y="1701888"/>
                </a:lnTo>
                <a:lnTo>
                  <a:pt x="1482134" y="1701888"/>
                </a:lnTo>
                <a:lnTo>
                  <a:pt x="1488348" y="1701888"/>
                </a:lnTo>
                <a:lnTo>
                  <a:pt x="1488348" y="1695888"/>
                </a:lnTo>
                <a:lnTo>
                  <a:pt x="1525206" y="1695888"/>
                </a:lnTo>
                <a:lnTo>
                  <a:pt x="1525206" y="1683888"/>
                </a:lnTo>
                <a:lnTo>
                  <a:pt x="1531420" y="1683888"/>
                </a:lnTo>
                <a:lnTo>
                  <a:pt x="1531420" y="1677887"/>
                </a:lnTo>
                <a:lnTo>
                  <a:pt x="1537528" y="1677887"/>
                </a:lnTo>
                <a:lnTo>
                  <a:pt x="1543635" y="1677887"/>
                </a:lnTo>
                <a:lnTo>
                  <a:pt x="1549849" y="1677887"/>
                </a:lnTo>
                <a:lnTo>
                  <a:pt x="1555957" y="1677887"/>
                </a:lnTo>
                <a:lnTo>
                  <a:pt x="1562171" y="1677887"/>
                </a:lnTo>
                <a:lnTo>
                  <a:pt x="1562171" y="1665780"/>
                </a:lnTo>
                <a:lnTo>
                  <a:pt x="1568278" y="1665780"/>
                </a:lnTo>
                <a:lnTo>
                  <a:pt x="1568278" y="1659780"/>
                </a:lnTo>
                <a:lnTo>
                  <a:pt x="1574386" y="1659780"/>
                </a:lnTo>
                <a:lnTo>
                  <a:pt x="1574386" y="1653673"/>
                </a:lnTo>
                <a:lnTo>
                  <a:pt x="1580600" y="1653673"/>
                </a:lnTo>
                <a:lnTo>
                  <a:pt x="1586707" y="1653673"/>
                </a:lnTo>
                <a:lnTo>
                  <a:pt x="1586707" y="1641565"/>
                </a:lnTo>
                <a:lnTo>
                  <a:pt x="1592922" y="1641565"/>
                </a:lnTo>
                <a:lnTo>
                  <a:pt x="1592922" y="1629351"/>
                </a:lnTo>
                <a:lnTo>
                  <a:pt x="1599029" y="1629351"/>
                </a:lnTo>
                <a:lnTo>
                  <a:pt x="1605136" y="1629351"/>
                </a:lnTo>
                <a:lnTo>
                  <a:pt x="1605136" y="1617243"/>
                </a:lnTo>
                <a:lnTo>
                  <a:pt x="1611351" y="1617243"/>
                </a:lnTo>
                <a:lnTo>
                  <a:pt x="1611351" y="1605029"/>
                </a:lnTo>
                <a:lnTo>
                  <a:pt x="1623672" y="1605029"/>
                </a:lnTo>
                <a:lnTo>
                  <a:pt x="1629779" y="1605029"/>
                </a:lnTo>
                <a:lnTo>
                  <a:pt x="1629779" y="1586707"/>
                </a:lnTo>
                <a:lnTo>
                  <a:pt x="1635887" y="1586707"/>
                </a:lnTo>
                <a:lnTo>
                  <a:pt x="1672852" y="1586707"/>
                </a:lnTo>
                <a:lnTo>
                  <a:pt x="1672852" y="1574386"/>
                </a:lnTo>
                <a:lnTo>
                  <a:pt x="1678959" y="1574386"/>
                </a:lnTo>
                <a:lnTo>
                  <a:pt x="1678959" y="1568171"/>
                </a:lnTo>
                <a:lnTo>
                  <a:pt x="1685173" y="1568171"/>
                </a:lnTo>
                <a:lnTo>
                  <a:pt x="1685173" y="1549742"/>
                </a:lnTo>
                <a:lnTo>
                  <a:pt x="1691281" y="1549742"/>
                </a:lnTo>
                <a:lnTo>
                  <a:pt x="1691281" y="1543528"/>
                </a:lnTo>
                <a:lnTo>
                  <a:pt x="1697388" y="1543528"/>
                </a:lnTo>
                <a:lnTo>
                  <a:pt x="1703602" y="1543528"/>
                </a:lnTo>
                <a:lnTo>
                  <a:pt x="1709709" y="1543528"/>
                </a:lnTo>
                <a:lnTo>
                  <a:pt x="1709709" y="1537313"/>
                </a:lnTo>
                <a:lnTo>
                  <a:pt x="1715924" y="1537313"/>
                </a:lnTo>
                <a:lnTo>
                  <a:pt x="1715924" y="1518670"/>
                </a:lnTo>
                <a:lnTo>
                  <a:pt x="1722031" y="1518670"/>
                </a:lnTo>
                <a:lnTo>
                  <a:pt x="1728138" y="1518670"/>
                </a:lnTo>
                <a:lnTo>
                  <a:pt x="1734353" y="1518670"/>
                </a:lnTo>
                <a:lnTo>
                  <a:pt x="1734353" y="1512456"/>
                </a:lnTo>
                <a:lnTo>
                  <a:pt x="1740460" y="1512456"/>
                </a:lnTo>
                <a:lnTo>
                  <a:pt x="1746674" y="1512456"/>
                </a:lnTo>
                <a:lnTo>
                  <a:pt x="1746674" y="1506134"/>
                </a:lnTo>
                <a:lnTo>
                  <a:pt x="1783532" y="1506134"/>
                </a:lnTo>
                <a:lnTo>
                  <a:pt x="1783532" y="1499920"/>
                </a:lnTo>
                <a:lnTo>
                  <a:pt x="1789640" y="1499920"/>
                </a:lnTo>
                <a:lnTo>
                  <a:pt x="1789640" y="1493598"/>
                </a:lnTo>
                <a:lnTo>
                  <a:pt x="1795854" y="1493598"/>
                </a:lnTo>
                <a:lnTo>
                  <a:pt x="1801961" y="1493598"/>
                </a:lnTo>
                <a:lnTo>
                  <a:pt x="1808176" y="1493598"/>
                </a:lnTo>
                <a:lnTo>
                  <a:pt x="1808176" y="1487277"/>
                </a:lnTo>
                <a:lnTo>
                  <a:pt x="1814283" y="1487277"/>
                </a:lnTo>
                <a:lnTo>
                  <a:pt x="1820390" y="1487277"/>
                </a:lnTo>
                <a:lnTo>
                  <a:pt x="1820390" y="1474634"/>
                </a:lnTo>
                <a:lnTo>
                  <a:pt x="1826604" y="1474634"/>
                </a:lnTo>
                <a:lnTo>
                  <a:pt x="1832712" y="1474634"/>
                </a:lnTo>
                <a:lnTo>
                  <a:pt x="1832712" y="1468205"/>
                </a:lnTo>
                <a:lnTo>
                  <a:pt x="1845033" y="1468205"/>
                </a:lnTo>
                <a:lnTo>
                  <a:pt x="1845033" y="1461883"/>
                </a:lnTo>
                <a:lnTo>
                  <a:pt x="1851141" y="1461883"/>
                </a:lnTo>
                <a:lnTo>
                  <a:pt x="1851141" y="1455455"/>
                </a:lnTo>
                <a:lnTo>
                  <a:pt x="1857355" y="1455455"/>
                </a:lnTo>
                <a:lnTo>
                  <a:pt x="1857355" y="1449133"/>
                </a:lnTo>
                <a:lnTo>
                  <a:pt x="1888106" y="1449133"/>
                </a:lnTo>
                <a:lnTo>
                  <a:pt x="1888106" y="1442705"/>
                </a:lnTo>
                <a:lnTo>
                  <a:pt x="1894213" y="1442705"/>
                </a:lnTo>
                <a:lnTo>
                  <a:pt x="1894213" y="1429847"/>
                </a:lnTo>
                <a:lnTo>
                  <a:pt x="1900427" y="1429847"/>
                </a:lnTo>
                <a:lnTo>
                  <a:pt x="1906535" y="1429847"/>
                </a:lnTo>
                <a:lnTo>
                  <a:pt x="1912642" y="1429847"/>
                </a:lnTo>
                <a:lnTo>
                  <a:pt x="1918856" y="1429847"/>
                </a:lnTo>
                <a:lnTo>
                  <a:pt x="1918856" y="1423418"/>
                </a:lnTo>
                <a:lnTo>
                  <a:pt x="1924963" y="1423418"/>
                </a:lnTo>
                <a:lnTo>
                  <a:pt x="1924963" y="1404025"/>
                </a:lnTo>
                <a:lnTo>
                  <a:pt x="1931178" y="1404025"/>
                </a:lnTo>
                <a:lnTo>
                  <a:pt x="1937285" y="1404025"/>
                </a:lnTo>
                <a:lnTo>
                  <a:pt x="1943392" y="1404025"/>
                </a:lnTo>
                <a:lnTo>
                  <a:pt x="1943392" y="1397489"/>
                </a:lnTo>
                <a:lnTo>
                  <a:pt x="1949607" y="1397489"/>
                </a:lnTo>
                <a:lnTo>
                  <a:pt x="1955714" y="1397489"/>
                </a:lnTo>
                <a:lnTo>
                  <a:pt x="1961928" y="1397489"/>
                </a:lnTo>
                <a:lnTo>
                  <a:pt x="1968036" y="1397489"/>
                </a:lnTo>
                <a:lnTo>
                  <a:pt x="1968036" y="1384525"/>
                </a:lnTo>
                <a:lnTo>
                  <a:pt x="1974143" y="1384525"/>
                </a:lnTo>
                <a:lnTo>
                  <a:pt x="1980357" y="1384525"/>
                </a:lnTo>
                <a:lnTo>
                  <a:pt x="1980357" y="1377989"/>
                </a:lnTo>
                <a:lnTo>
                  <a:pt x="1986465" y="1377989"/>
                </a:lnTo>
                <a:lnTo>
                  <a:pt x="1992679" y="1377989"/>
                </a:lnTo>
                <a:lnTo>
                  <a:pt x="1998786" y="1377989"/>
                </a:lnTo>
                <a:lnTo>
                  <a:pt x="2004893" y="1377989"/>
                </a:lnTo>
                <a:lnTo>
                  <a:pt x="2004893" y="1371346"/>
                </a:lnTo>
                <a:lnTo>
                  <a:pt x="2011108" y="1371346"/>
                </a:lnTo>
                <a:lnTo>
                  <a:pt x="2011108" y="1364810"/>
                </a:lnTo>
                <a:lnTo>
                  <a:pt x="2017215" y="1364810"/>
                </a:lnTo>
                <a:lnTo>
                  <a:pt x="2023430" y="1364810"/>
                </a:lnTo>
                <a:lnTo>
                  <a:pt x="2023430" y="1358167"/>
                </a:lnTo>
                <a:lnTo>
                  <a:pt x="2029537" y="1358167"/>
                </a:lnTo>
                <a:lnTo>
                  <a:pt x="2029537" y="1351631"/>
                </a:lnTo>
                <a:lnTo>
                  <a:pt x="2035644" y="1351631"/>
                </a:lnTo>
                <a:lnTo>
                  <a:pt x="2035644" y="1344988"/>
                </a:lnTo>
                <a:lnTo>
                  <a:pt x="2041858" y="1344988"/>
                </a:lnTo>
                <a:lnTo>
                  <a:pt x="2047966" y="1344988"/>
                </a:lnTo>
                <a:lnTo>
                  <a:pt x="2047966" y="1338346"/>
                </a:lnTo>
                <a:lnTo>
                  <a:pt x="2054180" y="1338346"/>
                </a:lnTo>
                <a:lnTo>
                  <a:pt x="2054180" y="1331703"/>
                </a:lnTo>
                <a:lnTo>
                  <a:pt x="2060287" y="1331703"/>
                </a:lnTo>
                <a:lnTo>
                  <a:pt x="2066395" y="1331703"/>
                </a:lnTo>
                <a:lnTo>
                  <a:pt x="2072609" y="1331703"/>
                </a:lnTo>
                <a:lnTo>
                  <a:pt x="2072609" y="1325060"/>
                </a:lnTo>
                <a:lnTo>
                  <a:pt x="2078716" y="1325060"/>
                </a:lnTo>
                <a:lnTo>
                  <a:pt x="2084931" y="1325060"/>
                </a:lnTo>
                <a:lnTo>
                  <a:pt x="2084931" y="1318309"/>
                </a:lnTo>
                <a:lnTo>
                  <a:pt x="2097145" y="1318309"/>
                </a:lnTo>
                <a:lnTo>
                  <a:pt x="2103360" y="1318309"/>
                </a:lnTo>
                <a:lnTo>
                  <a:pt x="2109467" y="1318309"/>
                </a:lnTo>
                <a:lnTo>
                  <a:pt x="2109467" y="1311666"/>
                </a:lnTo>
                <a:lnTo>
                  <a:pt x="2115681" y="1311666"/>
                </a:lnTo>
                <a:lnTo>
                  <a:pt x="2121788" y="1311666"/>
                </a:lnTo>
                <a:lnTo>
                  <a:pt x="2127896" y="1311666"/>
                </a:lnTo>
                <a:lnTo>
                  <a:pt x="2127896" y="1291416"/>
                </a:lnTo>
                <a:lnTo>
                  <a:pt x="2134110" y="1291416"/>
                </a:lnTo>
                <a:lnTo>
                  <a:pt x="2134110" y="1284666"/>
                </a:lnTo>
                <a:lnTo>
                  <a:pt x="2146432" y="1284666"/>
                </a:lnTo>
                <a:lnTo>
                  <a:pt x="2146432" y="1277916"/>
                </a:lnTo>
                <a:lnTo>
                  <a:pt x="2152539" y="1277916"/>
                </a:lnTo>
                <a:lnTo>
                  <a:pt x="2158646" y="1277916"/>
                </a:lnTo>
                <a:lnTo>
                  <a:pt x="2158646" y="1271166"/>
                </a:lnTo>
                <a:lnTo>
                  <a:pt x="2164861" y="1271166"/>
                </a:lnTo>
                <a:lnTo>
                  <a:pt x="2170968" y="1271166"/>
                </a:lnTo>
                <a:lnTo>
                  <a:pt x="2170968" y="1264416"/>
                </a:lnTo>
                <a:lnTo>
                  <a:pt x="2177182" y="1264416"/>
                </a:lnTo>
                <a:lnTo>
                  <a:pt x="2183290" y="1264416"/>
                </a:lnTo>
                <a:lnTo>
                  <a:pt x="2183290" y="1257558"/>
                </a:lnTo>
                <a:lnTo>
                  <a:pt x="2189397" y="1257558"/>
                </a:lnTo>
                <a:lnTo>
                  <a:pt x="2189397" y="1243844"/>
                </a:lnTo>
                <a:lnTo>
                  <a:pt x="2195611" y="1243844"/>
                </a:lnTo>
                <a:lnTo>
                  <a:pt x="2195611" y="1236986"/>
                </a:lnTo>
                <a:lnTo>
                  <a:pt x="2201718" y="1236986"/>
                </a:lnTo>
                <a:lnTo>
                  <a:pt x="2238683" y="1236986"/>
                </a:lnTo>
                <a:lnTo>
                  <a:pt x="2238683" y="1230022"/>
                </a:lnTo>
                <a:lnTo>
                  <a:pt x="2244791" y="1230022"/>
                </a:lnTo>
                <a:lnTo>
                  <a:pt x="2244791" y="1223058"/>
                </a:lnTo>
                <a:lnTo>
                  <a:pt x="2250898" y="1223058"/>
                </a:lnTo>
                <a:lnTo>
                  <a:pt x="2257112" y="1223058"/>
                </a:lnTo>
                <a:lnTo>
                  <a:pt x="2263220" y="1223058"/>
                </a:lnTo>
                <a:lnTo>
                  <a:pt x="2263220" y="1216093"/>
                </a:lnTo>
                <a:lnTo>
                  <a:pt x="2269434" y="1216093"/>
                </a:lnTo>
                <a:lnTo>
                  <a:pt x="2269434" y="1209129"/>
                </a:lnTo>
                <a:lnTo>
                  <a:pt x="2275541" y="1209129"/>
                </a:lnTo>
                <a:lnTo>
                  <a:pt x="2275541" y="1202057"/>
                </a:lnTo>
                <a:lnTo>
                  <a:pt x="2281649" y="1202057"/>
                </a:lnTo>
                <a:lnTo>
                  <a:pt x="2287863" y="1202057"/>
                </a:lnTo>
                <a:lnTo>
                  <a:pt x="2373900" y="1202057"/>
                </a:lnTo>
                <a:lnTo>
                  <a:pt x="2373900" y="1187700"/>
                </a:lnTo>
                <a:lnTo>
                  <a:pt x="2380115" y="1187700"/>
                </a:lnTo>
                <a:lnTo>
                  <a:pt x="2386222" y="1187700"/>
                </a:lnTo>
                <a:lnTo>
                  <a:pt x="2392436" y="1187700"/>
                </a:lnTo>
                <a:lnTo>
                  <a:pt x="2398544" y="1187700"/>
                </a:lnTo>
                <a:lnTo>
                  <a:pt x="2398544" y="1173235"/>
                </a:lnTo>
                <a:lnTo>
                  <a:pt x="2404651" y="1173235"/>
                </a:lnTo>
                <a:lnTo>
                  <a:pt x="2404651" y="1165949"/>
                </a:lnTo>
                <a:lnTo>
                  <a:pt x="2410865" y="1165949"/>
                </a:lnTo>
                <a:lnTo>
                  <a:pt x="2416972" y="1165949"/>
                </a:lnTo>
                <a:lnTo>
                  <a:pt x="2416972" y="1158664"/>
                </a:lnTo>
                <a:lnTo>
                  <a:pt x="2423187" y="1158664"/>
                </a:lnTo>
                <a:lnTo>
                  <a:pt x="2466152" y="1158664"/>
                </a:lnTo>
                <a:lnTo>
                  <a:pt x="2466152" y="1136485"/>
                </a:lnTo>
                <a:lnTo>
                  <a:pt x="2472366" y="1136485"/>
                </a:lnTo>
                <a:lnTo>
                  <a:pt x="2472366" y="1129092"/>
                </a:lnTo>
                <a:lnTo>
                  <a:pt x="2478474" y="1129092"/>
                </a:lnTo>
                <a:lnTo>
                  <a:pt x="2478474" y="1121592"/>
                </a:lnTo>
                <a:lnTo>
                  <a:pt x="2484688" y="1121592"/>
                </a:lnTo>
                <a:lnTo>
                  <a:pt x="2490795" y="1121592"/>
                </a:lnTo>
                <a:lnTo>
                  <a:pt x="2490795" y="1114199"/>
                </a:lnTo>
                <a:lnTo>
                  <a:pt x="2496902" y="1114199"/>
                </a:lnTo>
                <a:lnTo>
                  <a:pt x="2496902" y="1106806"/>
                </a:lnTo>
                <a:lnTo>
                  <a:pt x="2503117" y="1106806"/>
                </a:lnTo>
                <a:lnTo>
                  <a:pt x="2509224" y="1106806"/>
                </a:lnTo>
                <a:lnTo>
                  <a:pt x="2509224" y="1099305"/>
                </a:lnTo>
                <a:lnTo>
                  <a:pt x="2515439" y="1099305"/>
                </a:lnTo>
                <a:lnTo>
                  <a:pt x="2521546" y="1099305"/>
                </a:lnTo>
                <a:lnTo>
                  <a:pt x="2521546" y="1091805"/>
                </a:lnTo>
                <a:lnTo>
                  <a:pt x="2527653" y="1091805"/>
                </a:lnTo>
                <a:lnTo>
                  <a:pt x="2527653" y="1084305"/>
                </a:lnTo>
                <a:lnTo>
                  <a:pt x="2533867" y="1084305"/>
                </a:lnTo>
                <a:lnTo>
                  <a:pt x="2589154" y="1084305"/>
                </a:lnTo>
                <a:lnTo>
                  <a:pt x="2589154" y="1076698"/>
                </a:lnTo>
                <a:lnTo>
                  <a:pt x="2595369" y="1076698"/>
                </a:lnTo>
                <a:lnTo>
                  <a:pt x="2595369" y="1069091"/>
                </a:lnTo>
                <a:lnTo>
                  <a:pt x="2601476" y="1069091"/>
                </a:lnTo>
                <a:lnTo>
                  <a:pt x="2607690" y="1069091"/>
                </a:lnTo>
                <a:lnTo>
                  <a:pt x="2607690" y="1061376"/>
                </a:lnTo>
                <a:lnTo>
                  <a:pt x="2613797" y="1061376"/>
                </a:lnTo>
                <a:lnTo>
                  <a:pt x="2619905" y="1061376"/>
                </a:lnTo>
                <a:lnTo>
                  <a:pt x="2626119" y="1061376"/>
                </a:lnTo>
                <a:lnTo>
                  <a:pt x="2632226" y="1061376"/>
                </a:lnTo>
                <a:lnTo>
                  <a:pt x="2632226" y="1045947"/>
                </a:lnTo>
                <a:lnTo>
                  <a:pt x="2638441" y="1045947"/>
                </a:lnTo>
                <a:lnTo>
                  <a:pt x="2644548" y="1045947"/>
                </a:lnTo>
                <a:lnTo>
                  <a:pt x="2650655" y="1045947"/>
                </a:lnTo>
                <a:lnTo>
                  <a:pt x="2650655" y="1014768"/>
                </a:lnTo>
                <a:lnTo>
                  <a:pt x="2656870" y="1014768"/>
                </a:lnTo>
                <a:lnTo>
                  <a:pt x="2656870" y="999125"/>
                </a:lnTo>
                <a:lnTo>
                  <a:pt x="2662977" y="999125"/>
                </a:lnTo>
                <a:lnTo>
                  <a:pt x="2693728" y="999125"/>
                </a:lnTo>
                <a:lnTo>
                  <a:pt x="2693728" y="983482"/>
                </a:lnTo>
                <a:lnTo>
                  <a:pt x="2699942" y="983482"/>
                </a:lnTo>
                <a:lnTo>
                  <a:pt x="2706049" y="983482"/>
                </a:lnTo>
                <a:lnTo>
                  <a:pt x="2712156" y="983482"/>
                </a:lnTo>
                <a:lnTo>
                  <a:pt x="2718371" y="983482"/>
                </a:lnTo>
                <a:lnTo>
                  <a:pt x="2718371" y="975553"/>
                </a:lnTo>
                <a:lnTo>
                  <a:pt x="2724478" y="975553"/>
                </a:lnTo>
                <a:lnTo>
                  <a:pt x="2730692" y="975553"/>
                </a:lnTo>
                <a:lnTo>
                  <a:pt x="2730692" y="959696"/>
                </a:lnTo>
                <a:lnTo>
                  <a:pt x="2736800" y="959696"/>
                </a:lnTo>
                <a:lnTo>
                  <a:pt x="2736800" y="951767"/>
                </a:lnTo>
                <a:lnTo>
                  <a:pt x="2742907" y="951767"/>
                </a:lnTo>
                <a:lnTo>
                  <a:pt x="2742907" y="943838"/>
                </a:lnTo>
                <a:lnTo>
                  <a:pt x="2749121" y="943838"/>
                </a:lnTo>
                <a:lnTo>
                  <a:pt x="2755229" y="943838"/>
                </a:lnTo>
                <a:lnTo>
                  <a:pt x="2761443" y="943838"/>
                </a:lnTo>
                <a:lnTo>
                  <a:pt x="2767550" y="943838"/>
                </a:lnTo>
                <a:lnTo>
                  <a:pt x="2767550" y="935910"/>
                </a:lnTo>
                <a:lnTo>
                  <a:pt x="2798301" y="935910"/>
                </a:lnTo>
                <a:lnTo>
                  <a:pt x="2798301" y="911695"/>
                </a:lnTo>
                <a:lnTo>
                  <a:pt x="2804408" y="911695"/>
                </a:lnTo>
                <a:lnTo>
                  <a:pt x="2810623" y="911695"/>
                </a:lnTo>
                <a:lnTo>
                  <a:pt x="2810623" y="903659"/>
                </a:lnTo>
                <a:lnTo>
                  <a:pt x="2816730" y="903659"/>
                </a:lnTo>
                <a:lnTo>
                  <a:pt x="2822944" y="903659"/>
                </a:lnTo>
                <a:lnTo>
                  <a:pt x="2822944" y="895516"/>
                </a:lnTo>
                <a:lnTo>
                  <a:pt x="2829051" y="895516"/>
                </a:lnTo>
                <a:lnTo>
                  <a:pt x="2829051" y="887373"/>
                </a:lnTo>
                <a:lnTo>
                  <a:pt x="2835159" y="887373"/>
                </a:lnTo>
                <a:lnTo>
                  <a:pt x="2841373" y="887373"/>
                </a:lnTo>
                <a:lnTo>
                  <a:pt x="2847480" y="887373"/>
                </a:lnTo>
                <a:lnTo>
                  <a:pt x="2853695" y="887373"/>
                </a:lnTo>
                <a:lnTo>
                  <a:pt x="2853695" y="879230"/>
                </a:lnTo>
                <a:lnTo>
                  <a:pt x="2859802" y="879230"/>
                </a:lnTo>
                <a:lnTo>
                  <a:pt x="2865909" y="879230"/>
                </a:lnTo>
                <a:lnTo>
                  <a:pt x="2865909" y="871087"/>
                </a:lnTo>
                <a:lnTo>
                  <a:pt x="2933625" y="871087"/>
                </a:lnTo>
                <a:lnTo>
                  <a:pt x="2933625" y="862730"/>
                </a:lnTo>
                <a:lnTo>
                  <a:pt x="2939732" y="862730"/>
                </a:lnTo>
                <a:lnTo>
                  <a:pt x="2945946" y="862730"/>
                </a:lnTo>
                <a:lnTo>
                  <a:pt x="2952054" y="862730"/>
                </a:lnTo>
                <a:lnTo>
                  <a:pt x="2958161" y="862730"/>
                </a:lnTo>
                <a:lnTo>
                  <a:pt x="2958161" y="854265"/>
                </a:lnTo>
                <a:lnTo>
                  <a:pt x="2988912" y="854265"/>
                </a:lnTo>
                <a:lnTo>
                  <a:pt x="2988912" y="845801"/>
                </a:lnTo>
                <a:lnTo>
                  <a:pt x="2995126" y="845801"/>
                </a:lnTo>
                <a:lnTo>
                  <a:pt x="2995126" y="837229"/>
                </a:lnTo>
                <a:lnTo>
                  <a:pt x="3001233" y="837229"/>
                </a:lnTo>
                <a:lnTo>
                  <a:pt x="3007448" y="837229"/>
                </a:lnTo>
                <a:lnTo>
                  <a:pt x="3013555" y="837229"/>
                </a:lnTo>
                <a:lnTo>
                  <a:pt x="3019662" y="837229"/>
                </a:lnTo>
                <a:lnTo>
                  <a:pt x="3025876" y="837229"/>
                </a:lnTo>
                <a:lnTo>
                  <a:pt x="3025876" y="828550"/>
                </a:lnTo>
                <a:lnTo>
                  <a:pt x="3031984" y="828550"/>
                </a:lnTo>
                <a:lnTo>
                  <a:pt x="3038198" y="828550"/>
                </a:lnTo>
                <a:lnTo>
                  <a:pt x="3044305" y="828550"/>
                </a:lnTo>
                <a:lnTo>
                  <a:pt x="3050413" y="828550"/>
                </a:lnTo>
                <a:lnTo>
                  <a:pt x="3050413" y="819872"/>
                </a:lnTo>
                <a:lnTo>
                  <a:pt x="3056627" y="819872"/>
                </a:lnTo>
                <a:lnTo>
                  <a:pt x="3062734" y="819872"/>
                </a:lnTo>
                <a:lnTo>
                  <a:pt x="3068949" y="819872"/>
                </a:lnTo>
                <a:lnTo>
                  <a:pt x="3075056" y="819872"/>
                </a:lnTo>
                <a:lnTo>
                  <a:pt x="3075056" y="784728"/>
                </a:lnTo>
                <a:lnTo>
                  <a:pt x="3081163" y="784728"/>
                </a:lnTo>
                <a:lnTo>
                  <a:pt x="3081163" y="758371"/>
                </a:lnTo>
                <a:lnTo>
                  <a:pt x="3093485" y="758371"/>
                </a:lnTo>
                <a:lnTo>
                  <a:pt x="3099699" y="758371"/>
                </a:lnTo>
                <a:lnTo>
                  <a:pt x="3105807" y="758371"/>
                </a:lnTo>
                <a:lnTo>
                  <a:pt x="3111914" y="758371"/>
                </a:lnTo>
                <a:lnTo>
                  <a:pt x="3111914" y="749478"/>
                </a:lnTo>
                <a:lnTo>
                  <a:pt x="3118128" y="749478"/>
                </a:lnTo>
                <a:lnTo>
                  <a:pt x="3118128" y="731584"/>
                </a:lnTo>
                <a:lnTo>
                  <a:pt x="3124235" y="731584"/>
                </a:lnTo>
                <a:lnTo>
                  <a:pt x="3185737" y="731584"/>
                </a:lnTo>
                <a:lnTo>
                  <a:pt x="3185737" y="722584"/>
                </a:lnTo>
                <a:lnTo>
                  <a:pt x="3191951" y="722584"/>
                </a:lnTo>
                <a:lnTo>
                  <a:pt x="3191951" y="713477"/>
                </a:lnTo>
                <a:lnTo>
                  <a:pt x="3198058" y="713477"/>
                </a:lnTo>
                <a:lnTo>
                  <a:pt x="3204165" y="713477"/>
                </a:lnTo>
                <a:lnTo>
                  <a:pt x="3210380" y="713477"/>
                </a:lnTo>
                <a:lnTo>
                  <a:pt x="3210380" y="695155"/>
                </a:lnTo>
                <a:lnTo>
                  <a:pt x="3259559" y="695155"/>
                </a:lnTo>
                <a:lnTo>
                  <a:pt x="3259559" y="685834"/>
                </a:lnTo>
                <a:lnTo>
                  <a:pt x="3265667" y="685834"/>
                </a:lnTo>
                <a:lnTo>
                  <a:pt x="3265667" y="676512"/>
                </a:lnTo>
                <a:lnTo>
                  <a:pt x="3271881" y="676512"/>
                </a:lnTo>
                <a:lnTo>
                  <a:pt x="3277988" y="676512"/>
                </a:lnTo>
                <a:lnTo>
                  <a:pt x="3284203" y="676512"/>
                </a:lnTo>
                <a:lnTo>
                  <a:pt x="3290310" y="676512"/>
                </a:lnTo>
                <a:lnTo>
                  <a:pt x="3290310" y="657654"/>
                </a:lnTo>
                <a:lnTo>
                  <a:pt x="3296417" y="657654"/>
                </a:lnTo>
                <a:lnTo>
                  <a:pt x="3296417" y="648119"/>
                </a:lnTo>
                <a:lnTo>
                  <a:pt x="3302632" y="648119"/>
                </a:lnTo>
                <a:lnTo>
                  <a:pt x="3345704" y="648119"/>
                </a:lnTo>
                <a:lnTo>
                  <a:pt x="3345704" y="628725"/>
                </a:lnTo>
                <a:lnTo>
                  <a:pt x="3382562" y="628725"/>
                </a:lnTo>
                <a:lnTo>
                  <a:pt x="3382562" y="599046"/>
                </a:lnTo>
                <a:lnTo>
                  <a:pt x="3388669" y="599046"/>
                </a:lnTo>
                <a:lnTo>
                  <a:pt x="3388669" y="589189"/>
                </a:lnTo>
                <a:lnTo>
                  <a:pt x="3394883" y="589189"/>
                </a:lnTo>
                <a:lnTo>
                  <a:pt x="3400991" y="589189"/>
                </a:lnTo>
                <a:lnTo>
                  <a:pt x="3407205" y="589189"/>
                </a:lnTo>
                <a:lnTo>
                  <a:pt x="3413312" y="589189"/>
                </a:lnTo>
                <a:lnTo>
                  <a:pt x="3413312" y="579224"/>
                </a:lnTo>
                <a:lnTo>
                  <a:pt x="3554743" y="579224"/>
                </a:lnTo>
                <a:lnTo>
                  <a:pt x="3554743" y="558010"/>
                </a:lnTo>
                <a:lnTo>
                  <a:pt x="3591708" y="558010"/>
                </a:lnTo>
                <a:lnTo>
                  <a:pt x="3591708" y="525866"/>
                </a:lnTo>
                <a:lnTo>
                  <a:pt x="3646995" y="525866"/>
                </a:lnTo>
                <a:lnTo>
                  <a:pt x="3646995" y="514938"/>
                </a:lnTo>
                <a:lnTo>
                  <a:pt x="3653209" y="514938"/>
                </a:lnTo>
                <a:lnTo>
                  <a:pt x="3653209" y="503902"/>
                </a:lnTo>
                <a:lnTo>
                  <a:pt x="3659317" y="503902"/>
                </a:lnTo>
                <a:lnTo>
                  <a:pt x="3733139" y="503902"/>
                </a:lnTo>
                <a:lnTo>
                  <a:pt x="3733139" y="469615"/>
                </a:lnTo>
                <a:lnTo>
                  <a:pt x="3739247" y="469615"/>
                </a:lnTo>
                <a:lnTo>
                  <a:pt x="3739247" y="446793"/>
                </a:lnTo>
                <a:lnTo>
                  <a:pt x="3745461" y="446793"/>
                </a:lnTo>
                <a:lnTo>
                  <a:pt x="3751568" y="446793"/>
                </a:lnTo>
                <a:lnTo>
                  <a:pt x="3757676" y="446793"/>
                </a:lnTo>
                <a:lnTo>
                  <a:pt x="3757676" y="435222"/>
                </a:lnTo>
                <a:lnTo>
                  <a:pt x="3763890" y="435222"/>
                </a:lnTo>
                <a:lnTo>
                  <a:pt x="3769997" y="435222"/>
                </a:lnTo>
                <a:lnTo>
                  <a:pt x="3776212" y="435222"/>
                </a:lnTo>
                <a:lnTo>
                  <a:pt x="3776212" y="423650"/>
                </a:lnTo>
                <a:lnTo>
                  <a:pt x="3899214" y="423650"/>
                </a:lnTo>
                <a:lnTo>
                  <a:pt x="3899214" y="411328"/>
                </a:lnTo>
                <a:lnTo>
                  <a:pt x="3905321" y="411328"/>
                </a:lnTo>
                <a:lnTo>
                  <a:pt x="3911428" y="411328"/>
                </a:lnTo>
                <a:lnTo>
                  <a:pt x="3917643" y="411328"/>
                </a:lnTo>
                <a:lnTo>
                  <a:pt x="3923750" y="411328"/>
                </a:lnTo>
                <a:lnTo>
                  <a:pt x="3923750" y="373828"/>
                </a:lnTo>
                <a:lnTo>
                  <a:pt x="3960715" y="373828"/>
                </a:lnTo>
                <a:lnTo>
                  <a:pt x="3960715" y="361185"/>
                </a:lnTo>
                <a:lnTo>
                  <a:pt x="3966822" y="361185"/>
                </a:lnTo>
                <a:lnTo>
                  <a:pt x="3972930" y="361185"/>
                </a:lnTo>
                <a:lnTo>
                  <a:pt x="3979144" y="361185"/>
                </a:lnTo>
                <a:lnTo>
                  <a:pt x="3991466" y="361185"/>
                </a:lnTo>
                <a:lnTo>
                  <a:pt x="3991466" y="348434"/>
                </a:lnTo>
                <a:lnTo>
                  <a:pt x="3997573" y="348434"/>
                </a:lnTo>
                <a:lnTo>
                  <a:pt x="4003680" y="348434"/>
                </a:lnTo>
                <a:lnTo>
                  <a:pt x="4009895" y="348434"/>
                </a:lnTo>
                <a:lnTo>
                  <a:pt x="4009895" y="322720"/>
                </a:lnTo>
                <a:lnTo>
                  <a:pt x="4046752" y="322720"/>
                </a:lnTo>
                <a:lnTo>
                  <a:pt x="4046752" y="296898"/>
                </a:lnTo>
                <a:lnTo>
                  <a:pt x="4052967" y="296898"/>
                </a:lnTo>
                <a:lnTo>
                  <a:pt x="4065181" y="296898"/>
                </a:lnTo>
                <a:lnTo>
                  <a:pt x="4071396" y="296898"/>
                </a:lnTo>
                <a:lnTo>
                  <a:pt x="4071396" y="283826"/>
                </a:lnTo>
                <a:lnTo>
                  <a:pt x="4145218" y="283826"/>
                </a:lnTo>
                <a:lnTo>
                  <a:pt x="4145218" y="270433"/>
                </a:lnTo>
                <a:lnTo>
                  <a:pt x="4298971" y="270433"/>
                </a:lnTo>
                <a:lnTo>
                  <a:pt x="4298971" y="241611"/>
                </a:lnTo>
                <a:lnTo>
                  <a:pt x="4354258" y="241611"/>
                </a:lnTo>
                <a:lnTo>
                  <a:pt x="4354258" y="226718"/>
                </a:lnTo>
                <a:lnTo>
                  <a:pt x="4360472" y="226718"/>
                </a:lnTo>
                <a:lnTo>
                  <a:pt x="4366580" y="226718"/>
                </a:lnTo>
                <a:lnTo>
                  <a:pt x="4372687" y="226718"/>
                </a:lnTo>
                <a:lnTo>
                  <a:pt x="4378901" y="226718"/>
                </a:lnTo>
                <a:lnTo>
                  <a:pt x="4378901" y="181717"/>
                </a:lnTo>
                <a:lnTo>
                  <a:pt x="4458831" y="181717"/>
                </a:lnTo>
                <a:lnTo>
                  <a:pt x="4458831" y="166074"/>
                </a:lnTo>
                <a:lnTo>
                  <a:pt x="4520332" y="166074"/>
                </a:lnTo>
                <a:lnTo>
                  <a:pt x="4520332" y="149895"/>
                </a:lnTo>
                <a:lnTo>
                  <a:pt x="4526440" y="149895"/>
                </a:lnTo>
                <a:lnTo>
                  <a:pt x="4532654" y="149895"/>
                </a:lnTo>
                <a:lnTo>
                  <a:pt x="4538761" y="149895"/>
                </a:lnTo>
                <a:lnTo>
                  <a:pt x="4538761" y="133502"/>
                </a:lnTo>
                <a:lnTo>
                  <a:pt x="4551083" y="133502"/>
                </a:lnTo>
                <a:lnTo>
                  <a:pt x="4551083" y="100394"/>
                </a:lnTo>
                <a:lnTo>
                  <a:pt x="4557190" y="100394"/>
                </a:lnTo>
                <a:lnTo>
                  <a:pt x="4563405" y="100394"/>
                </a:lnTo>
                <a:lnTo>
                  <a:pt x="4569512" y="100394"/>
                </a:lnTo>
                <a:lnTo>
                  <a:pt x="4569512" y="16928"/>
                </a:lnTo>
                <a:lnTo>
                  <a:pt x="4575726" y="16928"/>
                </a:lnTo>
                <a:lnTo>
                  <a:pt x="4581834" y="16928"/>
                </a:lnTo>
                <a:lnTo>
                  <a:pt x="4594155" y="16928"/>
                </a:lnTo>
                <a:lnTo>
                  <a:pt x="4594155" y="0"/>
                </a:lnTo>
                <a:lnTo>
                  <a:pt x="4710943" y="0"/>
                </a:lnTo>
                <a:lnTo>
                  <a:pt x="4714050" y="0"/>
                </a:lnTo>
              </a:path>
            </a:pathLst>
          </a:custGeom>
          <a:ln w="19050">
            <a:solidFill>
              <a:srgbClr val="00BFC4"/>
            </a:solidFill>
            <a:prstDash val="solid"/>
          </a:ln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43" name="Title 1">
            <a:extLst>
              <a:ext uri="{FF2B5EF4-FFF2-40B4-BE49-F238E27FC236}">
                <a16:creationId xmlns:a16="http://schemas.microsoft.com/office/drawing/2014/main" id="{2C6B65B2-E436-AFF9-6A08-E34EA7F9F048}"/>
              </a:ext>
            </a:extLst>
          </p:cNvPr>
          <p:cNvSpPr txBox="1">
            <a:spLocks/>
          </p:cNvSpPr>
          <p:nvPr/>
        </p:nvSpPr>
        <p:spPr>
          <a:xfrm>
            <a:off x="9598102" y="3953339"/>
            <a:ext cx="7529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F9766D"/>
                </a:solidFill>
              </a:rPr>
              <a:t>6.6</a:t>
            </a:r>
          </a:p>
        </p:txBody>
      </p:sp>
      <p:sp>
        <p:nvSpPr>
          <p:cNvPr id="144" name="Title 1">
            <a:extLst>
              <a:ext uri="{FF2B5EF4-FFF2-40B4-BE49-F238E27FC236}">
                <a16:creationId xmlns:a16="http://schemas.microsoft.com/office/drawing/2014/main" id="{A08F3455-0CE6-F5C1-E6A0-D48FC54562B4}"/>
              </a:ext>
            </a:extLst>
          </p:cNvPr>
          <p:cNvSpPr txBox="1">
            <a:spLocks/>
          </p:cNvSpPr>
          <p:nvPr/>
        </p:nvSpPr>
        <p:spPr>
          <a:xfrm>
            <a:off x="9598102" y="3456943"/>
            <a:ext cx="748552" cy="417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00BFC4"/>
                </a:solidFill>
              </a:rPr>
              <a:t>7.1</a:t>
            </a: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E2F7AE3B-1B2D-1B8B-1E8F-FEA92A603C9A}"/>
              </a:ext>
            </a:extLst>
          </p:cNvPr>
          <p:cNvSpPr txBox="1">
            <a:spLocks/>
          </p:cNvSpPr>
          <p:nvPr/>
        </p:nvSpPr>
        <p:spPr>
          <a:xfrm>
            <a:off x="5592123" y="4114454"/>
            <a:ext cx="7529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F9766D"/>
                </a:solidFill>
              </a:rPr>
              <a:t>4.6</a:t>
            </a:r>
          </a:p>
        </p:txBody>
      </p:sp>
      <p:sp>
        <p:nvSpPr>
          <p:cNvPr id="146" name="Title 1">
            <a:extLst>
              <a:ext uri="{FF2B5EF4-FFF2-40B4-BE49-F238E27FC236}">
                <a16:creationId xmlns:a16="http://schemas.microsoft.com/office/drawing/2014/main" id="{87C921BF-6520-579B-9ED7-12A57C30130F}"/>
              </a:ext>
            </a:extLst>
          </p:cNvPr>
          <p:cNvSpPr txBox="1">
            <a:spLocks/>
          </p:cNvSpPr>
          <p:nvPr/>
        </p:nvSpPr>
        <p:spPr>
          <a:xfrm>
            <a:off x="5601131" y="3565520"/>
            <a:ext cx="7485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00BFC4"/>
                </a:solidFill>
              </a:rPr>
              <a:t>5.5</a:t>
            </a:r>
          </a:p>
        </p:txBody>
      </p:sp>
      <p:sp>
        <p:nvSpPr>
          <p:cNvPr id="147" name="Title 1">
            <a:extLst>
              <a:ext uri="{FF2B5EF4-FFF2-40B4-BE49-F238E27FC236}">
                <a16:creationId xmlns:a16="http://schemas.microsoft.com/office/drawing/2014/main" id="{78AAD9E4-2700-7272-C403-2D98B12C37B7}"/>
              </a:ext>
            </a:extLst>
          </p:cNvPr>
          <p:cNvSpPr txBox="1">
            <a:spLocks/>
          </p:cNvSpPr>
          <p:nvPr/>
        </p:nvSpPr>
        <p:spPr>
          <a:xfrm>
            <a:off x="1571397" y="4460727"/>
            <a:ext cx="75291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solidFill>
                  <a:srgbClr val="F9766D"/>
                </a:solidFill>
              </a:rPr>
              <a:t>0.3</a:t>
            </a:r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id="{E49E5B7A-2070-69B8-28F9-C6D8C845BDB8}"/>
              </a:ext>
            </a:extLst>
          </p:cNvPr>
          <p:cNvSpPr txBox="1">
            <a:spLocks/>
          </p:cNvSpPr>
          <p:nvPr/>
        </p:nvSpPr>
        <p:spPr>
          <a:xfrm>
            <a:off x="1571397" y="3886790"/>
            <a:ext cx="748552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BFC4"/>
                </a:solidFill>
              </a:rPr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160208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/>
      <p:bldP spid="53" grpId="0"/>
      <p:bldP spid="103" grpId="0"/>
      <p:bldP spid="114" grpId="0"/>
      <p:bldP spid="115" grpId="0"/>
      <p:bldP spid="128" grpId="0" animBg="1"/>
      <p:bldP spid="135" grpId="0" animBg="1"/>
      <p:bldP spid="141" grpId="0" animBg="1"/>
      <p:bldP spid="143" grpId="0"/>
      <p:bldP spid="145" grpId="0"/>
      <p:bldP spid="1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4C5F4B-DE2C-3AC2-FEDA-AC32E41A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948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Subgroup Analysis: </a:t>
            </a:r>
            <a:br>
              <a:rPr lang="en-US" sz="4000" b="1" dirty="0"/>
            </a:br>
            <a:r>
              <a:rPr lang="en-US" sz="4000" b="1" dirty="0"/>
              <a:t>TLR at 2 Years</a:t>
            </a:r>
          </a:p>
        </p:txBody>
      </p:sp>
      <p:pic>
        <p:nvPicPr>
          <p:cNvPr id="3" name="Bildobjekt 4" descr="En bild som visar text, Teckensnitt, nummer, kvitto&#10;&#10;AI-genererat innehåll kan vara felaktigt.">
            <a:extLst>
              <a:ext uri="{FF2B5EF4-FFF2-40B4-BE49-F238E27FC236}">
                <a16:creationId xmlns:a16="http://schemas.microsoft.com/office/drawing/2014/main" id="{7D9AC69F-9369-A5F8-5E0B-B5E698FF6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3" y="1958788"/>
            <a:ext cx="11596914" cy="38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01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48EE5-6AE0-5586-B661-4C9929D66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B79B5C-FCEF-5D36-76B4-2BF14ACBC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Subgroup Analysis: </a:t>
            </a:r>
            <a:br>
              <a:rPr lang="en-US" sz="4000" b="1" dirty="0"/>
            </a:br>
            <a:r>
              <a:rPr lang="en-US" sz="4000" b="1" dirty="0"/>
              <a:t>Myocardial Infarction at 2 Years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77B5202-FE42-04B1-863D-FA7E51CD2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28" y="2071524"/>
            <a:ext cx="11510143" cy="37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7C863-760F-60EB-4F3A-BE2D1591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214">
            <a:extLst>
              <a:ext uri="{FF2B5EF4-FFF2-40B4-BE49-F238E27FC236}">
                <a16:creationId xmlns:a16="http://schemas.microsoft.com/office/drawing/2014/main" id="{636E5307-0412-51B1-0A15-13F43F9AE9A6}"/>
              </a:ext>
            </a:extLst>
          </p:cNvPr>
          <p:cNvSpPr/>
          <p:nvPr/>
        </p:nvSpPr>
        <p:spPr>
          <a:xfrm>
            <a:off x="0" y="6043842"/>
            <a:ext cx="12192000" cy="20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07F72-811F-B8A6-58E6-645675CF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Sensitivity Analysis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9A8A2429-ACBA-471D-7882-05C2C86F2DDB}"/>
              </a:ext>
            </a:extLst>
          </p:cNvPr>
          <p:cNvSpPr txBox="1">
            <a:spLocks/>
          </p:cNvSpPr>
          <p:nvPr/>
        </p:nvSpPr>
        <p:spPr>
          <a:xfrm>
            <a:off x="497503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All-cause Mortality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8E3138A6-C7E9-FCCE-F28D-4D8DEF067D7F}"/>
              </a:ext>
            </a:extLst>
          </p:cNvPr>
          <p:cNvSpPr txBox="1">
            <a:spLocks/>
          </p:cNvSpPr>
          <p:nvPr/>
        </p:nvSpPr>
        <p:spPr>
          <a:xfrm>
            <a:off x="8556200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New PCI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0DFF4A15-CE7F-D74A-2E90-A218ED39AEED}"/>
              </a:ext>
            </a:extLst>
          </p:cNvPr>
          <p:cNvSpPr txBox="1">
            <a:spLocks/>
          </p:cNvSpPr>
          <p:nvPr/>
        </p:nvSpPr>
        <p:spPr>
          <a:xfrm>
            <a:off x="4580672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Myocardial Infarction</a:t>
            </a:r>
          </a:p>
        </p:txBody>
      </p:sp>
      <p:sp>
        <p:nvSpPr>
          <p:cNvPr id="83" name="Title 1">
            <a:extLst>
              <a:ext uri="{FF2B5EF4-FFF2-40B4-BE49-F238E27FC236}">
                <a16:creationId xmlns:a16="http://schemas.microsoft.com/office/drawing/2014/main" id="{EB14E712-00E4-A9E0-5AA9-F4EE344DA16A}"/>
              </a:ext>
            </a:extLst>
          </p:cNvPr>
          <p:cNvSpPr txBox="1">
            <a:spLocks/>
          </p:cNvSpPr>
          <p:nvPr/>
        </p:nvSpPr>
        <p:spPr>
          <a:xfrm>
            <a:off x="3373" y="231829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15%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72AA93A1-1463-40F7-C6D2-C1F79857B031}"/>
              </a:ext>
            </a:extLst>
          </p:cNvPr>
          <p:cNvSpPr txBox="1">
            <a:spLocks/>
          </p:cNvSpPr>
          <p:nvPr/>
        </p:nvSpPr>
        <p:spPr>
          <a:xfrm>
            <a:off x="3373" y="309401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1869AF77-6780-B756-F70F-CDAAC2FA6163}"/>
              </a:ext>
            </a:extLst>
          </p:cNvPr>
          <p:cNvSpPr txBox="1">
            <a:spLocks/>
          </p:cNvSpPr>
          <p:nvPr/>
        </p:nvSpPr>
        <p:spPr>
          <a:xfrm>
            <a:off x="3373" y="3837396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7103BEAB-5F33-B626-00E1-9EA7E92451CE}"/>
              </a:ext>
            </a:extLst>
          </p:cNvPr>
          <p:cNvSpPr txBox="1">
            <a:spLocks/>
          </p:cNvSpPr>
          <p:nvPr/>
        </p:nvSpPr>
        <p:spPr>
          <a:xfrm>
            <a:off x="3373" y="461853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ED790E5E-DD40-968D-484E-D4DE5D51DFC6}"/>
              </a:ext>
            </a:extLst>
          </p:cNvPr>
          <p:cNvSpPr txBox="1">
            <a:spLocks/>
          </p:cNvSpPr>
          <p:nvPr/>
        </p:nvSpPr>
        <p:spPr>
          <a:xfrm>
            <a:off x="473053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C1F99382-DCFD-0897-C865-C3C26B211AA7}"/>
              </a:ext>
            </a:extLst>
          </p:cNvPr>
          <p:cNvSpPr txBox="1">
            <a:spLocks/>
          </p:cNvSpPr>
          <p:nvPr/>
        </p:nvSpPr>
        <p:spPr>
          <a:xfrm>
            <a:off x="1777715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DB4C4FCD-5474-9F42-FAB9-E220B172F41C}"/>
              </a:ext>
            </a:extLst>
          </p:cNvPr>
          <p:cNvSpPr txBox="1">
            <a:spLocks/>
          </p:cNvSpPr>
          <p:nvPr/>
        </p:nvSpPr>
        <p:spPr>
          <a:xfrm>
            <a:off x="3087932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03" name="Title 1">
            <a:extLst>
              <a:ext uri="{FF2B5EF4-FFF2-40B4-BE49-F238E27FC236}">
                <a16:creationId xmlns:a16="http://schemas.microsoft.com/office/drawing/2014/main" id="{60E06CEE-87DC-4A52-06AA-4F8C3DB9F190}"/>
              </a:ext>
            </a:extLst>
          </p:cNvPr>
          <p:cNvSpPr txBox="1">
            <a:spLocks/>
          </p:cNvSpPr>
          <p:nvPr/>
        </p:nvSpPr>
        <p:spPr>
          <a:xfrm>
            <a:off x="4023924" y="459303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70402D23-434D-F990-1413-0EAF5338AEA6}"/>
              </a:ext>
            </a:extLst>
          </p:cNvPr>
          <p:cNvSpPr txBox="1">
            <a:spLocks/>
          </p:cNvSpPr>
          <p:nvPr/>
        </p:nvSpPr>
        <p:spPr>
          <a:xfrm>
            <a:off x="4502773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0E6642AE-ECC0-6FCD-9487-DB214DB0E321}"/>
              </a:ext>
            </a:extLst>
          </p:cNvPr>
          <p:cNvSpPr txBox="1">
            <a:spLocks/>
          </p:cNvSpPr>
          <p:nvPr/>
        </p:nvSpPr>
        <p:spPr>
          <a:xfrm>
            <a:off x="5802546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6A5F5C87-2BE2-89BE-4DE4-3639B337DC3D}"/>
              </a:ext>
            </a:extLst>
          </p:cNvPr>
          <p:cNvSpPr txBox="1">
            <a:spLocks/>
          </p:cNvSpPr>
          <p:nvPr/>
        </p:nvSpPr>
        <p:spPr>
          <a:xfrm>
            <a:off x="7112762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07" name="Title 1">
            <a:extLst>
              <a:ext uri="{FF2B5EF4-FFF2-40B4-BE49-F238E27FC236}">
                <a16:creationId xmlns:a16="http://schemas.microsoft.com/office/drawing/2014/main" id="{2AA0544F-A305-3363-D9BF-0D1027E60C52}"/>
              </a:ext>
            </a:extLst>
          </p:cNvPr>
          <p:cNvSpPr txBox="1">
            <a:spLocks/>
          </p:cNvSpPr>
          <p:nvPr/>
        </p:nvSpPr>
        <p:spPr>
          <a:xfrm>
            <a:off x="8031646" y="4597659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59C5D1BA-414D-7FC7-2D2B-46C3609C8591}"/>
              </a:ext>
            </a:extLst>
          </p:cNvPr>
          <p:cNvSpPr txBox="1">
            <a:spLocks/>
          </p:cNvSpPr>
          <p:nvPr/>
        </p:nvSpPr>
        <p:spPr>
          <a:xfrm>
            <a:off x="8506216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9F108F70-52F9-BCC3-D2C3-C6129AE8E8AC}"/>
              </a:ext>
            </a:extLst>
          </p:cNvPr>
          <p:cNvSpPr txBox="1">
            <a:spLocks/>
          </p:cNvSpPr>
          <p:nvPr/>
        </p:nvSpPr>
        <p:spPr>
          <a:xfrm>
            <a:off x="9805989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083FF602-60BA-6972-39FD-CB8A35638AF6}"/>
              </a:ext>
            </a:extLst>
          </p:cNvPr>
          <p:cNvSpPr txBox="1">
            <a:spLocks/>
          </p:cNvSpPr>
          <p:nvPr/>
        </p:nvSpPr>
        <p:spPr>
          <a:xfrm>
            <a:off x="11106425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11" name="Title 1">
            <a:extLst>
              <a:ext uri="{FF2B5EF4-FFF2-40B4-BE49-F238E27FC236}">
                <a16:creationId xmlns:a16="http://schemas.microsoft.com/office/drawing/2014/main" id="{BD7A1BB1-8D78-498A-16C4-5E10D850A4DF}"/>
              </a:ext>
            </a:extLst>
          </p:cNvPr>
          <p:cNvSpPr txBox="1">
            <a:spLocks/>
          </p:cNvSpPr>
          <p:nvPr/>
        </p:nvSpPr>
        <p:spPr>
          <a:xfrm>
            <a:off x="3987597" y="2026364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20%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31C8141B-FE21-EB69-A831-E1FC295C6829}"/>
              </a:ext>
            </a:extLst>
          </p:cNvPr>
          <p:cNvSpPr txBox="1">
            <a:spLocks/>
          </p:cNvSpPr>
          <p:nvPr/>
        </p:nvSpPr>
        <p:spPr>
          <a:xfrm>
            <a:off x="4579228" y="5130988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C9DBF034-12EF-403D-2A2D-54CFA75B8075}"/>
              </a:ext>
            </a:extLst>
          </p:cNvPr>
          <p:cNvSpPr txBox="1">
            <a:spLocks/>
          </p:cNvSpPr>
          <p:nvPr/>
        </p:nvSpPr>
        <p:spPr>
          <a:xfrm>
            <a:off x="505332" y="5130988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3A3141EB-C0D5-85A7-4C07-7C2148D3C3A5}"/>
              </a:ext>
            </a:extLst>
          </p:cNvPr>
          <p:cNvSpPr txBox="1">
            <a:spLocks/>
          </p:cNvSpPr>
          <p:nvPr/>
        </p:nvSpPr>
        <p:spPr>
          <a:xfrm>
            <a:off x="8525292" y="5130988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8A31F9A3-53BA-A35A-22B2-1BA5DE81F88B}"/>
              </a:ext>
            </a:extLst>
          </p:cNvPr>
          <p:cNvSpPr txBox="1">
            <a:spLocks/>
          </p:cNvSpPr>
          <p:nvPr/>
        </p:nvSpPr>
        <p:spPr>
          <a:xfrm>
            <a:off x="8031646" y="398944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sp>
        <p:nvSpPr>
          <p:cNvPr id="121" name="Title 1">
            <a:extLst>
              <a:ext uri="{FF2B5EF4-FFF2-40B4-BE49-F238E27FC236}">
                <a16:creationId xmlns:a16="http://schemas.microsoft.com/office/drawing/2014/main" id="{FCE3F985-4A0D-BC52-DAFD-C5D82333DA07}"/>
              </a:ext>
            </a:extLst>
          </p:cNvPr>
          <p:cNvSpPr txBox="1">
            <a:spLocks/>
          </p:cNvSpPr>
          <p:nvPr/>
        </p:nvSpPr>
        <p:spPr>
          <a:xfrm>
            <a:off x="8031646" y="3398119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122" name="Title 1">
            <a:extLst>
              <a:ext uri="{FF2B5EF4-FFF2-40B4-BE49-F238E27FC236}">
                <a16:creationId xmlns:a16="http://schemas.microsoft.com/office/drawing/2014/main" id="{FC05C6D8-4EB4-6C03-DC27-B52F3AB92EE0}"/>
              </a:ext>
            </a:extLst>
          </p:cNvPr>
          <p:cNvSpPr txBox="1">
            <a:spLocks/>
          </p:cNvSpPr>
          <p:nvPr/>
        </p:nvSpPr>
        <p:spPr>
          <a:xfrm>
            <a:off x="8031646" y="279043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15%</a:t>
            </a:r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59F1A0F2-FC6D-5C56-11F5-A83175ADE16C}"/>
              </a:ext>
            </a:extLst>
          </p:cNvPr>
          <p:cNvSpPr txBox="1">
            <a:spLocks/>
          </p:cNvSpPr>
          <p:nvPr/>
        </p:nvSpPr>
        <p:spPr>
          <a:xfrm>
            <a:off x="8031646" y="2181259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20%</a:t>
            </a:r>
          </a:p>
        </p:txBody>
      </p:sp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68C4851E-9E16-1E9F-1516-AB60274E7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999381"/>
              </p:ext>
            </p:extLst>
          </p:nvPr>
        </p:nvGraphicFramePr>
        <p:xfrm>
          <a:off x="303170" y="5499847"/>
          <a:ext cx="3148315" cy="6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726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4470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2818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1272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192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94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436922"/>
                  </a:ext>
                </a:extLst>
              </a:tr>
            </a:tbl>
          </a:graphicData>
        </a:graphic>
      </p:graphicFrame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4D03BAC7-8199-F6EA-5A31-ED869CC49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111059"/>
              </p:ext>
            </p:extLst>
          </p:nvPr>
        </p:nvGraphicFramePr>
        <p:xfrm>
          <a:off x="4354761" y="5494572"/>
          <a:ext cx="3148315" cy="6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706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4470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2691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1179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192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75718"/>
                  </a:ext>
                </a:extLst>
              </a:tr>
            </a:tbl>
          </a:graphicData>
        </a:graphic>
      </p:graphicFrame>
      <p:graphicFrame>
        <p:nvGraphicFramePr>
          <p:cNvPr id="135" name="Table 134">
            <a:extLst>
              <a:ext uri="{FF2B5EF4-FFF2-40B4-BE49-F238E27FC236}">
                <a16:creationId xmlns:a16="http://schemas.microsoft.com/office/drawing/2014/main" id="{FC93CD14-5BDB-2509-0D07-C58418E8CA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860"/>
              </p:ext>
            </p:extLst>
          </p:nvPr>
        </p:nvGraphicFramePr>
        <p:xfrm>
          <a:off x="8341399" y="5491287"/>
          <a:ext cx="3148315" cy="6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1797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666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4470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2565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1097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192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85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079319"/>
                  </a:ext>
                </a:extLst>
              </a:tr>
            </a:tbl>
          </a:graphicData>
        </a:graphic>
      </p:graphicFrame>
      <p:sp>
        <p:nvSpPr>
          <p:cNvPr id="152" name="Title 1">
            <a:extLst>
              <a:ext uri="{FF2B5EF4-FFF2-40B4-BE49-F238E27FC236}">
                <a16:creationId xmlns:a16="http://schemas.microsoft.com/office/drawing/2014/main" id="{F2C271C8-8A6B-F2E2-5138-42A41873A159}"/>
              </a:ext>
            </a:extLst>
          </p:cNvPr>
          <p:cNvSpPr txBox="1">
            <a:spLocks/>
          </p:cNvSpPr>
          <p:nvPr/>
        </p:nvSpPr>
        <p:spPr>
          <a:xfrm>
            <a:off x="3411398" y="2594533"/>
            <a:ext cx="7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5E98F9"/>
                </a:solidFill>
              </a:rPr>
              <a:t>8.3%</a:t>
            </a:r>
          </a:p>
        </p:txBody>
      </p:sp>
      <p:sp>
        <p:nvSpPr>
          <p:cNvPr id="153" name="Title 1">
            <a:extLst>
              <a:ext uri="{FF2B5EF4-FFF2-40B4-BE49-F238E27FC236}">
                <a16:creationId xmlns:a16="http://schemas.microsoft.com/office/drawing/2014/main" id="{12185C00-FB0C-F273-D5AF-57A2A636FE28}"/>
              </a:ext>
            </a:extLst>
          </p:cNvPr>
          <p:cNvSpPr txBox="1">
            <a:spLocks/>
          </p:cNvSpPr>
          <p:nvPr/>
        </p:nvSpPr>
        <p:spPr>
          <a:xfrm>
            <a:off x="3403247" y="2867954"/>
            <a:ext cx="7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7.2%</a:t>
            </a:r>
          </a:p>
        </p:txBody>
      </p:sp>
      <p:grpSp>
        <p:nvGrpSpPr>
          <p:cNvPr id="154" name="Group 169">
            <a:extLst>
              <a:ext uri="{FF2B5EF4-FFF2-40B4-BE49-F238E27FC236}">
                <a16:creationId xmlns:a16="http://schemas.microsoft.com/office/drawing/2014/main" id="{73F88380-B861-2688-6161-05607AD17E1C}"/>
              </a:ext>
            </a:extLst>
          </p:cNvPr>
          <p:cNvGrpSpPr>
            <a:grpSpLocks/>
          </p:cNvGrpSpPr>
          <p:nvPr/>
        </p:nvGrpSpPr>
        <p:grpSpPr>
          <a:xfrm>
            <a:off x="641213" y="3257315"/>
            <a:ext cx="2808806" cy="1489860"/>
            <a:chOff x="5732" y="5732"/>
            <a:chExt cx="4714240" cy="2117725"/>
          </a:xfrm>
        </p:grpSpPr>
        <p:sp>
          <p:nvSpPr>
            <p:cNvPr id="155" name="Graphic 170">
              <a:extLst>
                <a:ext uri="{FF2B5EF4-FFF2-40B4-BE49-F238E27FC236}">
                  <a16:creationId xmlns:a16="http://schemas.microsoft.com/office/drawing/2014/main" id="{2C59F569-2C26-F18A-2CCA-214CB5514CA0}"/>
                </a:ext>
              </a:extLst>
            </p:cNvPr>
            <p:cNvSpPr/>
            <p:nvPr/>
          </p:nvSpPr>
          <p:spPr>
            <a:xfrm>
              <a:off x="5732" y="352238"/>
              <a:ext cx="4714240" cy="1771014"/>
            </a:xfrm>
            <a:custGeom>
              <a:avLst/>
              <a:gdLst/>
              <a:ahLst/>
              <a:cxnLst/>
              <a:rect l="l" t="t" r="r" b="b"/>
              <a:pathLst>
                <a:path w="4714240" h="1771014">
                  <a:moveTo>
                    <a:pt x="0" y="1770675"/>
                  </a:moveTo>
                  <a:lnTo>
                    <a:pt x="0" y="1619172"/>
                  </a:lnTo>
                  <a:lnTo>
                    <a:pt x="6214" y="1619172"/>
                  </a:lnTo>
                  <a:lnTo>
                    <a:pt x="6214" y="1563993"/>
                  </a:lnTo>
                  <a:lnTo>
                    <a:pt x="12321" y="1563993"/>
                  </a:lnTo>
                  <a:lnTo>
                    <a:pt x="12321" y="1508813"/>
                  </a:lnTo>
                  <a:lnTo>
                    <a:pt x="18428" y="1508813"/>
                  </a:lnTo>
                  <a:lnTo>
                    <a:pt x="18428" y="1453419"/>
                  </a:lnTo>
                  <a:lnTo>
                    <a:pt x="24643" y="1453419"/>
                  </a:lnTo>
                  <a:lnTo>
                    <a:pt x="24643" y="1411847"/>
                  </a:lnTo>
                  <a:lnTo>
                    <a:pt x="30750" y="1411847"/>
                  </a:lnTo>
                  <a:lnTo>
                    <a:pt x="30750" y="1397918"/>
                  </a:lnTo>
                  <a:lnTo>
                    <a:pt x="36964" y="1397918"/>
                  </a:lnTo>
                  <a:lnTo>
                    <a:pt x="36964" y="1384096"/>
                  </a:lnTo>
                  <a:lnTo>
                    <a:pt x="43072" y="1384096"/>
                  </a:lnTo>
                  <a:lnTo>
                    <a:pt x="43072" y="1356346"/>
                  </a:lnTo>
                  <a:lnTo>
                    <a:pt x="49179" y="1356346"/>
                  </a:lnTo>
                  <a:lnTo>
                    <a:pt x="55393" y="1356346"/>
                  </a:lnTo>
                  <a:lnTo>
                    <a:pt x="61501" y="1356346"/>
                  </a:lnTo>
                  <a:lnTo>
                    <a:pt x="61501" y="1300631"/>
                  </a:lnTo>
                  <a:lnTo>
                    <a:pt x="67715" y="1300631"/>
                  </a:lnTo>
                  <a:lnTo>
                    <a:pt x="73822" y="1300631"/>
                  </a:lnTo>
                  <a:lnTo>
                    <a:pt x="73822" y="1272559"/>
                  </a:lnTo>
                  <a:lnTo>
                    <a:pt x="79930" y="1272559"/>
                  </a:lnTo>
                  <a:lnTo>
                    <a:pt x="79930" y="1258630"/>
                  </a:lnTo>
                  <a:lnTo>
                    <a:pt x="86144" y="1258630"/>
                  </a:lnTo>
                  <a:lnTo>
                    <a:pt x="98466" y="1258630"/>
                  </a:lnTo>
                  <a:lnTo>
                    <a:pt x="104573" y="1258630"/>
                  </a:lnTo>
                  <a:lnTo>
                    <a:pt x="110680" y="1258630"/>
                  </a:lnTo>
                  <a:lnTo>
                    <a:pt x="116895" y="1258630"/>
                  </a:lnTo>
                  <a:lnTo>
                    <a:pt x="116895" y="1244487"/>
                  </a:lnTo>
                  <a:lnTo>
                    <a:pt x="123002" y="1244487"/>
                  </a:lnTo>
                  <a:lnTo>
                    <a:pt x="129216" y="1244487"/>
                  </a:lnTo>
                  <a:lnTo>
                    <a:pt x="129216" y="1215986"/>
                  </a:lnTo>
                  <a:lnTo>
                    <a:pt x="172181" y="1215986"/>
                  </a:lnTo>
                  <a:lnTo>
                    <a:pt x="172181" y="1201522"/>
                  </a:lnTo>
                  <a:lnTo>
                    <a:pt x="178396" y="1201522"/>
                  </a:lnTo>
                  <a:lnTo>
                    <a:pt x="178396" y="1186950"/>
                  </a:lnTo>
                  <a:lnTo>
                    <a:pt x="184503" y="1186950"/>
                  </a:lnTo>
                  <a:lnTo>
                    <a:pt x="190717" y="1186950"/>
                  </a:lnTo>
                  <a:lnTo>
                    <a:pt x="196825" y="1186950"/>
                  </a:lnTo>
                  <a:lnTo>
                    <a:pt x="202932" y="1186950"/>
                  </a:lnTo>
                  <a:lnTo>
                    <a:pt x="209146" y="1186950"/>
                  </a:lnTo>
                  <a:lnTo>
                    <a:pt x="209146" y="1172378"/>
                  </a:lnTo>
                  <a:lnTo>
                    <a:pt x="215253" y="1172378"/>
                  </a:lnTo>
                  <a:lnTo>
                    <a:pt x="215253" y="1157592"/>
                  </a:lnTo>
                  <a:lnTo>
                    <a:pt x="221468" y="1157592"/>
                  </a:lnTo>
                  <a:lnTo>
                    <a:pt x="227575" y="1157592"/>
                  </a:lnTo>
                  <a:lnTo>
                    <a:pt x="227575" y="1128020"/>
                  </a:lnTo>
                  <a:lnTo>
                    <a:pt x="233682" y="1128020"/>
                  </a:lnTo>
                  <a:lnTo>
                    <a:pt x="239897" y="1128020"/>
                  </a:lnTo>
                  <a:lnTo>
                    <a:pt x="246004" y="1128020"/>
                  </a:lnTo>
                  <a:lnTo>
                    <a:pt x="246004" y="1113127"/>
                  </a:lnTo>
                  <a:lnTo>
                    <a:pt x="301398" y="1113127"/>
                  </a:lnTo>
                  <a:lnTo>
                    <a:pt x="301398" y="1098234"/>
                  </a:lnTo>
                  <a:lnTo>
                    <a:pt x="381328" y="1098234"/>
                  </a:lnTo>
                  <a:lnTo>
                    <a:pt x="381328" y="1082805"/>
                  </a:lnTo>
                  <a:lnTo>
                    <a:pt x="448936" y="1082805"/>
                  </a:lnTo>
                  <a:lnTo>
                    <a:pt x="448936" y="1067162"/>
                  </a:lnTo>
                  <a:lnTo>
                    <a:pt x="602689" y="1067162"/>
                  </a:lnTo>
                  <a:lnTo>
                    <a:pt x="602689" y="1050662"/>
                  </a:lnTo>
                  <a:lnTo>
                    <a:pt x="639654" y="1050662"/>
                  </a:lnTo>
                  <a:lnTo>
                    <a:pt x="639654" y="1033947"/>
                  </a:lnTo>
                  <a:lnTo>
                    <a:pt x="725691" y="1033947"/>
                  </a:lnTo>
                  <a:lnTo>
                    <a:pt x="725691" y="1016911"/>
                  </a:lnTo>
                  <a:lnTo>
                    <a:pt x="731906" y="1016911"/>
                  </a:lnTo>
                  <a:lnTo>
                    <a:pt x="738013" y="1016911"/>
                  </a:lnTo>
                  <a:lnTo>
                    <a:pt x="744227" y="1016911"/>
                  </a:lnTo>
                  <a:lnTo>
                    <a:pt x="744227" y="999661"/>
                  </a:lnTo>
                  <a:lnTo>
                    <a:pt x="965589" y="999661"/>
                  </a:lnTo>
                  <a:lnTo>
                    <a:pt x="965589" y="981125"/>
                  </a:lnTo>
                  <a:lnTo>
                    <a:pt x="971696" y="981125"/>
                  </a:lnTo>
                  <a:lnTo>
                    <a:pt x="977910" y="981125"/>
                  </a:lnTo>
                  <a:lnTo>
                    <a:pt x="977910" y="943517"/>
                  </a:lnTo>
                  <a:lnTo>
                    <a:pt x="1008661" y="943517"/>
                  </a:lnTo>
                  <a:lnTo>
                    <a:pt x="1008661" y="924552"/>
                  </a:lnTo>
                  <a:lnTo>
                    <a:pt x="1063948" y="924552"/>
                  </a:lnTo>
                  <a:lnTo>
                    <a:pt x="1063948" y="905159"/>
                  </a:lnTo>
                  <a:lnTo>
                    <a:pt x="1119341" y="905159"/>
                  </a:lnTo>
                  <a:lnTo>
                    <a:pt x="1119341" y="885551"/>
                  </a:lnTo>
                  <a:lnTo>
                    <a:pt x="1125449" y="885551"/>
                  </a:lnTo>
                  <a:lnTo>
                    <a:pt x="1131663" y="885551"/>
                  </a:lnTo>
                  <a:lnTo>
                    <a:pt x="1137770" y="885551"/>
                  </a:lnTo>
                  <a:lnTo>
                    <a:pt x="1143985" y="885551"/>
                  </a:lnTo>
                  <a:lnTo>
                    <a:pt x="1143985" y="865623"/>
                  </a:lnTo>
                  <a:lnTo>
                    <a:pt x="1150092" y="865623"/>
                  </a:lnTo>
                  <a:lnTo>
                    <a:pt x="1156199" y="865623"/>
                  </a:lnTo>
                  <a:lnTo>
                    <a:pt x="1162414" y="865623"/>
                  </a:lnTo>
                  <a:lnTo>
                    <a:pt x="1168521" y="865623"/>
                  </a:lnTo>
                  <a:lnTo>
                    <a:pt x="1168521" y="845586"/>
                  </a:lnTo>
                  <a:lnTo>
                    <a:pt x="1174735" y="845586"/>
                  </a:lnTo>
                  <a:lnTo>
                    <a:pt x="1180843" y="845586"/>
                  </a:lnTo>
                  <a:lnTo>
                    <a:pt x="1193164" y="845586"/>
                  </a:lnTo>
                  <a:lnTo>
                    <a:pt x="1199272" y="845586"/>
                  </a:lnTo>
                  <a:lnTo>
                    <a:pt x="1199272" y="825336"/>
                  </a:lnTo>
                  <a:lnTo>
                    <a:pt x="1285416" y="825336"/>
                  </a:lnTo>
                  <a:lnTo>
                    <a:pt x="1285416" y="804443"/>
                  </a:lnTo>
                  <a:lnTo>
                    <a:pt x="1291523" y="804443"/>
                  </a:lnTo>
                  <a:lnTo>
                    <a:pt x="1297738" y="804443"/>
                  </a:lnTo>
                  <a:lnTo>
                    <a:pt x="1303845" y="804443"/>
                  </a:lnTo>
                  <a:lnTo>
                    <a:pt x="1303845" y="783335"/>
                  </a:lnTo>
                  <a:lnTo>
                    <a:pt x="1445276" y="783335"/>
                  </a:lnTo>
                  <a:lnTo>
                    <a:pt x="1445276" y="760835"/>
                  </a:lnTo>
                  <a:lnTo>
                    <a:pt x="1543635" y="760835"/>
                  </a:lnTo>
                  <a:lnTo>
                    <a:pt x="1543635" y="737477"/>
                  </a:lnTo>
                  <a:lnTo>
                    <a:pt x="1629779" y="737477"/>
                  </a:lnTo>
                  <a:lnTo>
                    <a:pt x="1629779" y="713370"/>
                  </a:lnTo>
                  <a:lnTo>
                    <a:pt x="1826604" y="713370"/>
                  </a:lnTo>
                  <a:lnTo>
                    <a:pt x="1826604" y="687012"/>
                  </a:lnTo>
                  <a:lnTo>
                    <a:pt x="1838926" y="687012"/>
                  </a:lnTo>
                  <a:lnTo>
                    <a:pt x="1845033" y="687012"/>
                  </a:lnTo>
                  <a:lnTo>
                    <a:pt x="1851141" y="687012"/>
                  </a:lnTo>
                  <a:lnTo>
                    <a:pt x="1851141" y="660440"/>
                  </a:lnTo>
                  <a:lnTo>
                    <a:pt x="1857355" y="660440"/>
                  </a:lnTo>
                  <a:lnTo>
                    <a:pt x="1863462" y="660440"/>
                  </a:lnTo>
                  <a:lnTo>
                    <a:pt x="1869677" y="660440"/>
                  </a:lnTo>
                  <a:lnTo>
                    <a:pt x="1881891" y="660440"/>
                  </a:lnTo>
                  <a:lnTo>
                    <a:pt x="1881891" y="633547"/>
                  </a:lnTo>
                  <a:lnTo>
                    <a:pt x="2023430" y="633547"/>
                  </a:lnTo>
                  <a:lnTo>
                    <a:pt x="2023430" y="604832"/>
                  </a:lnTo>
                  <a:lnTo>
                    <a:pt x="2509224" y="604832"/>
                  </a:lnTo>
                  <a:lnTo>
                    <a:pt x="2509224" y="566367"/>
                  </a:lnTo>
                  <a:lnTo>
                    <a:pt x="2558404" y="566367"/>
                  </a:lnTo>
                  <a:lnTo>
                    <a:pt x="2558404" y="527045"/>
                  </a:lnTo>
                  <a:lnTo>
                    <a:pt x="2576940" y="527045"/>
                  </a:lnTo>
                  <a:lnTo>
                    <a:pt x="2583047" y="527045"/>
                  </a:lnTo>
                  <a:lnTo>
                    <a:pt x="2589154" y="527045"/>
                  </a:lnTo>
                  <a:lnTo>
                    <a:pt x="2595369" y="527045"/>
                  </a:lnTo>
                  <a:lnTo>
                    <a:pt x="2595369" y="486866"/>
                  </a:lnTo>
                  <a:lnTo>
                    <a:pt x="2601476" y="486866"/>
                  </a:lnTo>
                  <a:lnTo>
                    <a:pt x="2619905" y="486866"/>
                  </a:lnTo>
                  <a:lnTo>
                    <a:pt x="2619905" y="446472"/>
                  </a:lnTo>
                  <a:lnTo>
                    <a:pt x="2724478" y="446472"/>
                  </a:lnTo>
                  <a:lnTo>
                    <a:pt x="2724478" y="403400"/>
                  </a:lnTo>
                  <a:lnTo>
                    <a:pt x="2933625" y="403400"/>
                  </a:lnTo>
                  <a:lnTo>
                    <a:pt x="2933625" y="354435"/>
                  </a:lnTo>
                  <a:lnTo>
                    <a:pt x="3050413" y="354435"/>
                  </a:lnTo>
                  <a:lnTo>
                    <a:pt x="3050413" y="303326"/>
                  </a:lnTo>
                  <a:lnTo>
                    <a:pt x="3560958" y="303326"/>
                  </a:lnTo>
                  <a:lnTo>
                    <a:pt x="3560958" y="236254"/>
                  </a:lnTo>
                  <a:lnTo>
                    <a:pt x="4206720" y="236254"/>
                  </a:lnTo>
                  <a:lnTo>
                    <a:pt x="4206720" y="129752"/>
                  </a:lnTo>
                  <a:lnTo>
                    <a:pt x="4483475" y="129752"/>
                  </a:lnTo>
                  <a:lnTo>
                    <a:pt x="4483475" y="0"/>
                  </a:lnTo>
                  <a:lnTo>
                    <a:pt x="4704836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F8766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56" name="Graphic 171">
              <a:extLst>
                <a:ext uri="{FF2B5EF4-FFF2-40B4-BE49-F238E27FC236}">
                  <a16:creationId xmlns:a16="http://schemas.microsoft.com/office/drawing/2014/main" id="{ECB21DBE-2589-3411-9A29-85DE311FBB18}"/>
                </a:ext>
              </a:extLst>
            </p:cNvPr>
            <p:cNvSpPr/>
            <p:nvPr/>
          </p:nvSpPr>
          <p:spPr>
            <a:xfrm>
              <a:off x="5732" y="922141"/>
              <a:ext cx="4714240" cy="1200785"/>
            </a:xfrm>
            <a:custGeom>
              <a:avLst/>
              <a:gdLst/>
              <a:ahLst/>
              <a:cxnLst/>
              <a:rect l="l" t="t" r="r" b="b"/>
              <a:pathLst>
                <a:path w="4714240" h="1200785">
                  <a:moveTo>
                    <a:pt x="0" y="1200772"/>
                  </a:moveTo>
                  <a:lnTo>
                    <a:pt x="0" y="942981"/>
                  </a:lnTo>
                  <a:lnTo>
                    <a:pt x="6214" y="942981"/>
                  </a:lnTo>
                  <a:lnTo>
                    <a:pt x="30750" y="942981"/>
                  </a:lnTo>
                  <a:lnTo>
                    <a:pt x="172181" y="942981"/>
                  </a:lnTo>
                  <a:lnTo>
                    <a:pt x="172181" y="808514"/>
                  </a:lnTo>
                  <a:lnTo>
                    <a:pt x="202932" y="808514"/>
                  </a:lnTo>
                  <a:lnTo>
                    <a:pt x="239897" y="808514"/>
                  </a:lnTo>
                  <a:lnTo>
                    <a:pt x="239897" y="673190"/>
                  </a:lnTo>
                  <a:lnTo>
                    <a:pt x="258326" y="673190"/>
                  </a:lnTo>
                  <a:lnTo>
                    <a:pt x="258326" y="537867"/>
                  </a:lnTo>
                  <a:lnTo>
                    <a:pt x="307505" y="537867"/>
                  </a:lnTo>
                  <a:lnTo>
                    <a:pt x="707262" y="537867"/>
                  </a:lnTo>
                  <a:lnTo>
                    <a:pt x="707262" y="388292"/>
                  </a:lnTo>
                  <a:lnTo>
                    <a:pt x="719584" y="388292"/>
                  </a:lnTo>
                  <a:lnTo>
                    <a:pt x="725691" y="388292"/>
                  </a:lnTo>
                  <a:lnTo>
                    <a:pt x="725691" y="237861"/>
                  </a:lnTo>
                  <a:lnTo>
                    <a:pt x="2177182" y="237861"/>
                  </a:lnTo>
                  <a:lnTo>
                    <a:pt x="2177182" y="0"/>
                  </a:lnTo>
                  <a:lnTo>
                    <a:pt x="4649442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00BA3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57" name="Graphic 172">
              <a:extLst>
                <a:ext uri="{FF2B5EF4-FFF2-40B4-BE49-F238E27FC236}">
                  <a16:creationId xmlns:a16="http://schemas.microsoft.com/office/drawing/2014/main" id="{09402235-3E54-FBFB-699D-71B94B341AF8}"/>
                </a:ext>
              </a:extLst>
            </p:cNvPr>
            <p:cNvSpPr/>
            <p:nvPr/>
          </p:nvSpPr>
          <p:spPr>
            <a:xfrm>
              <a:off x="5732" y="5732"/>
              <a:ext cx="4714240" cy="2117725"/>
            </a:xfrm>
            <a:custGeom>
              <a:avLst/>
              <a:gdLst/>
              <a:ahLst/>
              <a:cxnLst/>
              <a:rect l="l" t="t" r="r" b="b"/>
              <a:pathLst>
                <a:path w="4714240" h="2117725">
                  <a:moveTo>
                    <a:pt x="0" y="2117181"/>
                  </a:moveTo>
                  <a:lnTo>
                    <a:pt x="0" y="2039608"/>
                  </a:lnTo>
                  <a:lnTo>
                    <a:pt x="6214" y="2039608"/>
                  </a:lnTo>
                  <a:lnTo>
                    <a:pt x="6214" y="1989786"/>
                  </a:lnTo>
                  <a:lnTo>
                    <a:pt x="12321" y="1989786"/>
                  </a:lnTo>
                  <a:lnTo>
                    <a:pt x="12321" y="1950892"/>
                  </a:lnTo>
                  <a:lnTo>
                    <a:pt x="18428" y="1950892"/>
                  </a:lnTo>
                  <a:lnTo>
                    <a:pt x="18428" y="1928713"/>
                  </a:lnTo>
                  <a:lnTo>
                    <a:pt x="24643" y="1928713"/>
                  </a:lnTo>
                  <a:lnTo>
                    <a:pt x="24643" y="1889820"/>
                  </a:lnTo>
                  <a:lnTo>
                    <a:pt x="30750" y="1889820"/>
                  </a:lnTo>
                  <a:lnTo>
                    <a:pt x="30750" y="1861962"/>
                  </a:lnTo>
                  <a:lnTo>
                    <a:pt x="36964" y="1861962"/>
                  </a:lnTo>
                  <a:lnTo>
                    <a:pt x="36964" y="1850819"/>
                  </a:lnTo>
                  <a:lnTo>
                    <a:pt x="43072" y="1850819"/>
                  </a:lnTo>
                  <a:lnTo>
                    <a:pt x="43072" y="1834105"/>
                  </a:lnTo>
                  <a:lnTo>
                    <a:pt x="49179" y="1834105"/>
                  </a:lnTo>
                  <a:lnTo>
                    <a:pt x="49179" y="1811818"/>
                  </a:lnTo>
                  <a:lnTo>
                    <a:pt x="55393" y="1811818"/>
                  </a:lnTo>
                  <a:lnTo>
                    <a:pt x="55393" y="1800675"/>
                  </a:lnTo>
                  <a:lnTo>
                    <a:pt x="61501" y="1800675"/>
                  </a:lnTo>
                  <a:lnTo>
                    <a:pt x="61501" y="1783961"/>
                  </a:lnTo>
                  <a:lnTo>
                    <a:pt x="67715" y="1783961"/>
                  </a:lnTo>
                  <a:lnTo>
                    <a:pt x="67715" y="1778282"/>
                  </a:lnTo>
                  <a:lnTo>
                    <a:pt x="73822" y="1778282"/>
                  </a:lnTo>
                  <a:lnTo>
                    <a:pt x="79930" y="1778282"/>
                  </a:lnTo>
                  <a:lnTo>
                    <a:pt x="79930" y="1767139"/>
                  </a:lnTo>
                  <a:lnTo>
                    <a:pt x="86144" y="1767139"/>
                  </a:lnTo>
                  <a:lnTo>
                    <a:pt x="86144" y="1755889"/>
                  </a:lnTo>
                  <a:lnTo>
                    <a:pt x="92251" y="1755889"/>
                  </a:lnTo>
                  <a:lnTo>
                    <a:pt x="98466" y="1755889"/>
                  </a:lnTo>
                  <a:lnTo>
                    <a:pt x="98466" y="1744639"/>
                  </a:lnTo>
                  <a:lnTo>
                    <a:pt x="104573" y="1744639"/>
                  </a:lnTo>
                  <a:lnTo>
                    <a:pt x="110680" y="1744639"/>
                  </a:lnTo>
                  <a:lnTo>
                    <a:pt x="116895" y="1744639"/>
                  </a:lnTo>
                  <a:lnTo>
                    <a:pt x="123002" y="1744639"/>
                  </a:lnTo>
                  <a:lnTo>
                    <a:pt x="123002" y="1733388"/>
                  </a:lnTo>
                  <a:lnTo>
                    <a:pt x="129216" y="1733388"/>
                  </a:lnTo>
                  <a:lnTo>
                    <a:pt x="129216" y="1727710"/>
                  </a:lnTo>
                  <a:lnTo>
                    <a:pt x="135323" y="1727710"/>
                  </a:lnTo>
                  <a:lnTo>
                    <a:pt x="135323" y="1722031"/>
                  </a:lnTo>
                  <a:lnTo>
                    <a:pt x="141431" y="1722031"/>
                  </a:lnTo>
                  <a:lnTo>
                    <a:pt x="147645" y="1722031"/>
                  </a:lnTo>
                  <a:lnTo>
                    <a:pt x="153752" y="1722031"/>
                  </a:lnTo>
                  <a:lnTo>
                    <a:pt x="153752" y="1716352"/>
                  </a:lnTo>
                  <a:lnTo>
                    <a:pt x="166074" y="1716352"/>
                  </a:lnTo>
                  <a:lnTo>
                    <a:pt x="166074" y="1704995"/>
                  </a:lnTo>
                  <a:lnTo>
                    <a:pt x="172181" y="1704995"/>
                  </a:lnTo>
                  <a:lnTo>
                    <a:pt x="172181" y="1699316"/>
                  </a:lnTo>
                  <a:lnTo>
                    <a:pt x="178396" y="1699316"/>
                  </a:lnTo>
                  <a:lnTo>
                    <a:pt x="178396" y="1693638"/>
                  </a:lnTo>
                  <a:lnTo>
                    <a:pt x="184503" y="1693638"/>
                  </a:lnTo>
                  <a:lnTo>
                    <a:pt x="190717" y="1693638"/>
                  </a:lnTo>
                  <a:lnTo>
                    <a:pt x="202932" y="1693638"/>
                  </a:lnTo>
                  <a:lnTo>
                    <a:pt x="209146" y="1693638"/>
                  </a:lnTo>
                  <a:lnTo>
                    <a:pt x="209146" y="1687852"/>
                  </a:lnTo>
                  <a:lnTo>
                    <a:pt x="239897" y="1687852"/>
                  </a:lnTo>
                  <a:lnTo>
                    <a:pt x="239897" y="1682066"/>
                  </a:lnTo>
                  <a:lnTo>
                    <a:pt x="246004" y="1682066"/>
                  </a:lnTo>
                  <a:lnTo>
                    <a:pt x="252218" y="1682066"/>
                  </a:lnTo>
                  <a:lnTo>
                    <a:pt x="252218" y="1670494"/>
                  </a:lnTo>
                  <a:lnTo>
                    <a:pt x="258326" y="1670494"/>
                  </a:lnTo>
                  <a:lnTo>
                    <a:pt x="258326" y="1658923"/>
                  </a:lnTo>
                  <a:lnTo>
                    <a:pt x="264433" y="1658923"/>
                  </a:lnTo>
                  <a:lnTo>
                    <a:pt x="270647" y="1658923"/>
                  </a:lnTo>
                  <a:lnTo>
                    <a:pt x="270647" y="1653137"/>
                  </a:lnTo>
                  <a:lnTo>
                    <a:pt x="276755" y="1653137"/>
                  </a:lnTo>
                  <a:lnTo>
                    <a:pt x="276755" y="1647351"/>
                  </a:lnTo>
                  <a:lnTo>
                    <a:pt x="282969" y="1647351"/>
                  </a:lnTo>
                  <a:lnTo>
                    <a:pt x="282969" y="1641458"/>
                  </a:lnTo>
                  <a:lnTo>
                    <a:pt x="289076" y="1641458"/>
                  </a:lnTo>
                  <a:lnTo>
                    <a:pt x="289076" y="1635672"/>
                  </a:lnTo>
                  <a:lnTo>
                    <a:pt x="295183" y="1635672"/>
                  </a:lnTo>
                  <a:lnTo>
                    <a:pt x="295183" y="1629887"/>
                  </a:lnTo>
                  <a:lnTo>
                    <a:pt x="301398" y="1629887"/>
                  </a:lnTo>
                  <a:lnTo>
                    <a:pt x="307505" y="1629887"/>
                  </a:lnTo>
                  <a:lnTo>
                    <a:pt x="307505" y="1623994"/>
                  </a:lnTo>
                  <a:lnTo>
                    <a:pt x="313720" y="1623994"/>
                  </a:lnTo>
                  <a:lnTo>
                    <a:pt x="319827" y="1623994"/>
                  </a:lnTo>
                  <a:lnTo>
                    <a:pt x="325934" y="1623994"/>
                  </a:lnTo>
                  <a:lnTo>
                    <a:pt x="325934" y="1618101"/>
                  </a:lnTo>
                  <a:lnTo>
                    <a:pt x="332148" y="1618101"/>
                  </a:lnTo>
                  <a:lnTo>
                    <a:pt x="332148" y="1606422"/>
                  </a:lnTo>
                  <a:lnTo>
                    <a:pt x="338256" y="1606422"/>
                  </a:lnTo>
                  <a:lnTo>
                    <a:pt x="338256" y="1600529"/>
                  </a:lnTo>
                  <a:lnTo>
                    <a:pt x="344470" y="1600529"/>
                  </a:lnTo>
                  <a:lnTo>
                    <a:pt x="344470" y="1594636"/>
                  </a:lnTo>
                  <a:lnTo>
                    <a:pt x="350577" y="1594636"/>
                  </a:lnTo>
                  <a:lnTo>
                    <a:pt x="356685" y="1594636"/>
                  </a:lnTo>
                  <a:lnTo>
                    <a:pt x="356685" y="1588743"/>
                  </a:lnTo>
                  <a:lnTo>
                    <a:pt x="362899" y="1588743"/>
                  </a:lnTo>
                  <a:lnTo>
                    <a:pt x="375221" y="1588743"/>
                  </a:lnTo>
                  <a:lnTo>
                    <a:pt x="375221" y="1582850"/>
                  </a:lnTo>
                  <a:lnTo>
                    <a:pt x="381328" y="1582850"/>
                  </a:lnTo>
                  <a:lnTo>
                    <a:pt x="387435" y="1582850"/>
                  </a:lnTo>
                  <a:lnTo>
                    <a:pt x="393650" y="1582850"/>
                  </a:lnTo>
                  <a:lnTo>
                    <a:pt x="393650" y="1570957"/>
                  </a:lnTo>
                  <a:lnTo>
                    <a:pt x="399757" y="1570957"/>
                  </a:lnTo>
                  <a:lnTo>
                    <a:pt x="405971" y="1570957"/>
                  </a:lnTo>
                  <a:lnTo>
                    <a:pt x="412078" y="1570957"/>
                  </a:lnTo>
                  <a:lnTo>
                    <a:pt x="412078" y="1553171"/>
                  </a:lnTo>
                  <a:lnTo>
                    <a:pt x="418186" y="1553171"/>
                  </a:lnTo>
                  <a:lnTo>
                    <a:pt x="424400" y="1553171"/>
                  </a:lnTo>
                  <a:lnTo>
                    <a:pt x="430507" y="1553171"/>
                  </a:lnTo>
                  <a:lnTo>
                    <a:pt x="430507" y="1547171"/>
                  </a:lnTo>
                  <a:lnTo>
                    <a:pt x="436722" y="1547171"/>
                  </a:lnTo>
                  <a:lnTo>
                    <a:pt x="442829" y="1547171"/>
                  </a:lnTo>
                  <a:lnTo>
                    <a:pt x="448936" y="1547171"/>
                  </a:lnTo>
                  <a:lnTo>
                    <a:pt x="461258" y="1547171"/>
                  </a:lnTo>
                  <a:lnTo>
                    <a:pt x="461258" y="1541171"/>
                  </a:lnTo>
                  <a:lnTo>
                    <a:pt x="467472" y="1541171"/>
                  </a:lnTo>
                  <a:lnTo>
                    <a:pt x="473580" y="1541171"/>
                  </a:lnTo>
                  <a:lnTo>
                    <a:pt x="473580" y="1529170"/>
                  </a:lnTo>
                  <a:lnTo>
                    <a:pt x="504330" y="1529170"/>
                  </a:lnTo>
                  <a:lnTo>
                    <a:pt x="504330" y="1523170"/>
                  </a:lnTo>
                  <a:lnTo>
                    <a:pt x="584260" y="1523170"/>
                  </a:lnTo>
                  <a:lnTo>
                    <a:pt x="584260" y="1517063"/>
                  </a:lnTo>
                  <a:lnTo>
                    <a:pt x="615011" y="1517063"/>
                  </a:lnTo>
                  <a:lnTo>
                    <a:pt x="615011" y="1510849"/>
                  </a:lnTo>
                  <a:lnTo>
                    <a:pt x="621225" y="1510849"/>
                  </a:lnTo>
                  <a:lnTo>
                    <a:pt x="621225" y="1504741"/>
                  </a:lnTo>
                  <a:lnTo>
                    <a:pt x="627332" y="1504741"/>
                  </a:lnTo>
                  <a:lnTo>
                    <a:pt x="633440" y="1504741"/>
                  </a:lnTo>
                  <a:lnTo>
                    <a:pt x="633440" y="1492420"/>
                  </a:lnTo>
                  <a:lnTo>
                    <a:pt x="639654" y="1492420"/>
                  </a:lnTo>
                  <a:lnTo>
                    <a:pt x="645761" y="1492420"/>
                  </a:lnTo>
                  <a:lnTo>
                    <a:pt x="651976" y="1492420"/>
                  </a:lnTo>
                  <a:lnTo>
                    <a:pt x="658083" y="1492420"/>
                  </a:lnTo>
                  <a:lnTo>
                    <a:pt x="664190" y="1492420"/>
                  </a:lnTo>
                  <a:lnTo>
                    <a:pt x="664190" y="1486205"/>
                  </a:lnTo>
                  <a:lnTo>
                    <a:pt x="670405" y="1486205"/>
                  </a:lnTo>
                  <a:lnTo>
                    <a:pt x="670405" y="1467669"/>
                  </a:lnTo>
                  <a:lnTo>
                    <a:pt x="682726" y="1467669"/>
                  </a:lnTo>
                  <a:lnTo>
                    <a:pt x="688834" y="1467669"/>
                  </a:lnTo>
                  <a:lnTo>
                    <a:pt x="694941" y="1467669"/>
                  </a:lnTo>
                  <a:lnTo>
                    <a:pt x="701155" y="1467669"/>
                  </a:lnTo>
                  <a:lnTo>
                    <a:pt x="701155" y="1461455"/>
                  </a:lnTo>
                  <a:lnTo>
                    <a:pt x="707262" y="1461455"/>
                  </a:lnTo>
                  <a:lnTo>
                    <a:pt x="707262" y="1455241"/>
                  </a:lnTo>
                  <a:lnTo>
                    <a:pt x="713477" y="1455241"/>
                  </a:lnTo>
                  <a:lnTo>
                    <a:pt x="713477" y="1449026"/>
                  </a:lnTo>
                  <a:lnTo>
                    <a:pt x="719584" y="1449026"/>
                  </a:lnTo>
                  <a:lnTo>
                    <a:pt x="725691" y="1449026"/>
                  </a:lnTo>
                  <a:lnTo>
                    <a:pt x="731906" y="1449026"/>
                  </a:lnTo>
                  <a:lnTo>
                    <a:pt x="738013" y="1449026"/>
                  </a:lnTo>
                  <a:lnTo>
                    <a:pt x="744227" y="1449026"/>
                  </a:lnTo>
                  <a:lnTo>
                    <a:pt x="744227" y="1436490"/>
                  </a:lnTo>
                  <a:lnTo>
                    <a:pt x="750335" y="1436490"/>
                  </a:lnTo>
                  <a:lnTo>
                    <a:pt x="750335" y="1430276"/>
                  </a:lnTo>
                  <a:lnTo>
                    <a:pt x="756442" y="1430276"/>
                  </a:lnTo>
                  <a:lnTo>
                    <a:pt x="756442" y="1411418"/>
                  </a:lnTo>
                  <a:lnTo>
                    <a:pt x="762656" y="1411418"/>
                  </a:lnTo>
                  <a:lnTo>
                    <a:pt x="768764" y="1411418"/>
                  </a:lnTo>
                  <a:lnTo>
                    <a:pt x="774978" y="1411418"/>
                  </a:lnTo>
                  <a:lnTo>
                    <a:pt x="781085" y="1411418"/>
                  </a:lnTo>
                  <a:lnTo>
                    <a:pt x="781085" y="1398882"/>
                  </a:lnTo>
                  <a:lnTo>
                    <a:pt x="787193" y="1398882"/>
                  </a:lnTo>
                  <a:lnTo>
                    <a:pt x="793407" y="1398882"/>
                  </a:lnTo>
                  <a:lnTo>
                    <a:pt x="793407" y="1386239"/>
                  </a:lnTo>
                  <a:lnTo>
                    <a:pt x="799514" y="1386239"/>
                  </a:lnTo>
                  <a:lnTo>
                    <a:pt x="799514" y="1373596"/>
                  </a:lnTo>
                  <a:lnTo>
                    <a:pt x="805729" y="1373596"/>
                  </a:lnTo>
                  <a:lnTo>
                    <a:pt x="842586" y="1373596"/>
                  </a:lnTo>
                  <a:lnTo>
                    <a:pt x="842586" y="1367167"/>
                  </a:lnTo>
                  <a:lnTo>
                    <a:pt x="848694" y="1367167"/>
                  </a:lnTo>
                  <a:lnTo>
                    <a:pt x="854908" y="1367167"/>
                  </a:lnTo>
                  <a:lnTo>
                    <a:pt x="861015" y="1367167"/>
                  </a:lnTo>
                  <a:lnTo>
                    <a:pt x="867230" y="1367167"/>
                  </a:lnTo>
                  <a:lnTo>
                    <a:pt x="867230" y="1354417"/>
                  </a:lnTo>
                  <a:lnTo>
                    <a:pt x="873337" y="1354417"/>
                  </a:lnTo>
                  <a:lnTo>
                    <a:pt x="879444" y="1354417"/>
                  </a:lnTo>
                  <a:lnTo>
                    <a:pt x="885659" y="1354417"/>
                  </a:lnTo>
                  <a:lnTo>
                    <a:pt x="885659" y="1341667"/>
                  </a:lnTo>
                  <a:lnTo>
                    <a:pt x="891766" y="1341667"/>
                  </a:lnTo>
                  <a:lnTo>
                    <a:pt x="891766" y="1335238"/>
                  </a:lnTo>
                  <a:lnTo>
                    <a:pt x="897980" y="1335238"/>
                  </a:lnTo>
                  <a:lnTo>
                    <a:pt x="904088" y="1335238"/>
                  </a:lnTo>
                  <a:lnTo>
                    <a:pt x="910195" y="1335238"/>
                  </a:lnTo>
                  <a:lnTo>
                    <a:pt x="910195" y="1322381"/>
                  </a:lnTo>
                  <a:lnTo>
                    <a:pt x="916409" y="1322381"/>
                  </a:lnTo>
                  <a:lnTo>
                    <a:pt x="922516" y="1322381"/>
                  </a:lnTo>
                  <a:lnTo>
                    <a:pt x="928731" y="1322381"/>
                  </a:lnTo>
                  <a:lnTo>
                    <a:pt x="928731" y="1315952"/>
                  </a:lnTo>
                  <a:lnTo>
                    <a:pt x="934838" y="1315952"/>
                  </a:lnTo>
                  <a:lnTo>
                    <a:pt x="940945" y="1315952"/>
                  </a:lnTo>
                  <a:lnTo>
                    <a:pt x="940945" y="1309416"/>
                  </a:lnTo>
                  <a:lnTo>
                    <a:pt x="977910" y="1309416"/>
                  </a:lnTo>
                  <a:lnTo>
                    <a:pt x="977910" y="1302988"/>
                  </a:lnTo>
                  <a:lnTo>
                    <a:pt x="984018" y="1302988"/>
                  </a:lnTo>
                  <a:lnTo>
                    <a:pt x="990232" y="1302988"/>
                  </a:lnTo>
                  <a:lnTo>
                    <a:pt x="996339" y="1302988"/>
                  </a:lnTo>
                  <a:lnTo>
                    <a:pt x="1002446" y="1302988"/>
                  </a:lnTo>
                  <a:lnTo>
                    <a:pt x="1002446" y="1296345"/>
                  </a:lnTo>
                  <a:lnTo>
                    <a:pt x="1008661" y="1296345"/>
                  </a:lnTo>
                  <a:lnTo>
                    <a:pt x="1008661" y="1283273"/>
                  </a:lnTo>
                  <a:lnTo>
                    <a:pt x="1014768" y="1283273"/>
                  </a:lnTo>
                  <a:lnTo>
                    <a:pt x="1070162" y="1283273"/>
                  </a:lnTo>
                  <a:lnTo>
                    <a:pt x="1070162" y="1276630"/>
                  </a:lnTo>
                  <a:lnTo>
                    <a:pt x="1076269" y="1276630"/>
                  </a:lnTo>
                  <a:lnTo>
                    <a:pt x="1076269" y="1270094"/>
                  </a:lnTo>
                  <a:lnTo>
                    <a:pt x="1082484" y="1270094"/>
                  </a:lnTo>
                  <a:lnTo>
                    <a:pt x="1088591" y="1270094"/>
                  </a:lnTo>
                  <a:lnTo>
                    <a:pt x="1094698" y="1270094"/>
                  </a:lnTo>
                  <a:lnTo>
                    <a:pt x="1094698" y="1263451"/>
                  </a:lnTo>
                  <a:lnTo>
                    <a:pt x="1107020" y="1263451"/>
                  </a:lnTo>
                  <a:lnTo>
                    <a:pt x="1113234" y="1263451"/>
                  </a:lnTo>
                  <a:lnTo>
                    <a:pt x="1113234" y="1250058"/>
                  </a:lnTo>
                  <a:lnTo>
                    <a:pt x="1119341" y="1250058"/>
                  </a:lnTo>
                  <a:lnTo>
                    <a:pt x="1125449" y="1250058"/>
                  </a:lnTo>
                  <a:lnTo>
                    <a:pt x="1125449" y="1243415"/>
                  </a:lnTo>
                  <a:lnTo>
                    <a:pt x="1131663" y="1243415"/>
                  </a:lnTo>
                  <a:lnTo>
                    <a:pt x="1131663" y="1236772"/>
                  </a:lnTo>
                  <a:lnTo>
                    <a:pt x="1137770" y="1236772"/>
                  </a:lnTo>
                  <a:lnTo>
                    <a:pt x="1137770" y="1223379"/>
                  </a:lnTo>
                  <a:lnTo>
                    <a:pt x="1143985" y="1223379"/>
                  </a:lnTo>
                  <a:lnTo>
                    <a:pt x="1150092" y="1223379"/>
                  </a:lnTo>
                  <a:lnTo>
                    <a:pt x="1186950" y="1223379"/>
                  </a:lnTo>
                  <a:lnTo>
                    <a:pt x="1186950" y="1216522"/>
                  </a:lnTo>
                  <a:lnTo>
                    <a:pt x="1217700" y="1216522"/>
                  </a:lnTo>
                  <a:lnTo>
                    <a:pt x="1217700" y="1202914"/>
                  </a:lnTo>
                  <a:lnTo>
                    <a:pt x="1266987" y="1202914"/>
                  </a:lnTo>
                  <a:lnTo>
                    <a:pt x="1266987" y="1196057"/>
                  </a:lnTo>
                  <a:lnTo>
                    <a:pt x="1273094" y="1196057"/>
                  </a:lnTo>
                  <a:lnTo>
                    <a:pt x="1273094" y="1189200"/>
                  </a:lnTo>
                  <a:lnTo>
                    <a:pt x="1279202" y="1189200"/>
                  </a:lnTo>
                  <a:lnTo>
                    <a:pt x="1279202" y="1182343"/>
                  </a:lnTo>
                  <a:lnTo>
                    <a:pt x="1285416" y="1182343"/>
                  </a:lnTo>
                  <a:lnTo>
                    <a:pt x="1291523" y="1182343"/>
                  </a:lnTo>
                  <a:lnTo>
                    <a:pt x="1297738" y="1182343"/>
                  </a:lnTo>
                  <a:lnTo>
                    <a:pt x="1303845" y="1182343"/>
                  </a:lnTo>
                  <a:lnTo>
                    <a:pt x="1303845" y="1168521"/>
                  </a:lnTo>
                  <a:lnTo>
                    <a:pt x="1309952" y="1168521"/>
                  </a:lnTo>
                  <a:lnTo>
                    <a:pt x="1309952" y="1161557"/>
                  </a:lnTo>
                  <a:lnTo>
                    <a:pt x="1316167" y="1161557"/>
                  </a:lnTo>
                  <a:lnTo>
                    <a:pt x="1322274" y="1161557"/>
                  </a:lnTo>
                  <a:lnTo>
                    <a:pt x="1328488" y="1161557"/>
                  </a:lnTo>
                  <a:lnTo>
                    <a:pt x="1334595" y="1161557"/>
                  </a:lnTo>
                  <a:lnTo>
                    <a:pt x="1340703" y="1161557"/>
                  </a:lnTo>
                  <a:lnTo>
                    <a:pt x="1340703" y="1147628"/>
                  </a:lnTo>
                  <a:lnTo>
                    <a:pt x="1371453" y="1147628"/>
                  </a:lnTo>
                  <a:lnTo>
                    <a:pt x="1371453" y="1140663"/>
                  </a:lnTo>
                  <a:lnTo>
                    <a:pt x="1377668" y="1140663"/>
                  </a:lnTo>
                  <a:lnTo>
                    <a:pt x="1377668" y="1133592"/>
                  </a:lnTo>
                  <a:lnTo>
                    <a:pt x="1383775" y="1133592"/>
                  </a:lnTo>
                  <a:lnTo>
                    <a:pt x="1426847" y="1133592"/>
                  </a:lnTo>
                  <a:lnTo>
                    <a:pt x="1426847" y="1119341"/>
                  </a:lnTo>
                  <a:lnTo>
                    <a:pt x="1432954" y="1119341"/>
                  </a:lnTo>
                  <a:lnTo>
                    <a:pt x="1432954" y="1112270"/>
                  </a:lnTo>
                  <a:lnTo>
                    <a:pt x="1439169" y="1112270"/>
                  </a:lnTo>
                  <a:lnTo>
                    <a:pt x="1445276" y="1112270"/>
                  </a:lnTo>
                  <a:lnTo>
                    <a:pt x="1451383" y="1112270"/>
                  </a:lnTo>
                  <a:lnTo>
                    <a:pt x="1457598" y="1112270"/>
                  </a:lnTo>
                  <a:lnTo>
                    <a:pt x="1457598" y="1105091"/>
                  </a:lnTo>
                  <a:lnTo>
                    <a:pt x="1500670" y="1105091"/>
                  </a:lnTo>
                  <a:lnTo>
                    <a:pt x="1500670" y="1097913"/>
                  </a:lnTo>
                  <a:lnTo>
                    <a:pt x="1506777" y="1097913"/>
                  </a:lnTo>
                  <a:lnTo>
                    <a:pt x="1506777" y="1090734"/>
                  </a:lnTo>
                  <a:lnTo>
                    <a:pt x="1512884" y="1090734"/>
                  </a:lnTo>
                  <a:lnTo>
                    <a:pt x="1519099" y="1090734"/>
                  </a:lnTo>
                  <a:lnTo>
                    <a:pt x="1525206" y="1090734"/>
                  </a:lnTo>
                  <a:lnTo>
                    <a:pt x="1525206" y="1083448"/>
                  </a:lnTo>
                  <a:lnTo>
                    <a:pt x="1537528" y="1083448"/>
                  </a:lnTo>
                  <a:lnTo>
                    <a:pt x="1543635" y="1083448"/>
                  </a:lnTo>
                  <a:lnTo>
                    <a:pt x="1543635" y="1076162"/>
                  </a:lnTo>
                  <a:lnTo>
                    <a:pt x="1549849" y="1076162"/>
                  </a:lnTo>
                  <a:lnTo>
                    <a:pt x="1555957" y="1076162"/>
                  </a:lnTo>
                  <a:lnTo>
                    <a:pt x="1555957" y="1068876"/>
                  </a:lnTo>
                  <a:lnTo>
                    <a:pt x="1562171" y="1068876"/>
                  </a:lnTo>
                  <a:lnTo>
                    <a:pt x="1568278" y="1068876"/>
                  </a:lnTo>
                  <a:lnTo>
                    <a:pt x="1568278" y="1061590"/>
                  </a:lnTo>
                  <a:lnTo>
                    <a:pt x="1580600" y="1061590"/>
                  </a:lnTo>
                  <a:lnTo>
                    <a:pt x="1580600" y="1039626"/>
                  </a:lnTo>
                  <a:lnTo>
                    <a:pt x="1586707" y="1039626"/>
                  </a:lnTo>
                  <a:lnTo>
                    <a:pt x="1648208" y="1039626"/>
                  </a:lnTo>
                  <a:lnTo>
                    <a:pt x="1648208" y="1032233"/>
                  </a:lnTo>
                  <a:lnTo>
                    <a:pt x="1654423" y="1032233"/>
                  </a:lnTo>
                  <a:lnTo>
                    <a:pt x="1660530" y="1032233"/>
                  </a:lnTo>
                  <a:lnTo>
                    <a:pt x="1666637" y="1032233"/>
                  </a:lnTo>
                  <a:lnTo>
                    <a:pt x="1666637" y="1024840"/>
                  </a:lnTo>
                  <a:lnTo>
                    <a:pt x="1801961" y="1024840"/>
                  </a:lnTo>
                  <a:lnTo>
                    <a:pt x="1801961" y="1017232"/>
                  </a:lnTo>
                  <a:lnTo>
                    <a:pt x="1808176" y="1017232"/>
                  </a:lnTo>
                  <a:lnTo>
                    <a:pt x="1808176" y="1009625"/>
                  </a:lnTo>
                  <a:lnTo>
                    <a:pt x="1814283" y="1009625"/>
                  </a:lnTo>
                  <a:lnTo>
                    <a:pt x="1820390" y="1009625"/>
                  </a:lnTo>
                  <a:lnTo>
                    <a:pt x="1826604" y="1009625"/>
                  </a:lnTo>
                  <a:lnTo>
                    <a:pt x="1826604" y="1001911"/>
                  </a:lnTo>
                  <a:lnTo>
                    <a:pt x="1845033" y="1001911"/>
                  </a:lnTo>
                  <a:lnTo>
                    <a:pt x="1845033" y="986589"/>
                  </a:lnTo>
                  <a:lnTo>
                    <a:pt x="1851141" y="986589"/>
                  </a:lnTo>
                  <a:lnTo>
                    <a:pt x="1851141" y="978982"/>
                  </a:lnTo>
                  <a:lnTo>
                    <a:pt x="1857355" y="978982"/>
                  </a:lnTo>
                  <a:lnTo>
                    <a:pt x="1863462" y="978982"/>
                  </a:lnTo>
                  <a:lnTo>
                    <a:pt x="1869677" y="978982"/>
                  </a:lnTo>
                  <a:lnTo>
                    <a:pt x="1875784" y="978982"/>
                  </a:lnTo>
                  <a:lnTo>
                    <a:pt x="1875784" y="971267"/>
                  </a:lnTo>
                  <a:lnTo>
                    <a:pt x="1881891" y="971267"/>
                  </a:lnTo>
                  <a:lnTo>
                    <a:pt x="1888106" y="971267"/>
                  </a:lnTo>
                  <a:lnTo>
                    <a:pt x="1888106" y="963553"/>
                  </a:lnTo>
                  <a:lnTo>
                    <a:pt x="1924963" y="963553"/>
                  </a:lnTo>
                  <a:lnTo>
                    <a:pt x="1924963" y="955731"/>
                  </a:lnTo>
                  <a:lnTo>
                    <a:pt x="1931178" y="955731"/>
                  </a:lnTo>
                  <a:lnTo>
                    <a:pt x="1931178" y="948017"/>
                  </a:lnTo>
                  <a:lnTo>
                    <a:pt x="1937285" y="948017"/>
                  </a:lnTo>
                  <a:lnTo>
                    <a:pt x="1943392" y="948017"/>
                  </a:lnTo>
                  <a:lnTo>
                    <a:pt x="1949607" y="948017"/>
                  </a:lnTo>
                  <a:lnTo>
                    <a:pt x="1949607" y="940195"/>
                  </a:lnTo>
                  <a:lnTo>
                    <a:pt x="1980357" y="940195"/>
                  </a:lnTo>
                  <a:lnTo>
                    <a:pt x="1980357" y="932267"/>
                  </a:lnTo>
                  <a:lnTo>
                    <a:pt x="2023430" y="932267"/>
                  </a:lnTo>
                  <a:lnTo>
                    <a:pt x="2023430" y="924445"/>
                  </a:lnTo>
                  <a:lnTo>
                    <a:pt x="2029537" y="924445"/>
                  </a:lnTo>
                  <a:lnTo>
                    <a:pt x="2029537" y="916516"/>
                  </a:lnTo>
                  <a:lnTo>
                    <a:pt x="2035644" y="916516"/>
                  </a:lnTo>
                  <a:lnTo>
                    <a:pt x="2097145" y="916516"/>
                  </a:lnTo>
                  <a:lnTo>
                    <a:pt x="2097145" y="908480"/>
                  </a:lnTo>
                  <a:lnTo>
                    <a:pt x="2103360" y="908480"/>
                  </a:lnTo>
                  <a:lnTo>
                    <a:pt x="2109467" y="908480"/>
                  </a:lnTo>
                  <a:lnTo>
                    <a:pt x="2115681" y="908480"/>
                  </a:lnTo>
                  <a:lnTo>
                    <a:pt x="2121788" y="908480"/>
                  </a:lnTo>
                  <a:lnTo>
                    <a:pt x="2121788" y="900337"/>
                  </a:lnTo>
                  <a:lnTo>
                    <a:pt x="2158646" y="900337"/>
                  </a:lnTo>
                  <a:lnTo>
                    <a:pt x="2158646" y="892302"/>
                  </a:lnTo>
                  <a:lnTo>
                    <a:pt x="2164861" y="892302"/>
                  </a:lnTo>
                  <a:lnTo>
                    <a:pt x="2170968" y="892302"/>
                  </a:lnTo>
                  <a:lnTo>
                    <a:pt x="2177182" y="892302"/>
                  </a:lnTo>
                  <a:lnTo>
                    <a:pt x="2177182" y="884051"/>
                  </a:lnTo>
                  <a:lnTo>
                    <a:pt x="2250898" y="884051"/>
                  </a:lnTo>
                  <a:lnTo>
                    <a:pt x="2250898" y="875694"/>
                  </a:lnTo>
                  <a:lnTo>
                    <a:pt x="2257112" y="875694"/>
                  </a:lnTo>
                  <a:lnTo>
                    <a:pt x="2263220" y="875694"/>
                  </a:lnTo>
                  <a:lnTo>
                    <a:pt x="2269434" y="875694"/>
                  </a:lnTo>
                  <a:lnTo>
                    <a:pt x="2269434" y="867337"/>
                  </a:lnTo>
                  <a:lnTo>
                    <a:pt x="2306292" y="867337"/>
                  </a:lnTo>
                  <a:lnTo>
                    <a:pt x="2306292" y="858872"/>
                  </a:lnTo>
                  <a:lnTo>
                    <a:pt x="2312399" y="858872"/>
                  </a:lnTo>
                  <a:lnTo>
                    <a:pt x="2318613" y="858872"/>
                  </a:lnTo>
                  <a:lnTo>
                    <a:pt x="2324721" y="858872"/>
                  </a:lnTo>
                  <a:lnTo>
                    <a:pt x="2324721" y="850301"/>
                  </a:lnTo>
                  <a:lnTo>
                    <a:pt x="2330935" y="850301"/>
                  </a:lnTo>
                  <a:lnTo>
                    <a:pt x="2337042" y="850301"/>
                  </a:lnTo>
                  <a:lnTo>
                    <a:pt x="2337042" y="833265"/>
                  </a:lnTo>
                  <a:lnTo>
                    <a:pt x="2373900" y="833265"/>
                  </a:lnTo>
                  <a:lnTo>
                    <a:pt x="2373900" y="816014"/>
                  </a:lnTo>
                  <a:lnTo>
                    <a:pt x="2404651" y="816014"/>
                  </a:lnTo>
                  <a:lnTo>
                    <a:pt x="2404651" y="807229"/>
                  </a:lnTo>
                  <a:lnTo>
                    <a:pt x="2410865" y="807229"/>
                  </a:lnTo>
                  <a:lnTo>
                    <a:pt x="2416972" y="807229"/>
                  </a:lnTo>
                  <a:lnTo>
                    <a:pt x="2423187" y="807229"/>
                  </a:lnTo>
                  <a:lnTo>
                    <a:pt x="2423187" y="798550"/>
                  </a:lnTo>
                  <a:lnTo>
                    <a:pt x="2429294" y="798550"/>
                  </a:lnTo>
                  <a:lnTo>
                    <a:pt x="2435401" y="798550"/>
                  </a:lnTo>
                  <a:lnTo>
                    <a:pt x="2435401" y="789764"/>
                  </a:lnTo>
                  <a:lnTo>
                    <a:pt x="2441616" y="789764"/>
                  </a:lnTo>
                  <a:lnTo>
                    <a:pt x="2441616" y="780978"/>
                  </a:lnTo>
                  <a:lnTo>
                    <a:pt x="2447723" y="780978"/>
                  </a:lnTo>
                  <a:lnTo>
                    <a:pt x="2453937" y="780978"/>
                  </a:lnTo>
                  <a:lnTo>
                    <a:pt x="2453937" y="772085"/>
                  </a:lnTo>
                  <a:lnTo>
                    <a:pt x="2460045" y="772085"/>
                  </a:lnTo>
                  <a:lnTo>
                    <a:pt x="2460045" y="763299"/>
                  </a:lnTo>
                  <a:lnTo>
                    <a:pt x="2466152" y="763299"/>
                  </a:lnTo>
                  <a:lnTo>
                    <a:pt x="2472366" y="763299"/>
                  </a:lnTo>
                  <a:lnTo>
                    <a:pt x="2472366" y="754513"/>
                  </a:lnTo>
                  <a:lnTo>
                    <a:pt x="2478474" y="754513"/>
                  </a:lnTo>
                  <a:lnTo>
                    <a:pt x="2484688" y="754513"/>
                  </a:lnTo>
                  <a:lnTo>
                    <a:pt x="2490795" y="754513"/>
                  </a:lnTo>
                  <a:lnTo>
                    <a:pt x="2490795" y="736727"/>
                  </a:lnTo>
                  <a:lnTo>
                    <a:pt x="2496902" y="736727"/>
                  </a:lnTo>
                  <a:lnTo>
                    <a:pt x="2527653" y="736727"/>
                  </a:lnTo>
                  <a:lnTo>
                    <a:pt x="2527653" y="718834"/>
                  </a:lnTo>
                  <a:lnTo>
                    <a:pt x="2533867" y="718834"/>
                  </a:lnTo>
                  <a:lnTo>
                    <a:pt x="2533867" y="709941"/>
                  </a:lnTo>
                  <a:lnTo>
                    <a:pt x="2539975" y="709941"/>
                  </a:lnTo>
                  <a:lnTo>
                    <a:pt x="2546189" y="709941"/>
                  </a:lnTo>
                  <a:lnTo>
                    <a:pt x="2552296" y="709941"/>
                  </a:lnTo>
                  <a:lnTo>
                    <a:pt x="2558404" y="709941"/>
                  </a:lnTo>
                  <a:lnTo>
                    <a:pt x="2558404" y="700941"/>
                  </a:lnTo>
                  <a:lnTo>
                    <a:pt x="2564618" y="700941"/>
                  </a:lnTo>
                  <a:lnTo>
                    <a:pt x="2570725" y="700941"/>
                  </a:lnTo>
                  <a:lnTo>
                    <a:pt x="2570725" y="691834"/>
                  </a:lnTo>
                  <a:lnTo>
                    <a:pt x="2576940" y="691834"/>
                  </a:lnTo>
                  <a:lnTo>
                    <a:pt x="2583047" y="691834"/>
                  </a:lnTo>
                  <a:lnTo>
                    <a:pt x="2583047" y="682833"/>
                  </a:lnTo>
                  <a:lnTo>
                    <a:pt x="2589154" y="682833"/>
                  </a:lnTo>
                  <a:lnTo>
                    <a:pt x="2589154" y="673726"/>
                  </a:lnTo>
                  <a:lnTo>
                    <a:pt x="2595369" y="673726"/>
                  </a:lnTo>
                  <a:lnTo>
                    <a:pt x="2601476" y="673726"/>
                  </a:lnTo>
                  <a:lnTo>
                    <a:pt x="2607690" y="673726"/>
                  </a:lnTo>
                  <a:lnTo>
                    <a:pt x="2607690" y="664619"/>
                  </a:lnTo>
                  <a:lnTo>
                    <a:pt x="2613797" y="664619"/>
                  </a:lnTo>
                  <a:lnTo>
                    <a:pt x="2619905" y="664619"/>
                  </a:lnTo>
                  <a:lnTo>
                    <a:pt x="2626119" y="664619"/>
                  </a:lnTo>
                  <a:lnTo>
                    <a:pt x="2632226" y="664619"/>
                  </a:lnTo>
                  <a:lnTo>
                    <a:pt x="2632226" y="655512"/>
                  </a:lnTo>
                  <a:lnTo>
                    <a:pt x="2638441" y="655512"/>
                  </a:lnTo>
                  <a:lnTo>
                    <a:pt x="2644548" y="655512"/>
                  </a:lnTo>
                  <a:lnTo>
                    <a:pt x="2644548" y="646297"/>
                  </a:lnTo>
                  <a:lnTo>
                    <a:pt x="2730692" y="646297"/>
                  </a:lnTo>
                  <a:lnTo>
                    <a:pt x="2730692" y="636975"/>
                  </a:lnTo>
                  <a:lnTo>
                    <a:pt x="2736800" y="636975"/>
                  </a:lnTo>
                  <a:lnTo>
                    <a:pt x="2749121" y="636975"/>
                  </a:lnTo>
                  <a:lnTo>
                    <a:pt x="2749121" y="627547"/>
                  </a:lnTo>
                  <a:lnTo>
                    <a:pt x="2755229" y="627547"/>
                  </a:lnTo>
                  <a:lnTo>
                    <a:pt x="2755229" y="618118"/>
                  </a:lnTo>
                  <a:lnTo>
                    <a:pt x="2761443" y="618118"/>
                  </a:lnTo>
                  <a:lnTo>
                    <a:pt x="2767550" y="618118"/>
                  </a:lnTo>
                  <a:lnTo>
                    <a:pt x="2767550" y="608689"/>
                  </a:lnTo>
                  <a:lnTo>
                    <a:pt x="2773658" y="608689"/>
                  </a:lnTo>
                  <a:lnTo>
                    <a:pt x="2773658" y="599261"/>
                  </a:lnTo>
                  <a:lnTo>
                    <a:pt x="2779872" y="599261"/>
                  </a:lnTo>
                  <a:lnTo>
                    <a:pt x="2785979" y="599261"/>
                  </a:lnTo>
                  <a:lnTo>
                    <a:pt x="2792194" y="599261"/>
                  </a:lnTo>
                  <a:lnTo>
                    <a:pt x="2798301" y="599261"/>
                  </a:lnTo>
                  <a:lnTo>
                    <a:pt x="2804408" y="599261"/>
                  </a:lnTo>
                  <a:lnTo>
                    <a:pt x="2810623" y="599261"/>
                  </a:lnTo>
                  <a:lnTo>
                    <a:pt x="2810623" y="589725"/>
                  </a:lnTo>
                  <a:lnTo>
                    <a:pt x="2816730" y="589725"/>
                  </a:lnTo>
                  <a:lnTo>
                    <a:pt x="2822944" y="589725"/>
                  </a:lnTo>
                  <a:lnTo>
                    <a:pt x="2822944" y="580189"/>
                  </a:lnTo>
                  <a:lnTo>
                    <a:pt x="2829051" y="580189"/>
                  </a:lnTo>
                  <a:lnTo>
                    <a:pt x="2835159" y="580189"/>
                  </a:lnTo>
                  <a:lnTo>
                    <a:pt x="2835159" y="570653"/>
                  </a:lnTo>
                  <a:lnTo>
                    <a:pt x="2841373" y="570653"/>
                  </a:lnTo>
                  <a:lnTo>
                    <a:pt x="2847480" y="570653"/>
                  </a:lnTo>
                  <a:lnTo>
                    <a:pt x="2853695" y="570653"/>
                  </a:lnTo>
                  <a:lnTo>
                    <a:pt x="2853695" y="561010"/>
                  </a:lnTo>
                  <a:lnTo>
                    <a:pt x="3019662" y="561010"/>
                  </a:lnTo>
                  <a:lnTo>
                    <a:pt x="3019662" y="550938"/>
                  </a:lnTo>
                  <a:lnTo>
                    <a:pt x="3075056" y="550938"/>
                  </a:lnTo>
                  <a:lnTo>
                    <a:pt x="3075056" y="540652"/>
                  </a:lnTo>
                  <a:lnTo>
                    <a:pt x="3093485" y="540652"/>
                  </a:lnTo>
                  <a:lnTo>
                    <a:pt x="3093485" y="530366"/>
                  </a:lnTo>
                  <a:lnTo>
                    <a:pt x="3099699" y="530366"/>
                  </a:lnTo>
                  <a:lnTo>
                    <a:pt x="3105807" y="530366"/>
                  </a:lnTo>
                  <a:lnTo>
                    <a:pt x="3111914" y="530366"/>
                  </a:lnTo>
                  <a:lnTo>
                    <a:pt x="3118128" y="530366"/>
                  </a:lnTo>
                  <a:lnTo>
                    <a:pt x="3124235" y="530366"/>
                  </a:lnTo>
                  <a:lnTo>
                    <a:pt x="3124235" y="519866"/>
                  </a:lnTo>
                  <a:lnTo>
                    <a:pt x="3130450" y="519866"/>
                  </a:lnTo>
                  <a:lnTo>
                    <a:pt x="3130450" y="509473"/>
                  </a:lnTo>
                  <a:lnTo>
                    <a:pt x="3136557" y="509473"/>
                  </a:lnTo>
                  <a:lnTo>
                    <a:pt x="3142664" y="509473"/>
                  </a:lnTo>
                  <a:lnTo>
                    <a:pt x="3148879" y="509473"/>
                  </a:lnTo>
                  <a:lnTo>
                    <a:pt x="3148879" y="498973"/>
                  </a:lnTo>
                  <a:lnTo>
                    <a:pt x="3154986" y="498973"/>
                  </a:lnTo>
                  <a:lnTo>
                    <a:pt x="3154986" y="488473"/>
                  </a:lnTo>
                  <a:lnTo>
                    <a:pt x="3161200" y="488473"/>
                  </a:lnTo>
                  <a:lnTo>
                    <a:pt x="3167308" y="488473"/>
                  </a:lnTo>
                  <a:lnTo>
                    <a:pt x="3167308" y="467365"/>
                  </a:lnTo>
                  <a:lnTo>
                    <a:pt x="3179629" y="467365"/>
                  </a:lnTo>
                  <a:lnTo>
                    <a:pt x="3222702" y="467365"/>
                  </a:lnTo>
                  <a:lnTo>
                    <a:pt x="3222702" y="456651"/>
                  </a:lnTo>
                  <a:lnTo>
                    <a:pt x="3228809" y="456651"/>
                  </a:lnTo>
                  <a:lnTo>
                    <a:pt x="3234916" y="456651"/>
                  </a:lnTo>
                  <a:lnTo>
                    <a:pt x="3241130" y="456651"/>
                  </a:lnTo>
                  <a:lnTo>
                    <a:pt x="3241130" y="445829"/>
                  </a:lnTo>
                  <a:lnTo>
                    <a:pt x="3247238" y="445829"/>
                  </a:lnTo>
                  <a:lnTo>
                    <a:pt x="3253452" y="445829"/>
                  </a:lnTo>
                  <a:lnTo>
                    <a:pt x="3259559" y="445829"/>
                  </a:lnTo>
                  <a:lnTo>
                    <a:pt x="3265667" y="445829"/>
                  </a:lnTo>
                  <a:lnTo>
                    <a:pt x="3265667" y="434900"/>
                  </a:lnTo>
                  <a:lnTo>
                    <a:pt x="3394883" y="434900"/>
                  </a:lnTo>
                  <a:lnTo>
                    <a:pt x="3394883" y="423436"/>
                  </a:lnTo>
                  <a:lnTo>
                    <a:pt x="3462492" y="423436"/>
                  </a:lnTo>
                  <a:lnTo>
                    <a:pt x="3462492" y="411650"/>
                  </a:lnTo>
                  <a:lnTo>
                    <a:pt x="3468706" y="411650"/>
                  </a:lnTo>
                  <a:lnTo>
                    <a:pt x="3468706" y="399864"/>
                  </a:lnTo>
                  <a:lnTo>
                    <a:pt x="3474813" y="399864"/>
                  </a:lnTo>
                  <a:lnTo>
                    <a:pt x="3542422" y="399864"/>
                  </a:lnTo>
                  <a:lnTo>
                    <a:pt x="3542422" y="387757"/>
                  </a:lnTo>
                  <a:lnTo>
                    <a:pt x="3548636" y="387757"/>
                  </a:lnTo>
                  <a:lnTo>
                    <a:pt x="3548636" y="375649"/>
                  </a:lnTo>
                  <a:lnTo>
                    <a:pt x="3554743" y="375649"/>
                  </a:lnTo>
                  <a:lnTo>
                    <a:pt x="3597816" y="375649"/>
                  </a:lnTo>
                  <a:lnTo>
                    <a:pt x="3597816" y="363328"/>
                  </a:lnTo>
                  <a:lnTo>
                    <a:pt x="3653209" y="363328"/>
                  </a:lnTo>
                  <a:lnTo>
                    <a:pt x="3653209" y="350685"/>
                  </a:lnTo>
                  <a:lnTo>
                    <a:pt x="3659317" y="350685"/>
                  </a:lnTo>
                  <a:lnTo>
                    <a:pt x="3665424" y="350685"/>
                  </a:lnTo>
                  <a:lnTo>
                    <a:pt x="3665424" y="338041"/>
                  </a:lnTo>
                  <a:lnTo>
                    <a:pt x="3782319" y="338041"/>
                  </a:lnTo>
                  <a:lnTo>
                    <a:pt x="3782319" y="324755"/>
                  </a:lnTo>
                  <a:lnTo>
                    <a:pt x="3813070" y="324755"/>
                  </a:lnTo>
                  <a:lnTo>
                    <a:pt x="3813070" y="311255"/>
                  </a:lnTo>
                  <a:lnTo>
                    <a:pt x="3819177" y="311255"/>
                  </a:lnTo>
                  <a:lnTo>
                    <a:pt x="3819177" y="297648"/>
                  </a:lnTo>
                  <a:lnTo>
                    <a:pt x="3825391" y="297648"/>
                  </a:lnTo>
                  <a:lnTo>
                    <a:pt x="3825391" y="284040"/>
                  </a:lnTo>
                  <a:lnTo>
                    <a:pt x="3831498" y="284040"/>
                  </a:lnTo>
                  <a:lnTo>
                    <a:pt x="3837713" y="284040"/>
                  </a:lnTo>
                  <a:lnTo>
                    <a:pt x="3991466" y="284040"/>
                  </a:lnTo>
                  <a:lnTo>
                    <a:pt x="3991466" y="269576"/>
                  </a:lnTo>
                  <a:lnTo>
                    <a:pt x="4083717" y="269576"/>
                  </a:lnTo>
                  <a:lnTo>
                    <a:pt x="4083717" y="254790"/>
                  </a:lnTo>
                  <a:lnTo>
                    <a:pt x="4194398" y="254790"/>
                  </a:lnTo>
                  <a:lnTo>
                    <a:pt x="4194398" y="223611"/>
                  </a:lnTo>
                  <a:lnTo>
                    <a:pt x="4200505" y="223611"/>
                  </a:lnTo>
                  <a:lnTo>
                    <a:pt x="4206720" y="223611"/>
                  </a:lnTo>
                  <a:lnTo>
                    <a:pt x="4212827" y="223611"/>
                  </a:lnTo>
                  <a:lnTo>
                    <a:pt x="4218934" y="223611"/>
                  </a:lnTo>
                  <a:lnTo>
                    <a:pt x="4218934" y="192324"/>
                  </a:lnTo>
                  <a:lnTo>
                    <a:pt x="4255899" y="192324"/>
                  </a:lnTo>
                  <a:lnTo>
                    <a:pt x="4255899" y="176360"/>
                  </a:lnTo>
                  <a:lnTo>
                    <a:pt x="4286650" y="176360"/>
                  </a:lnTo>
                  <a:lnTo>
                    <a:pt x="4286650" y="160181"/>
                  </a:lnTo>
                  <a:lnTo>
                    <a:pt x="4298971" y="160181"/>
                  </a:lnTo>
                  <a:lnTo>
                    <a:pt x="4298971" y="143895"/>
                  </a:lnTo>
                  <a:lnTo>
                    <a:pt x="4305079" y="143895"/>
                  </a:lnTo>
                  <a:lnTo>
                    <a:pt x="4335829" y="143895"/>
                  </a:lnTo>
                  <a:lnTo>
                    <a:pt x="4335829" y="127395"/>
                  </a:lnTo>
                  <a:lnTo>
                    <a:pt x="4378901" y="127395"/>
                  </a:lnTo>
                  <a:lnTo>
                    <a:pt x="4378901" y="110573"/>
                  </a:lnTo>
                  <a:lnTo>
                    <a:pt x="4385009" y="110573"/>
                  </a:lnTo>
                  <a:lnTo>
                    <a:pt x="4391223" y="110573"/>
                  </a:lnTo>
                  <a:lnTo>
                    <a:pt x="4391223" y="93537"/>
                  </a:lnTo>
                  <a:lnTo>
                    <a:pt x="4428081" y="93537"/>
                  </a:lnTo>
                  <a:lnTo>
                    <a:pt x="4428081" y="76179"/>
                  </a:lnTo>
                  <a:lnTo>
                    <a:pt x="4440402" y="76179"/>
                  </a:lnTo>
                  <a:lnTo>
                    <a:pt x="4446510" y="76179"/>
                  </a:lnTo>
                  <a:lnTo>
                    <a:pt x="4452724" y="76179"/>
                  </a:lnTo>
                  <a:lnTo>
                    <a:pt x="4452724" y="58715"/>
                  </a:lnTo>
                  <a:lnTo>
                    <a:pt x="4643335" y="58715"/>
                  </a:lnTo>
                  <a:lnTo>
                    <a:pt x="4643335" y="39215"/>
                  </a:lnTo>
                  <a:lnTo>
                    <a:pt x="4649442" y="39215"/>
                  </a:lnTo>
                  <a:lnTo>
                    <a:pt x="4649442" y="0"/>
                  </a:lnTo>
                  <a:lnTo>
                    <a:pt x="4655656" y="0"/>
                  </a:lnTo>
                  <a:lnTo>
                    <a:pt x="4710943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619C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58" name="Title 1">
            <a:extLst>
              <a:ext uri="{FF2B5EF4-FFF2-40B4-BE49-F238E27FC236}">
                <a16:creationId xmlns:a16="http://schemas.microsoft.com/office/drawing/2014/main" id="{87006451-EAE4-CCCA-F36B-AB507A622701}"/>
              </a:ext>
            </a:extLst>
          </p:cNvPr>
          <p:cNvSpPr txBox="1">
            <a:spLocks/>
          </p:cNvSpPr>
          <p:nvPr/>
        </p:nvSpPr>
        <p:spPr>
          <a:xfrm>
            <a:off x="3393314" y="3241603"/>
            <a:ext cx="7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A38"/>
                </a:solidFill>
              </a:rPr>
              <a:t>4.9%</a:t>
            </a:r>
          </a:p>
        </p:txBody>
      </p:sp>
      <p:sp>
        <p:nvSpPr>
          <p:cNvPr id="172" name="Title 1">
            <a:extLst>
              <a:ext uri="{FF2B5EF4-FFF2-40B4-BE49-F238E27FC236}">
                <a16:creationId xmlns:a16="http://schemas.microsoft.com/office/drawing/2014/main" id="{BCCA9A5E-6E02-3BA2-B087-A435A9DCBE3D}"/>
              </a:ext>
            </a:extLst>
          </p:cNvPr>
          <p:cNvSpPr txBox="1">
            <a:spLocks/>
          </p:cNvSpPr>
          <p:nvPr/>
        </p:nvSpPr>
        <p:spPr>
          <a:xfrm>
            <a:off x="3932484" y="3262482"/>
            <a:ext cx="64008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00920D90-02A0-39FD-C8C6-7E45558DC5E3}"/>
              </a:ext>
            </a:extLst>
          </p:cNvPr>
          <p:cNvSpPr txBox="1">
            <a:spLocks/>
          </p:cNvSpPr>
          <p:nvPr/>
        </p:nvSpPr>
        <p:spPr>
          <a:xfrm>
            <a:off x="3932484" y="3912287"/>
            <a:ext cx="64008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5%</a:t>
            </a:r>
          </a:p>
        </p:txBody>
      </p:sp>
      <p:grpSp>
        <p:nvGrpSpPr>
          <p:cNvPr id="174" name="Group 1475">
            <a:extLst>
              <a:ext uri="{FF2B5EF4-FFF2-40B4-BE49-F238E27FC236}">
                <a16:creationId xmlns:a16="http://schemas.microsoft.com/office/drawing/2014/main" id="{8855E1D3-8340-D3DA-5AED-D7CC5C927D19}"/>
              </a:ext>
            </a:extLst>
          </p:cNvPr>
          <p:cNvGrpSpPr>
            <a:grpSpLocks/>
          </p:cNvGrpSpPr>
          <p:nvPr/>
        </p:nvGrpSpPr>
        <p:grpSpPr>
          <a:xfrm>
            <a:off x="4516715" y="2005758"/>
            <a:ext cx="2880000" cy="2880000"/>
            <a:chOff x="0" y="0"/>
            <a:chExt cx="4968387" cy="4639429"/>
          </a:xfrm>
        </p:grpSpPr>
        <p:sp>
          <p:nvSpPr>
            <p:cNvPr id="175" name="Graphic 1476">
              <a:extLst>
                <a:ext uri="{FF2B5EF4-FFF2-40B4-BE49-F238E27FC236}">
                  <a16:creationId xmlns:a16="http://schemas.microsoft.com/office/drawing/2014/main" id="{7C50E9AB-E2E6-C5D3-C1CD-F294FBB69D94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76" name="Graphic 1477">
              <a:extLst>
                <a:ext uri="{FF2B5EF4-FFF2-40B4-BE49-F238E27FC236}">
                  <a16:creationId xmlns:a16="http://schemas.microsoft.com/office/drawing/2014/main" id="{D1BF4A2A-0A21-3BB3-F773-0CA6BB437972}"/>
                </a:ext>
              </a:extLst>
            </p:cNvPr>
            <p:cNvSpPr/>
            <p:nvPr/>
          </p:nvSpPr>
          <p:spPr>
            <a:xfrm>
              <a:off x="0" y="261969"/>
              <a:ext cx="29845" cy="4138295"/>
            </a:xfrm>
            <a:custGeom>
              <a:avLst/>
              <a:gdLst/>
              <a:ahLst/>
              <a:cxnLst/>
              <a:rect l="l" t="t" r="r" b="b"/>
              <a:pathLst>
                <a:path w="29845" h="4138295">
                  <a:moveTo>
                    <a:pt x="0" y="4138147"/>
                  </a:moveTo>
                  <a:lnTo>
                    <a:pt x="29357" y="4138147"/>
                  </a:lnTo>
                </a:path>
                <a:path w="29845" h="4138295">
                  <a:moveTo>
                    <a:pt x="0" y="3103556"/>
                  </a:moveTo>
                  <a:lnTo>
                    <a:pt x="29357" y="3103556"/>
                  </a:lnTo>
                </a:path>
                <a:path w="29845" h="4138295">
                  <a:moveTo>
                    <a:pt x="0" y="2069073"/>
                  </a:moveTo>
                  <a:lnTo>
                    <a:pt x="29357" y="2069073"/>
                  </a:lnTo>
                </a:path>
                <a:path w="29845" h="4138295">
                  <a:moveTo>
                    <a:pt x="0" y="1034590"/>
                  </a:moveTo>
                  <a:lnTo>
                    <a:pt x="29357" y="1034590"/>
                  </a:lnTo>
                </a:path>
                <a:path w="29845" h="4138295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77" name="Graphic 1478">
              <a:extLst>
                <a:ext uri="{FF2B5EF4-FFF2-40B4-BE49-F238E27FC236}">
                  <a16:creationId xmlns:a16="http://schemas.microsoft.com/office/drawing/2014/main" id="{AFD9261C-7F28-0ACF-CC35-10621CF116B9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78" name="Graphic 1479">
              <a:extLst>
                <a:ext uri="{FF2B5EF4-FFF2-40B4-BE49-F238E27FC236}">
                  <a16:creationId xmlns:a16="http://schemas.microsoft.com/office/drawing/2014/main" id="{A3BD57DC-DD24-0720-9138-8156188C4753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79" name="Title 1">
            <a:extLst>
              <a:ext uri="{FF2B5EF4-FFF2-40B4-BE49-F238E27FC236}">
                <a16:creationId xmlns:a16="http://schemas.microsoft.com/office/drawing/2014/main" id="{72022984-24B6-DDD1-8874-F4E960FBC734}"/>
              </a:ext>
            </a:extLst>
          </p:cNvPr>
          <p:cNvSpPr txBox="1">
            <a:spLocks/>
          </p:cNvSpPr>
          <p:nvPr/>
        </p:nvSpPr>
        <p:spPr>
          <a:xfrm>
            <a:off x="3932484" y="2634578"/>
            <a:ext cx="64008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15%</a:t>
            </a:r>
          </a:p>
        </p:txBody>
      </p:sp>
      <p:grpSp>
        <p:nvGrpSpPr>
          <p:cNvPr id="180" name="Group 196">
            <a:extLst>
              <a:ext uri="{FF2B5EF4-FFF2-40B4-BE49-F238E27FC236}">
                <a16:creationId xmlns:a16="http://schemas.microsoft.com/office/drawing/2014/main" id="{0FCC1223-6AF0-330B-88DE-FC1AD10E200C}"/>
              </a:ext>
            </a:extLst>
          </p:cNvPr>
          <p:cNvGrpSpPr>
            <a:grpSpLocks/>
          </p:cNvGrpSpPr>
          <p:nvPr/>
        </p:nvGrpSpPr>
        <p:grpSpPr>
          <a:xfrm>
            <a:off x="4671444" y="2292579"/>
            <a:ext cx="2699367" cy="2444230"/>
            <a:chOff x="5732" y="5732"/>
            <a:chExt cx="4714240" cy="3209462"/>
          </a:xfrm>
        </p:grpSpPr>
        <p:sp>
          <p:nvSpPr>
            <p:cNvPr id="181" name="Graphic 197">
              <a:extLst>
                <a:ext uri="{FF2B5EF4-FFF2-40B4-BE49-F238E27FC236}">
                  <a16:creationId xmlns:a16="http://schemas.microsoft.com/office/drawing/2014/main" id="{B2642989-6480-9A1B-6E4F-8B086B821559}"/>
                </a:ext>
              </a:extLst>
            </p:cNvPr>
            <p:cNvSpPr/>
            <p:nvPr/>
          </p:nvSpPr>
          <p:spPr>
            <a:xfrm>
              <a:off x="5732" y="2042984"/>
              <a:ext cx="4714240" cy="1172210"/>
            </a:xfrm>
            <a:custGeom>
              <a:avLst/>
              <a:gdLst/>
              <a:ahLst/>
              <a:cxnLst/>
              <a:rect l="l" t="t" r="r" b="b"/>
              <a:pathLst>
                <a:path w="4714240" h="1172210">
                  <a:moveTo>
                    <a:pt x="0" y="1171628"/>
                  </a:moveTo>
                  <a:lnTo>
                    <a:pt x="6214" y="1171628"/>
                  </a:lnTo>
                  <a:lnTo>
                    <a:pt x="6214" y="1161771"/>
                  </a:lnTo>
                  <a:lnTo>
                    <a:pt x="12321" y="1161771"/>
                  </a:lnTo>
                  <a:lnTo>
                    <a:pt x="18428" y="1161771"/>
                  </a:lnTo>
                  <a:lnTo>
                    <a:pt x="18428" y="1151914"/>
                  </a:lnTo>
                  <a:lnTo>
                    <a:pt x="24643" y="1151914"/>
                  </a:lnTo>
                  <a:lnTo>
                    <a:pt x="30750" y="1151914"/>
                  </a:lnTo>
                  <a:lnTo>
                    <a:pt x="30750" y="1132092"/>
                  </a:lnTo>
                  <a:lnTo>
                    <a:pt x="36964" y="1132092"/>
                  </a:lnTo>
                  <a:lnTo>
                    <a:pt x="43072" y="1132092"/>
                  </a:lnTo>
                  <a:lnTo>
                    <a:pt x="43072" y="1102198"/>
                  </a:lnTo>
                  <a:lnTo>
                    <a:pt x="49179" y="1102198"/>
                  </a:lnTo>
                  <a:lnTo>
                    <a:pt x="55393" y="1102198"/>
                  </a:lnTo>
                  <a:lnTo>
                    <a:pt x="55393" y="1092234"/>
                  </a:lnTo>
                  <a:lnTo>
                    <a:pt x="61501" y="1092234"/>
                  </a:lnTo>
                  <a:lnTo>
                    <a:pt x="92251" y="1092234"/>
                  </a:lnTo>
                  <a:lnTo>
                    <a:pt x="92251" y="1082055"/>
                  </a:lnTo>
                  <a:lnTo>
                    <a:pt x="147645" y="1082055"/>
                  </a:lnTo>
                  <a:lnTo>
                    <a:pt x="147645" y="1071769"/>
                  </a:lnTo>
                  <a:lnTo>
                    <a:pt x="153752" y="1071769"/>
                  </a:lnTo>
                  <a:lnTo>
                    <a:pt x="153752" y="1061376"/>
                  </a:lnTo>
                  <a:lnTo>
                    <a:pt x="159967" y="1061376"/>
                  </a:lnTo>
                  <a:lnTo>
                    <a:pt x="166074" y="1061376"/>
                  </a:lnTo>
                  <a:lnTo>
                    <a:pt x="172181" y="1061376"/>
                  </a:lnTo>
                  <a:lnTo>
                    <a:pt x="172181" y="1050876"/>
                  </a:lnTo>
                  <a:lnTo>
                    <a:pt x="264433" y="1050876"/>
                  </a:lnTo>
                  <a:lnTo>
                    <a:pt x="264433" y="1040161"/>
                  </a:lnTo>
                  <a:lnTo>
                    <a:pt x="270647" y="1040161"/>
                  </a:lnTo>
                  <a:lnTo>
                    <a:pt x="276755" y="1040161"/>
                  </a:lnTo>
                  <a:lnTo>
                    <a:pt x="289076" y="1040161"/>
                  </a:lnTo>
                  <a:lnTo>
                    <a:pt x="295183" y="1040161"/>
                  </a:lnTo>
                  <a:lnTo>
                    <a:pt x="295183" y="1029233"/>
                  </a:lnTo>
                  <a:lnTo>
                    <a:pt x="301398" y="1029233"/>
                  </a:lnTo>
                  <a:lnTo>
                    <a:pt x="307505" y="1029233"/>
                  </a:lnTo>
                  <a:lnTo>
                    <a:pt x="313720" y="1029233"/>
                  </a:lnTo>
                  <a:lnTo>
                    <a:pt x="319827" y="1029233"/>
                  </a:lnTo>
                  <a:lnTo>
                    <a:pt x="319827" y="1018304"/>
                  </a:lnTo>
                  <a:lnTo>
                    <a:pt x="325934" y="1018304"/>
                  </a:lnTo>
                  <a:lnTo>
                    <a:pt x="338256" y="1018304"/>
                  </a:lnTo>
                  <a:lnTo>
                    <a:pt x="344470" y="1018304"/>
                  </a:lnTo>
                  <a:lnTo>
                    <a:pt x="350577" y="1018304"/>
                  </a:lnTo>
                  <a:lnTo>
                    <a:pt x="350577" y="996232"/>
                  </a:lnTo>
                  <a:lnTo>
                    <a:pt x="418186" y="996232"/>
                  </a:lnTo>
                  <a:lnTo>
                    <a:pt x="418186" y="984982"/>
                  </a:lnTo>
                  <a:lnTo>
                    <a:pt x="467472" y="984982"/>
                  </a:lnTo>
                  <a:lnTo>
                    <a:pt x="467472" y="973517"/>
                  </a:lnTo>
                  <a:lnTo>
                    <a:pt x="473580" y="973517"/>
                  </a:lnTo>
                  <a:lnTo>
                    <a:pt x="479687" y="973517"/>
                  </a:lnTo>
                  <a:lnTo>
                    <a:pt x="485901" y="973517"/>
                  </a:lnTo>
                  <a:lnTo>
                    <a:pt x="492009" y="973517"/>
                  </a:lnTo>
                  <a:lnTo>
                    <a:pt x="492009" y="961946"/>
                  </a:lnTo>
                  <a:lnTo>
                    <a:pt x="584260" y="961946"/>
                  </a:lnTo>
                  <a:lnTo>
                    <a:pt x="584260" y="950053"/>
                  </a:lnTo>
                  <a:lnTo>
                    <a:pt x="590475" y="950053"/>
                  </a:lnTo>
                  <a:lnTo>
                    <a:pt x="596582" y="950053"/>
                  </a:lnTo>
                  <a:lnTo>
                    <a:pt x="602689" y="950053"/>
                  </a:lnTo>
                  <a:lnTo>
                    <a:pt x="602689" y="938052"/>
                  </a:lnTo>
                  <a:lnTo>
                    <a:pt x="608904" y="938052"/>
                  </a:lnTo>
                  <a:lnTo>
                    <a:pt x="615011" y="938052"/>
                  </a:lnTo>
                  <a:lnTo>
                    <a:pt x="621225" y="938052"/>
                  </a:lnTo>
                  <a:lnTo>
                    <a:pt x="621225" y="926052"/>
                  </a:lnTo>
                  <a:lnTo>
                    <a:pt x="670405" y="926052"/>
                  </a:lnTo>
                  <a:lnTo>
                    <a:pt x="670405" y="913731"/>
                  </a:lnTo>
                  <a:lnTo>
                    <a:pt x="688834" y="913731"/>
                  </a:lnTo>
                  <a:lnTo>
                    <a:pt x="694941" y="913731"/>
                  </a:lnTo>
                  <a:lnTo>
                    <a:pt x="694941" y="901409"/>
                  </a:lnTo>
                  <a:lnTo>
                    <a:pt x="744227" y="901409"/>
                  </a:lnTo>
                  <a:lnTo>
                    <a:pt x="744227" y="888873"/>
                  </a:lnTo>
                  <a:lnTo>
                    <a:pt x="774978" y="888873"/>
                  </a:lnTo>
                  <a:lnTo>
                    <a:pt x="774978" y="876123"/>
                  </a:lnTo>
                  <a:lnTo>
                    <a:pt x="867230" y="876123"/>
                  </a:lnTo>
                  <a:lnTo>
                    <a:pt x="867230" y="862944"/>
                  </a:lnTo>
                  <a:lnTo>
                    <a:pt x="910195" y="862944"/>
                  </a:lnTo>
                  <a:lnTo>
                    <a:pt x="910195" y="849658"/>
                  </a:lnTo>
                  <a:lnTo>
                    <a:pt x="1107020" y="849658"/>
                  </a:lnTo>
                  <a:lnTo>
                    <a:pt x="1107020" y="835408"/>
                  </a:lnTo>
                  <a:lnTo>
                    <a:pt x="1113234" y="835408"/>
                  </a:lnTo>
                  <a:lnTo>
                    <a:pt x="1119341" y="835408"/>
                  </a:lnTo>
                  <a:lnTo>
                    <a:pt x="1125449" y="835408"/>
                  </a:lnTo>
                  <a:lnTo>
                    <a:pt x="1125449" y="821050"/>
                  </a:lnTo>
                  <a:lnTo>
                    <a:pt x="1180843" y="821050"/>
                  </a:lnTo>
                  <a:lnTo>
                    <a:pt x="1180843" y="806371"/>
                  </a:lnTo>
                  <a:lnTo>
                    <a:pt x="1217700" y="806371"/>
                  </a:lnTo>
                  <a:lnTo>
                    <a:pt x="1217700" y="791371"/>
                  </a:lnTo>
                  <a:lnTo>
                    <a:pt x="1223915" y="791371"/>
                  </a:lnTo>
                  <a:lnTo>
                    <a:pt x="1223915" y="776371"/>
                  </a:lnTo>
                  <a:lnTo>
                    <a:pt x="1230022" y="776371"/>
                  </a:lnTo>
                  <a:lnTo>
                    <a:pt x="1285416" y="776371"/>
                  </a:lnTo>
                  <a:lnTo>
                    <a:pt x="1285416" y="761156"/>
                  </a:lnTo>
                  <a:lnTo>
                    <a:pt x="1291523" y="761156"/>
                  </a:lnTo>
                  <a:lnTo>
                    <a:pt x="1297738" y="761156"/>
                  </a:lnTo>
                  <a:lnTo>
                    <a:pt x="1303845" y="761156"/>
                  </a:lnTo>
                  <a:lnTo>
                    <a:pt x="1309952" y="761156"/>
                  </a:lnTo>
                  <a:lnTo>
                    <a:pt x="1309952" y="745727"/>
                  </a:lnTo>
                  <a:lnTo>
                    <a:pt x="1439169" y="745727"/>
                  </a:lnTo>
                  <a:lnTo>
                    <a:pt x="1439169" y="729227"/>
                  </a:lnTo>
                  <a:lnTo>
                    <a:pt x="1562171" y="729227"/>
                  </a:lnTo>
                  <a:lnTo>
                    <a:pt x="1562171" y="712084"/>
                  </a:lnTo>
                  <a:lnTo>
                    <a:pt x="1623672" y="712084"/>
                  </a:lnTo>
                  <a:lnTo>
                    <a:pt x="1623672" y="694512"/>
                  </a:lnTo>
                  <a:lnTo>
                    <a:pt x="1666637" y="694512"/>
                  </a:lnTo>
                  <a:lnTo>
                    <a:pt x="1666637" y="676512"/>
                  </a:lnTo>
                  <a:lnTo>
                    <a:pt x="1672852" y="676512"/>
                  </a:lnTo>
                  <a:lnTo>
                    <a:pt x="1678959" y="676512"/>
                  </a:lnTo>
                  <a:lnTo>
                    <a:pt x="1685173" y="676512"/>
                  </a:lnTo>
                  <a:lnTo>
                    <a:pt x="1685173" y="658404"/>
                  </a:lnTo>
                  <a:lnTo>
                    <a:pt x="1795854" y="658404"/>
                  </a:lnTo>
                  <a:lnTo>
                    <a:pt x="1795854" y="639440"/>
                  </a:lnTo>
                  <a:lnTo>
                    <a:pt x="2072609" y="639440"/>
                  </a:lnTo>
                  <a:lnTo>
                    <a:pt x="2072609" y="617797"/>
                  </a:lnTo>
                  <a:lnTo>
                    <a:pt x="2115681" y="617797"/>
                  </a:lnTo>
                  <a:lnTo>
                    <a:pt x="2115681" y="595618"/>
                  </a:lnTo>
                  <a:lnTo>
                    <a:pt x="2127896" y="595618"/>
                  </a:lnTo>
                  <a:lnTo>
                    <a:pt x="2127896" y="573331"/>
                  </a:lnTo>
                  <a:lnTo>
                    <a:pt x="2146432" y="573331"/>
                  </a:lnTo>
                  <a:lnTo>
                    <a:pt x="2257112" y="573331"/>
                  </a:lnTo>
                  <a:lnTo>
                    <a:pt x="2257112" y="548902"/>
                  </a:lnTo>
                  <a:lnTo>
                    <a:pt x="2349364" y="548902"/>
                  </a:lnTo>
                  <a:lnTo>
                    <a:pt x="2349364" y="523295"/>
                  </a:lnTo>
                  <a:lnTo>
                    <a:pt x="2496902" y="523295"/>
                  </a:lnTo>
                  <a:lnTo>
                    <a:pt x="2496902" y="495330"/>
                  </a:lnTo>
                  <a:lnTo>
                    <a:pt x="2503117" y="495330"/>
                  </a:lnTo>
                  <a:lnTo>
                    <a:pt x="2503117" y="467365"/>
                  </a:lnTo>
                  <a:lnTo>
                    <a:pt x="2509224" y="467365"/>
                  </a:lnTo>
                  <a:lnTo>
                    <a:pt x="2638441" y="467365"/>
                  </a:lnTo>
                  <a:lnTo>
                    <a:pt x="2638441" y="437043"/>
                  </a:lnTo>
                  <a:lnTo>
                    <a:pt x="2644548" y="437043"/>
                  </a:lnTo>
                  <a:lnTo>
                    <a:pt x="2650655" y="437043"/>
                  </a:lnTo>
                  <a:lnTo>
                    <a:pt x="2650655" y="406507"/>
                  </a:lnTo>
                  <a:lnTo>
                    <a:pt x="2718371" y="406507"/>
                  </a:lnTo>
                  <a:lnTo>
                    <a:pt x="2718371" y="374685"/>
                  </a:lnTo>
                  <a:lnTo>
                    <a:pt x="2773658" y="374685"/>
                  </a:lnTo>
                  <a:lnTo>
                    <a:pt x="2773658" y="341684"/>
                  </a:lnTo>
                  <a:lnTo>
                    <a:pt x="3062734" y="341684"/>
                  </a:lnTo>
                  <a:lnTo>
                    <a:pt x="3062734" y="303112"/>
                  </a:lnTo>
                  <a:lnTo>
                    <a:pt x="3216487" y="303112"/>
                  </a:lnTo>
                  <a:lnTo>
                    <a:pt x="3216487" y="261969"/>
                  </a:lnTo>
                  <a:lnTo>
                    <a:pt x="3431741" y="261969"/>
                  </a:lnTo>
                  <a:lnTo>
                    <a:pt x="3431741" y="215146"/>
                  </a:lnTo>
                  <a:lnTo>
                    <a:pt x="3517886" y="215146"/>
                  </a:lnTo>
                  <a:lnTo>
                    <a:pt x="3517886" y="166610"/>
                  </a:lnTo>
                  <a:lnTo>
                    <a:pt x="3683960" y="166610"/>
                  </a:lnTo>
                  <a:lnTo>
                    <a:pt x="3683960" y="110894"/>
                  </a:lnTo>
                  <a:lnTo>
                    <a:pt x="4606477" y="110894"/>
                  </a:lnTo>
                  <a:lnTo>
                    <a:pt x="4606477" y="0"/>
                  </a:lnTo>
                  <a:lnTo>
                    <a:pt x="4704836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F8766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82" name="Graphic 198">
              <a:extLst>
                <a:ext uri="{FF2B5EF4-FFF2-40B4-BE49-F238E27FC236}">
                  <a16:creationId xmlns:a16="http://schemas.microsoft.com/office/drawing/2014/main" id="{C120A0BE-DC46-6D80-545A-F14DDAE03564}"/>
                </a:ext>
              </a:extLst>
            </p:cNvPr>
            <p:cNvSpPr/>
            <p:nvPr/>
          </p:nvSpPr>
          <p:spPr>
            <a:xfrm>
              <a:off x="5732" y="5732"/>
              <a:ext cx="4714240" cy="3209290"/>
            </a:xfrm>
            <a:custGeom>
              <a:avLst/>
              <a:gdLst/>
              <a:ahLst/>
              <a:cxnLst/>
              <a:rect l="l" t="t" r="r" b="b"/>
              <a:pathLst>
                <a:path w="4714240" h="3209290">
                  <a:moveTo>
                    <a:pt x="0" y="3208880"/>
                  </a:moveTo>
                  <a:lnTo>
                    <a:pt x="0" y="3208880"/>
                  </a:lnTo>
                  <a:lnTo>
                    <a:pt x="338256" y="3208880"/>
                  </a:lnTo>
                  <a:lnTo>
                    <a:pt x="338256" y="3110092"/>
                  </a:lnTo>
                  <a:lnTo>
                    <a:pt x="350577" y="3110092"/>
                  </a:lnTo>
                  <a:lnTo>
                    <a:pt x="350577" y="3010340"/>
                  </a:lnTo>
                  <a:lnTo>
                    <a:pt x="369006" y="3010340"/>
                  </a:lnTo>
                  <a:lnTo>
                    <a:pt x="369006" y="2910482"/>
                  </a:lnTo>
                  <a:lnTo>
                    <a:pt x="381328" y="2910482"/>
                  </a:lnTo>
                  <a:lnTo>
                    <a:pt x="412078" y="2910482"/>
                  </a:lnTo>
                  <a:lnTo>
                    <a:pt x="412078" y="2809444"/>
                  </a:lnTo>
                  <a:lnTo>
                    <a:pt x="430507" y="2809444"/>
                  </a:lnTo>
                  <a:lnTo>
                    <a:pt x="436722" y="2809444"/>
                  </a:lnTo>
                  <a:lnTo>
                    <a:pt x="559724" y="2809444"/>
                  </a:lnTo>
                  <a:lnTo>
                    <a:pt x="559724" y="2702085"/>
                  </a:lnTo>
                  <a:lnTo>
                    <a:pt x="940945" y="2702085"/>
                  </a:lnTo>
                  <a:lnTo>
                    <a:pt x="940945" y="2585833"/>
                  </a:lnTo>
                  <a:lnTo>
                    <a:pt x="953267" y="2585833"/>
                  </a:lnTo>
                  <a:lnTo>
                    <a:pt x="959481" y="2585833"/>
                  </a:lnTo>
                  <a:lnTo>
                    <a:pt x="959481" y="2468831"/>
                  </a:lnTo>
                  <a:lnTo>
                    <a:pt x="1291523" y="2468831"/>
                  </a:lnTo>
                  <a:lnTo>
                    <a:pt x="1291523" y="2344007"/>
                  </a:lnTo>
                  <a:lnTo>
                    <a:pt x="2269434" y="2344007"/>
                  </a:lnTo>
                  <a:lnTo>
                    <a:pt x="2269434" y="2159396"/>
                  </a:lnTo>
                  <a:lnTo>
                    <a:pt x="2749121" y="2159396"/>
                  </a:lnTo>
                  <a:lnTo>
                    <a:pt x="2749121" y="1910606"/>
                  </a:lnTo>
                  <a:lnTo>
                    <a:pt x="3591708" y="1910606"/>
                  </a:lnTo>
                  <a:lnTo>
                    <a:pt x="3591708" y="1371453"/>
                  </a:lnTo>
                  <a:lnTo>
                    <a:pt x="3597816" y="1371453"/>
                  </a:lnTo>
                  <a:lnTo>
                    <a:pt x="3610137" y="1371453"/>
                  </a:lnTo>
                  <a:lnTo>
                    <a:pt x="3622459" y="1371453"/>
                  </a:lnTo>
                  <a:lnTo>
                    <a:pt x="3622459" y="792443"/>
                  </a:lnTo>
                  <a:lnTo>
                    <a:pt x="4212827" y="792443"/>
                  </a:lnTo>
                  <a:lnTo>
                    <a:pt x="4212827" y="0"/>
                  </a:lnTo>
                  <a:lnTo>
                    <a:pt x="4649442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00BA3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83" name="Graphic 199">
              <a:extLst>
                <a:ext uri="{FF2B5EF4-FFF2-40B4-BE49-F238E27FC236}">
                  <a16:creationId xmlns:a16="http://schemas.microsoft.com/office/drawing/2014/main" id="{A583ABD5-6DD0-DAAE-A175-0F0309C1061E}"/>
                </a:ext>
              </a:extLst>
            </p:cNvPr>
            <p:cNvSpPr/>
            <p:nvPr/>
          </p:nvSpPr>
          <p:spPr>
            <a:xfrm>
              <a:off x="5732" y="1821622"/>
              <a:ext cx="4714240" cy="1393190"/>
            </a:xfrm>
            <a:custGeom>
              <a:avLst/>
              <a:gdLst/>
              <a:ahLst/>
              <a:cxnLst/>
              <a:rect l="l" t="t" r="r" b="b"/>
              <a:pathLst>
                <a:path w="4714240" h="1393190">
                  <a:moveTo>
                    <a:pt x="0" y="1392989"/>
                  </a:moveTo>
                  <a:lnTo>
                    <a:pt x="6214" y="1392989"/>
                  </a:lnTo>
                  <a:lnTo>
                    <a:pt x="6214" y="1389025"/>
                  </a:lnTo>
                  <a:lnTo>
                    <a:pt x="12321" y="1389025"/>
                  </a:lnTo>
                  <a:lnTo>
                    <a:pt x="12321" y="1385061"/>
                  </a:lnTo>
                  <a:lnTo>
                    <a:pt x="18428" y="1385061"/>
                  </a:lnTo>
                  <a:lnTo>
                    <a:pt x="18428" y="1377239"/>
                  </a:lnTo>
                  <a:lnTo>
                    <a:pt x="24643" y="1377239"/>
                  </a:lnTo>
                  <a:lnTo>
                    <a:pt x="24643" y="1365346"/>
                  </a:lnTo>
                  <a:lnTo>
                    <a:pt x="30750" y="1365346"/>
                  </a:lnTo>
                  <a:lnTo>
                    <a:pt x="30750" y="1353453"/>
                  </a:lnTo>
                  <a:lnTo>
                    <a:pt x="36964" y="1353453"/>
                  </a:lnTo>
                  <a:lnTo>
                    <a:pt x="36964" y="1349489"/>
                  </a:lnTo>
                  <a:lnTo>
                    <a:pt x="43072" y="1349489"/>
                  </a:lnTo>
                  <a:lnTo>
                    <a:pt x="43072" y="1345524"/>
                  </a:lnTo>
                  <a:lnTo>
                    <a:pt x="49179" y="1345524"/>
                  </a:lnTo>
                  <a:lnTo>
                    <a:pt x="49179" y="1337595"/>
                  </a:lnTo>
                  <a:lnTo>
                    <a:pt x="55393" y="1337595"/>
                  </a:lnTo>
                  <a:lnTo>
                    <a:pt x="61501" y="1337595"/>
                  </a:lnTo>
                  <a:lnTo>
                    <a:pt x="67715" y="1337595"/>
                  </a:lnTo>
                  <a:lnTo>
                    <a:pt x="67715" y="1329560"/>
                  </a:lnTo>
                  <a:lnTo>
                    <a:pt x="73822" y="1329560"/>
                  </a:lnTo>
                  <a:lnTo>
                    <a:pt x="79930" y="1329560"/>
                  </a:lnTo>
                  <a:lnTo>
                    <a:pt x="79930" y="1325488"/>
                  </a:lnTo>
                  <a:lnTo>
                    <a:pt x="86144" y="1325488"/>
                  </a:lnTo>
                  <a:lnTo>
                    <a:pt x="86144" y="1317452"/>
                  </a:lnTo>
                  <a:lnTo>
                    <a:pt x="92251" y="1317452"/>
                  </a:lnTo>
                  <a:lnTo>
                    <a:pt x="98466" y="1317452"/>
                  </a:lnTo>
                  <a:lnTo>
                    <a:pt x="104573" y="1317452"/>
                  </a:lnTo>
                  <a:lnTo>
                    <a:pt x="110680" y="1317452"/>
                  </a:lnTo>
                  <a:lnTo>
                    <a:pt x="116895" y="1317452"/>
                  </a:lnTo>
                  <a:lnTo>
                    <a:pt x="123002" y="1317452"/>
                  </a:lnTo>
                  <a:lnTo>
                    <a:pt x="123002" y="1309416"/>
                  </a:lnTo>
                  <a:lnTo>
                    <a:pt x="129216" y="1309416"/>
                  </a:lnTo>
                  <a:lnTo>
                    <a:pt x="135323" y="1309416"/>
                  </a:lnTo>
                  <a:lnTo>
                    <a:pt x="135323" y="1305345"/>
                  </a:lnTo>
                  <a:lnTo>
                    <a:pt x="141431" y="1305345"/>
                  </a:lnTo>
                  <a:lnTo>
                    <a:pt x="147645" y="1305345"/>
                  </a:lnTo>
                  <a:lnTo>
                    <a:pt x="147645" y="1301273"/>
                  </a:lnTo>
                  <a:lnTo>
                    <a:pt x="153752" y="1301273"/>
                  </a:lnTo>
                  <a:lnTo>
                    <a:pt x="159967" y="1301273"/>
                  </a:lnTo>
                  <a:lnTo>
                    <a:pt x="159967" y="1297202"/>
                  </a:lnTo>
                  <a:lnTo>
                    <a:pt x="166074" y="1297202"/>
                  </a:lnTo>
                  <a:lnTo>
                    <a:pt x="172181" y="1297202"/>
                  </a:lnTo>
                  <a:lnTo>
                    <a:pt x="172181" y="1293130"/>
                  </a:lnTo>
                  <a:lnTo>
                    <a:pt x="178396" y="1293130"/>
                  </a:lnTo>
                  <a:lnTo>
                    <a:pt x="184503" y="1293130"/>
                  </a:lnTo>
                  <a:lnTo>
                    <a:pt x="184503" y="1288952"/>
                  </a:lnTo>
                  <a:lnTo>
                    <a:pt x="190717" y="1288952"/>
                  </a:lnTo>
                  <a:lnTo>
                    <a:pt x="196825" y="1288952"/>
                  </a:lnTo>
                  <a:lnTo>
                    <a:pt x="196825" y="1284880"/>
                  </a:lnTo>
                  <a:lnTo>
                    <a:pt x="202932" y="1284880"/>
                  </a:lnTo>
                  <a:lnTo>
                    <a:pt x="209146" y="1284880"/>
                  </a:lnTo>
                  <a:lnTo>
                    <a:pt x="209146" y="1280702"/>
                  </a:lnTo>
                  <a:lnTo>
                    <a:pt x="215253" y="1280702"/>
                  </a:lnTo>
                  <a:lnTo>
                    <a:pt x="221468" y="1280702"/>
                  </a:lnTo>
                  <a:lnTo>
                    <a:pt x="221468" y="1276630"/>
                  </a:lnTo>
                  <a:lnTo>
                    <a:pt x="227575" y="1276630"/>
                  </a:lnTo>
                  <a:lnTo>
                    <a:pt x="233682" y="1276630"/>
                  </a:lnTo>
                  <a:lnTo>
                    <a:pt x="233682" y="1272451"/>
                  </a:lnTo>
                  <a:lnTo>
                    <a:pt x="239897" y="1272451"/>
                  </a:lnTo>
                  <a:lnTo>
                    <a:pt x="246004" y="1272451"/>
                  </a:lnTo>
                  <a:lnTo>
                    <a:pt x="246004" y="1268273"/>
                  </a:lnTo>
                  <a:lnTo>
                    <a:pt x="252218" y="1268273"/>
                  </a:lnTo>
                  <a:lnTo>
                    <a:pt x="252218" y="1260023"/>
                  </a:lnTo>
                  <a:lnTo>
                    <a:pt x="258326" y="1260023"/>
                  </a:lnTo>
                  <a:lnTo>
                    <a:pt x="258326" y="1255844"/>
                  </a:lnTo>
                  <a:lnTo>
                    <a:pt x="264433" y="1255844"/>
                  </a:lnTo>
                  <a:lnTo>
                    <a:pt x="264433" y="1251665"/>
                  </a:lnTo>
                  <a:lnTo>
                    <a:pt x="270647" y="1251665"/>
                  </a:lnTo>
                  <a:lnTo>
                    <a:pt x="270647" y="1247487"/>
                  </a:lnTo>
                  <a:lnTo>
                    <a:pt x="276755" y="1247487"/>
                  </a:lnTo>
                  <a:lnTo>
                    <a:pt x="282969" y="1247487"/>
                  </a:lnTo>
                  <a:lnTo>
                    <a:pt x="282969" y="1234951"/>
                  </a:lnTo>
                  <a:lnTo>
                    <a:pt x="289076" y="1234951"/>
                  </a:lnTo>
                  <a:lnTo>
                    <a:pt x="289076" y="1226486"/>
                  </a:lnTo>
                  <a:lnTo>
                    <a:pt x="295183" y="1226486"/>
                  </a:lnTo>
                  <a:lnTo>
                    <a:pt x="295183" y="1218129"/>
                  </a:lnTo>
                  <a:lnTo>
                    <a:pt x="301398" y="1218129"/>
                  </a:lnTo>
                  <a:lnTo>
                    <a:pt x="301398" y="1213950"/>
                  </a:lnTo>
                  <a:lnTo>
                    <a:pt x="307505" y="1213950"/>
                  </a:lnTo>
                  <a:lnTo>
                    <a:pt x="307505" y="1209665"/>
                  </a:lnTo>
                  <a:lnTo>
                    <a:pt x="313720" y="1209665"/>
                  </a:lnTo>
                  <a:lnTo>
                    <a:pt x="319827" y="1209665"/>
                  </a:lnTo>
                  <a:lnTo>
                    <a:pt x="325934" y="1209665"/>
                  </a:lnTo>
                  <a:lnTo>
                    <a:pt x="332148" y="1209665"/>
                  </a:lnTo>
                  <a:lnTo>
                    <a:pt x="338256" y="1209665"/>
                  </a:lnTo>
                  <a:lnTo>
                    <a:pt x="338256" y="1205486"/>
                  </a:lnTo>
                  <a:lnTo>
                    <a:pt x="344470" y="1205486"/>
                  </a:lnTo>
                  <a:lnTo>
                    <a:pt x="350577" y="1205486"/>
                  </a:lnTo>
                  <a:lnTo>
                    <a:pt x="350577" y="1201200"/>
                  </a:lnTo>
                  <a:lnTo>
                    <a:pt x="356685" y="1201200"/>
                  </a:lnTo>
                  <a:lnTo>
                    <a:pt x="356685" y="1196914"/>
                  </a:lnTo>
                  <a:lnTo>
                    <a:pt x="362899" y="1196914"/>
                  </a:lnTo>
                  <a:lnTo>
                    <a:pt x="369006" y="1196914"/>
                  </a:lnTo>
                  <a:lnTo>
                    <a:pt x="369006" y="1192736"/>
                  </a:lnTo>
                  <a:lnTo>
                    <a:pt x="375221" y="1192736"/>
                  </a:lnTo>
                  <a:lnTo>
                    <a:pt x="455151" y="1192736"/>
                  </a:lnTo>
                  <a:lnTo>
                    <a:pt x="455151" y="1188343"/>
                  </a:lnTo>
                  <a:lnTo>
                    <a:pt x="461258" y="1188343"/>
                  </a:lnTo>
                  <a:lnTo>
                    <a:pt x="467472" y="1188343"/>
                  </a:lnTo>
                  <a:lnTo>
                    <a:pt x="467472" y="1184057"/>
                  </a:lnTo>
                  <a:lnTo>
                    <a:pt x="473580" y="1184057"/>
                  </a:lnTo>
                  <a:lnTo>
                    <a:pt x="473580" y="1175378"/>
                  </a:lnTo>
                  <a:lnTo>
                    <a:pt x="479687" y="1175378"/>
                  </a:lnTo>
                  <a:lnTo>
                    <a:pt x="485901" y="1175378"/>
                  </a:lnTo>
                  <a:lnTo>
                    <a:pt x="485901" y="1170985"/>
                  </a:lnTo>
                  <a:lnTo>
                    <a:pt x="492009" y="1170985"/>
                  </a:lnTo>
                  <a:lnTo>
                    <a:pt x="492009" y="1166592"/>
                  </a:lnTo>
                  <a:lnTo>
                    <a:pt x="498223" y="1166592"/>
                  </a:lnTo>
                  <a:lnTo>
                    <a:pt x="498223" y="1162199"/>
                  </a:lnTo>
                  <a:lnTo>
                    <a:pt x="504330" y="1162199"/>
                  </a:lnTo>
                  <a:lnTo>
                    <a:pt x="504330" y="1157914"/>
                  </a:lnTo>
                  <a:lnTo>
                    <a:pt x="510437" y="1157914"/>
                  </a:lnTo>
                  <a:lnTo>
                    <a:pt x="510437" y="1149128"/>
                  </a:lnTo>
                  <a:lnTo>
                    <a:pt x="516652" y="1149128"/>
                  </a:lnTo>
                  <a:lnTo>
                    <a:pt x="516652" y="1144735"/>
                  </a:lnTo>
                  <a:lnTo>
                    <a:pt x="522759" y="1144735"/>
                  </a:lnTo>
                  <a:lnTo>
                    <a:pt x="528973" y="1144735"/>
                  </a:lnTo>
                  <a:lnTo>
                    <a:pt x="528973" y="1140342"/>
                  </a:lnTo>
                  <a:lnTo>
                    <a:pt x="535081" y="1140342"/>
                  </a:lnTo>
                  <a:lnTo>
                    <a:pt x="535081" y="1135949"/>
                  </a:lnTo>
                  <a:lnTo>
                    <a:pt x="541188" y="1135949"/>
                  </a:lnTo>
                  <a:lnTo>
                    <a:pt x="547402" y="1135949"/>
                  </a:lnTo>
                  <a:lnTo>
                    <a:pt x="553510" y="1135949"/>
                  </a:lnTo>
                  <a:lnTo>
                    <a:pt x="559724" y="1135949"/>
                  </a:lnTo>
                  <a:lnTo>
                    <a:pt x="559724" y="1131556"/>
                  </a:lnTo>
                  <a:lnTo>
                    <a:pt x="565831" y="1131556"/>
                  </a:lnTo>
                  <a:lnTo>
                    <a:pt x="571939" y="1131556"/>
                  </a:lnTo>
                  <a:lnTo>
                    <a:pt x="571939" y="1127163"/>
                  </a:lnTo>
                  <a:lnTo>
                    <a:pt x="578153" y="1127163"/>
                  </a:lnTo>
                  <a:lnTo>
                    <a:pt x="578153" y="1118270"/>
                  </a:lnTo>
                  <a:lnTo>
                    <a:pt x="584260" y="1118270"/>
                  </a:lnTo>
                  <a:lnTo>
                    <a:pt x="627332" y="1118270"/>
                  </a:lnTo>
                  <a:lnTo>
                    <a:pt x="627332" y="1109377"/>
                  </a:lnTo>
                  <a:lnTo>
                    <a:pt x="633440" y="1109377"/>
                  </a:lnTo>
                  <a:lnTo>
                    <a:pt x="633440" y="1104877"/>
                  </a:lnTo>
                  <a:lnTo>
                    <a:pt x="639654" y="1104877"/>
                  </a:lnTo>
                  <a:lnTo>
                    <a:pt x="639654" y="1100484"/>
                  </a:lnTo>
                  <a:lnTo>
                    <a:pt x="645761" y="1100484"/>
                  </a:lnTo>
                  <a:lnTo>
                    <a:pt x="651976" y="1100484"/>
                  </a:lnTo>
                  <a:lnTo>
                    <a:pt x="658083" y="1100484"/>
                  </a:lnTo>
                  <a:lnTo>
                    <a:pt x="664190" y="1100484"/>
                  </a:lnTo>
                  <a:lnTo>
                    <a:pt x="664190" y="1091484"/>
                  </a:lnTo>
                  <a:lnTo>
                    <a:pt x="670405" y="1091484"/>
                  </a:lnTo>
                  <a:lnTo>
                    <a:pt x="670405" y="1086984"/>
                  </a:lnTo>
                  <a:lnTo>
                    <a:pt x="682726" y="1086984"/>
                  </a:lnTo>
                  <a:lnTo>
                    <a:pt x="682726" y="1082591"/>
                  </a:lnTo>
                  <a:lnTo>
                    <a:pt x="688834" y="1082591"/>
                  </a:lnTo>
                  <a:lnTo>
                    <a:pt x="694941" y="1082591"/>
                  </a:lnTo>
                  <a:lnTo>
                    <a:pt x="694941" y="1078091"/>
                  </a:lnTo>
                  <a:lnTo>
                    <a:pt x="701155" y="1078091"/>
                  </a:lnTo>
                  <a:lnTo>
                    <a:pt x="707262" y="1078091"/>
                  </a:lnTo>
                  <a:lnTo>
                    <a:pt x="768764" y="1078091"/>
                  </a:lnTo>
                  <a:lnTo>
                    <a:pt x="768764" y="1073483"/>
                  </a:lnTo>
                  <a:lnTo>
                    <a:pt x="774978" y="1073483"/>
                  </a:lnTo>
                  <a:lnTo>
                    <a:pt x="781085" y="1073483"/>
                  </a:lnTo>
                  <a:lnTo>
                    <a:pt x="787193" y="1073483"/>
                  </a:lnTo>
                  <a:lnTo>
                    <a:pt x="787193" y="1068876"/>
                  </a:lnTo>
                  <a:lnTo>
                    <a:pt x="793407" y="1068876"/>
                  </a:lnTo>
                  <a:lnTo>
                    <a:pt x="793407" y="1064269"/>
                  </a:lnTo>
                  <a:lnTo>
                    <a:pt x="799514" y="1064269"/>
                  </a:lnTo>
                  <a:lnTo>
                    <a:pt x="805729" y="1064269"/>
                  </a:lnTo>
                  <a:lnTo>
                    <a:pt x="805729" y="1059662"/>
                  </a:lnTo>
                  <a:lnTo>
                    <a:pt x="811836" y="1059662"/>
                  </a:lnTo>
                  <a:lnTo>
                    <a:pt x="817943" y="1059662"/>
                  </a:lnTo>
                  <a:lnTo>
                    <a:pt x="817943" y="1055055"/>
                  </a:lnTo>
                  <a:lnTo>
                    <a:pt x="824157" y="1055055"/>
                  </a:lnTo>
                  <a:lnTo>
                    <a:pt x="824157" y="1050447"/>
                  </a:lnTo>
                  <a:lnTo>
                    <a:pt x="830265" y="1050447"/>
                  </a:lnTo>
                  <a:lnTo>
                    <a:pt x="842586" y="1050447"/>
                  </a:lnTo>
                  <a:lnTo>
                    <a:pt x="848694" y="1050447"/>
                  </a:lnTo>
                  <a:lnTo>
                    <a:pt x="848694" y="1045840"/>
                  </a:lnTo>
                  <a:lnTo>
                    <a:pt x="854908" y="1045840"/>
                  </a:lnTo>
                  <a:lnTo>
                    <a:pt x="854908" y="1041126"/>
                  </a:lnTo>
                  <a:lnTo>
                    <a:pt x="861015" y="1041126"/>
                  </a:lnTo>
                  <a:lnTo>
                    <a:pt x="867230" y="1041126"/>
                  </a:lnTo>
                  <a:lnTo>
                    <a:pt x="873337" y="1041126"/>
                  </a:lnTo>
                  <a:lnTo>
                    <a:pt x="873337" y="1036519"/>
                  </a:lnTo>
                  <a:lnTo>
                    <a:pt x="879444" y="1036519"/>
                  </a:lnTo>
                  <a:lnTo>
                    <a:pt x="885659" y="1036519"/>
                  </a:lnTo>
                  <a:lnTo>
                    <a:pt x="891766" y="1036519"/>
                  </a:lnTo>
                  <a:lnTo>
                    <a:pt x="891766" y="1031804"/>
                  </a:lnTo>
                  <a:lnTo>
                    <a:pt x="897980" y="1031804"/>
                  </a:lnTo>
                  <a:lnTo>
                    <a:pt x="897980" y="1027197"/>
                  </a:lnTo>
                  <a:lnTo>
                    <a:pt x="904088" y="1027197"/>
                  </a:lnTo>
                  <a:lnTo>
                    <a:pt x="904088" y="1022483"/>
                  </a:lnTo>
                  <a:lnTo>
                    <a:pt x="910195" y="1022483"/>
                  </a:lnTo>
                  <a:lnTo>
                    <a:pt x="910195" y="1017768"/>
                  </a:lnTo>
                  <a:lnTo>
                    <a:pt x="916409" y="1017768"/>
                  </a:lnTo>
                  <a:lnTo>
                    <a:pt x="922516" y="1017768"/>
                  </a:lnTo>
                  <a:lnTo>
                    <a:pt x="922516" y="998911"/>
                  </a:lnTo>
                  <a:lnTo>
                    <a:pt x="928731" y="998911"/>
                  </a:lnTo>
                  <a:lnTo>
                    <a:pt x="934838" y="998911"/>
                  </a:lnTo>
                  <a:lnTo>
                    <a:pt x="940945" y="998911"/>
                  </a:lnTo>
                  <a:lnTo>
                    <a:pt x="940945" y="994196"/>
                  </a:lnTo>
                  <a:lnTo>
                    <a:pt x="947160" y="994196"/>
                  </a:lnTo>
                  <a:lnTo>
                    <a:pt x="947160" y="989482"/>
                  </a:lnTo>
                  <a:lnTo>
                    <a:pt x="953267" y="989482"/>
                  </a:lnTo>
                  <a:lnTo>
                    <a:pt x="959481" y="989482"/>
                  </a:lnTo>
                  <a:lnTo>
                    <a:pt x="959481" y="984768"/>
                  </a:lnTo>
                  <a:lnTo>
                    <a:pt x="965589" y="984768"/>
                  </a:lnTo>
                  <a:lnTo>
                    <a:pt x="971696" y="984768"/>
                  </a:lnTo>
                  <a:lnTo>
                    <a:pt x="977910" y="984768"/>
                  </a:lnTo>
                  <a:lnTo>
                    <a:pt x="984018" y="984768"/>
                  </a:lnTo>
                  <a:lnTo>
                    <a:pt x="984018" y="979946"/>
                  </a:lnTo>
                  <a:lnTo>
                    <a:pt x="990232" y="979946"/>
                  </a:lnTo>
                  <a:lnTo>
                    <a:pt x="990232" y="975232"/>
                  </a:lnTo>
                  <a:lnTo>
                    <a:pt x="996339" y="975232"/>
                  </a:lnTo>
                  <a:lnTo>
                    <a:pt x="1002446" y="975232"/>
                  </a:lnTo>
                  <a:lnTo>
                    <a:pt x="1002446" y="970410"/>
                  </a:lnTo>
                  <a:lnTo>
                    <a:pt x="1008661" y="970410"/>
                  </a:lnTo>
                  <a:lnTo>
                    <a:pt x="1020983" y="970410"/>
                  </a:lnTo>
                  <a:lnTo>
                    <a:pt x="1027090" y="970410"/>
                  </a:lnTo>
                  <a:lnTo>
                    <a:pt x="1027090" y="965589"/>
                  </a:lnTo>
                  <a:lnTo>
                    <a:pt x="1033197" y="965589"/>
                  </a:lnTo>
                  <a:lnTo>
                    <a:pt x="1039411" y="965589"/>
                  </a:lnTo>
                  <a:lnTo>
                    <a:pt x="1039411" y="960767"/>
                  </a:lnTo>
                  <a:lnTo>
                    <a:pt x="1045519" y="960767"/>
                  </a:lnTo>
                  <a:lnTo>
                    <a:pt x="1045519" y="951124"/>
                  </a:lnTo>
                  <a:lnTo>
                    <a:pt x="1051733" y="951124"/>
                  </a:lnTo>
                  <a:lnTo>
                    <a:pt x="1063948" y="951124"/>
                  </a:lnTo>
                  <a:lnTo>
                    <a:pt x="1070162" y="951124"/>
                  </a:lnTo>
                  <a:lnTo>
                    <a:pt x="1070162" y="946303"/>
                  </a:lnTo>
                  <a:lnTo>
                    <a:pt x="1076269" y="946303"/>
                  </a:lnTo>
                  <a:lnTo>
                    <a:pt x="1082484" y="946303"/>
                  </a:lnTo>
                  <a:lnTo>
                    <a:pt x="1088591" y="946303"/>
                  </a:lnTo>
                  <a:lnTo>
                    <a:pt x="1088591" y="941481"/>
                  </a:lnTo>
                  <a:lnTo>
                    <a:pt x="1094698" y="941481"/>
                  </a:lnTo>
                  <a:lnTo>
                    <a:pt x="1100913" y="941481"/>
                  </a:lnTo>
                  <a:lnTo>
                    <a:pt x="1100913" y="936660"/>
                  </a:lnTo>
                  <a:lnTo>
                    <a:pt x="1107020" y="936660"/>
                  </a:lnTo>
                  <a:lnTo>
                    <a:pt x="1113234" y="936660"/>
                  </a:lnTo>
                  <a:lnTo>
                    <a:pt x="1113234" y="926909"/>
                  </a:lnTo>
                  <a:lnTo>
                    <a:pt x="1119341" y="926909"/>
                  </a:lnTo>
                  <a:lnTo>
                    <a:pt x="1125449" y="926909"/>
                  </a:lnTo>
                  <a:lnTo>
                    <a:pt x="1125449" y="917159"/>
                  </a:lnTo>
                  <a:lnTo>
                    <a:pt x="1131663" y="917159"/>
                  </a:lnTo>
                  <a:lnTo>
                    <a:pt x="1131663" y="912231"/>
                  </a:lnTo>
                  <a:lnTo>
                    <a:pt x="1137770" y="912231"/>
                  </a:lnTo>
                  <a:lnTo>
                    <a:pt x="1137770" y="902373"/>
                  </a:lnTo>
                  <a:lnTo>
                    <a:pt x="1143985" y="902373"/>
                  </a:lnTo>
                  <a:lnTo>
                    <a:pt x="1150092" y="902373"/>
                  </a:lnTo>
                  <a:lnTo>
                    <a:pt x="1156199" y="902373"/>
                  </a:lnTo>
                  <a:lnTo>
                    <a:pt x="1162414" y="902373"/>
                  </a:lnTo>
                  <a:lnTo>
                    <a:pt x="1162414" y="892516"/>
                  </a:lnTo>
                  <a:lnTo>
                    <a:pt x="1168521" y="892516"/>
                  </a:lnTo>
                  <a:lnTo>
                    <a:pt x="1168521" y="887587"/>
                  </a:lnTo>
                  <a:lnTo>
                    <a:pt x="1174735" y="887587"/>
                  </a:lnTo>
                  <a:lnTo>
                    <a:pt x="1180843" y="887587"/>
                  </a:lnTo>
                  <a:lnTo>
                    <a:pt x="1186950" y="887587"/>
                  </a:lnTo>
                  <a:lnTo>
                    <a:pt x="1186950" y="882551"/>
                  </a:lnTo>
                  <a:lnTo>
                    <a:pt x="1193164" y="882551"/>
                  </a:lnTo>
                  <a:lnTo>
                    <a:pt x="1193164" y="877623"/>
                  </a:lnTo>
                  <a:lnTo>
                    <a:pt x="1199272" y="877623"/>
                  </a:lnTo>
                  <a:lnTo>
                    <a:pt x="1199272" y="872694"/>
                  </a:lnTo>
                  <a:lnTo>
                    <a:pt x="1205486" y="872694"/>
                  </a:lnTo>
                  <a:lnTo>
                    <a:pt x="1205486" y="867658"/>
                  </a:lnTo>
                  <a:lnTo>
                    <a:pt x="1211593" y="867658"/>
                  </a:lnTo>
                  <a:lnTo>
                    <a:pt x="1217700" y="867658"/>
                  </a:lnTo>
                  <a:lnTo>
                    <a:pt x="1217700" y="862730"/>
                  </a:lnTo>
                  <a:lnTo>
                    <a:pt x="1223915" y="862730"/>
                  </a:lnTo>
                  <a:lnTo>
                    <a:pt x="1230022" y="862730"/>
                  </a:lnTo>
                  <a:lnTo>
                    <a:pt x="1236236" y="862730"/>
                  </a:lnTo>
                  <a:lnTo>
                    <a:pt x="1242344" y="862730"/>
                  </a:lnTo>
                  <a:lnTo>
                    <a:pt x="1242344" y="857694"/>
                  </a:lnTo>
                  <a:lnTo>
                    <a:pt x="1248451" y="857694"/>
                  </a:lnTo>
                  <a:lnTo>
                    <a:pt x="1254665" y="857694"/>
                  </a:lnTo>
                  <a:lnTo>
                    <a:pt x="1254665" y="837658"/>
                  </a:lnTo>
                  <a:lnTo>
                    <a:pt x="1260773" y="837658"/>
                  </a:lnTo>
                  <a:lnTo>
                    <a:pt x="1260773" y="832622"/>
                  </a:lnTo>
                  <a:lnTo>
                    <a:pt x="1266987" y="832622"/>
                  </a:lnTo>
                  <a:lnTo>
                    <a:pt x="1273094" y="832622"/>
                  </a:lnTo>
                  <a:lnTo>
                    <a:pt x="1279202" y="832622"/>
                  </a:lnTo>
                  <a:lnTo>
                    <a:pt x="1285416" y="832622"/>
                  </a:lnTo>
                  <a:lnTo>
                    <a:pt x="1291523" y="832622"/>
                  </a:lnTo>
                  <a:lnTo>
                    <a:pt x="1291523" y="827586"/>
                  </a:lnTo>
                  <a:lnTo>
                    <a:pt x="1297738" y="827586"/>
                  </a:lnTo>
                  <a:lnTo>
                    <a:pt x="1297738" y="822443"/>
                  </a:lnTo>
                  <a:lnTo>
                    <a:pt x="1303845" y="822443"/>
                  </a:lnTo>
                  <a:lnTo>
                    <a:pt x="1383775" y="822443"/>
                  </a:lnTo>
                  <a:lnTo>
                    <a:pt x="1383775" y="817300"/>
                  </a:lnTo>
                  <a:lnTo>
                    <a:pt x="1389882" y="817300"/>
                  </a:lnTo>
                  <a:lnTo>
                    <a:pt x="1396097" y="817300"/>
                  </a:lnTo>
                  <a:lnTo>
                    <a:pt x="1396097" y="812157"/>
                  </a:lnTo>
                  <a:lnTo>
                    <a:pt x="1402204" y="812157"/>
                  </a:lnTo>
                  <a:lnTo>
                    <a:pt x="1408418" y="812157"/>
                  </a:lnTo>
                  <a:lnTo>
                    <a:pt x="1414525" y="812157"/>
                  </a:lnTo>
                  <a:lnTo>
                    <a:pt x="1414525" y="806907"/>
                  </a:lnTo>
                  <a:lnTo>
                    <a:pt x="1420633" y="806907"/>
                  </a:lnTo>
                  <a:lnTo>
                    <a:pt x="1426847" y="806907"/>
                  </a:lnTo>
                  <a:lnTo>
                    <a:pt x="1426847" y="801764"/>
                  </a:lnTo>
                  <a:lnTo>
                    <a:pt x="1432954" y="801764"/>
                  </a:lnTo>
                  <a:lnTo>
                    <a:pt x="1432954" y="796514"/>
                  </a:lnTo>
                  <a:lnTo>
                    <a:pt x="1439169" y="796514"/>
                  </a:lnTo>
                  <a:lnTo>
                    <a:pt x="1445276" y="796514"/>
                  </a:lnTo>
                  <a:lnTo>
                    <a:pt x="1445276" y="791264"/>
                  </a:lnTo>
                  <a:lnTo>
                    <a:pt x="1451383" y="791264"/>
                  </a:lnTo>
                  <a:lnTo>
                    <a:pt x="1457598" y="791264"/>
                  </a:lnTo>
                  <a:lnTo>
                    <a:pt x="1457598" y="786014"/>
                  </a:lnTo>
                  <a:lnTo>
                    <a:pt x="1463705" y="786014"/>
                  </a:lnTo>
                  <a:lnTo>
                    <a:pt x="1463705" y="780657"/>
                  </a:lnTo>
                  <a:lnTo>
                    <a:pt x="1469919" y="780657"/>
                  </a:lnTo>
                  <a:lnTo>
                    <a:pt x="1476027" y="780657"/>
                  </a:lnTo>
                  <a:lnTo>
                    <a:pt x="1519099" y="780657"/>
                  </a:lnTo>
                  <a:lnTo>
                    <a:pt x="1519099" y="775407"/>
                  </a:lnTo>
                  <a:lnTo>
                    <a:pt x="1562171" y="775407"/>
                  </a:lnTo>
                  <a:lnTo>
                    <a:pt x="1562171" y="764585"/>
                  </a:lnTo>
                  <a:lnTo>
                    <a:pt x="1568278" y="764585"/>
                  </a:lnTo>
                  <a:lnTo>
                    <a:pt x="1574386" y="764585"/>
                  </a:lnTo>
                  <a:lnTo>
                    <a:pt x="1574386" y="759228"/>
                  </a:lnTo>
                  <a:lnTo>
                    <a:pt x="1580600" y="759228"/>
                  </a:lnTo>
                  <a:lnTo>
                    <a:pt x="1580600" y="753870"/>
                  </a:lnTo>
                  <a:lnTo>
                    <a:pt x="1586707" y="753870"/>
                  </a:lnTo>
                  <a:lnTo>
                    <a:pt x="1592922" y="753870"/>
                  </a:lnTo>
                  <a:lnTo>
                    <a:pt x="1592922" y="748406"/>
                  </a:lnTo>
                  <a:lnTo>
                    <a:pt x="1599029" y="748406"/>
                  </a:lnTo>
                  <a:lnTo>
                    <a:pt x="1599029" y="737584"/>
                  </a:lnTo>
                  <a:lnTo>
                    <a:pt x="1605136" y="737584"/>
                  </a:lnTo>
                  <a:lnTo>
                    <a:pt x="1611351" y="737584"/>
                  </a:lnTo>
                  <a:lnTo>
                    <a:pt x="1611351" y="732227"/>
                  </a:lnTo>
                  <a:lnTo>
                    <a:pt x="1623672" y="732227"/>
                  </a:lnTo>
                  <a:lnTo>
                    <a:pt x="1629779" y="732227"/>
                  </a:lnTo>
                  <a:lnTo>
                    <a:pt x="1635887" y="732227"/>
                  </a:lnTo>
                  <a:lnTo>
                    <a:pt x="1642101" y="732227"/>
                  </a:lnTo>
                  <a:lnTo>
                    <a:pt x="1648208" y="732227"/>
                  </a:lnTo>
                  <a:lnTo>
                    <a:pt x="1654423" y="732227"/>
                  </a:lnTo>
                  <a:lnTo>
                    <a:pt x="1654423" y="726763"/>
                  </a:lnTo>
                  <a:lnTo>
                    <a:pt x="1660530" y="726763"/>
                  </a:lnTo>
                  <a:lnTo>
                    <a:pt x="1660530" y="721298"/>
                  </a:lnTo>
                  <a:lnTo>
                    <a:pt x="1666637" y="721298"/>
                  </a:lnTo>
                  <a:lnTo>
                    <a:pt x="1672852" y="721298"/>
                  </a:lnTo>
                  <a:lnTo>
                    <a:pt x="1678959" y="721298"/>
                  </a:lnTo>
                  <a:lnTo>
                    <a:pt x="1678959" y="715727"/>
                  </a:lnTo>
                  <a:lnTo>
                    <a:pt x="1685173" y="715727"/>
                  </a:lnTo>
                  <a:lnTo>
                    <a:pt x="1691281" y="715727"/>
                  </a:lnTo>
                  <a:lnTo>
                    <a:pt x="1697388" y="715727"/>
                  </a:lnTo>
                  <a:lnTo>
                    <a:pt x="1703602" y="715727"/>
                  </a:lnTo>
                  <a:lnTo>
                    <a:pt x="1703602" y="699227"/>
                  </a:lnTo>
                  <a:lnTo>
                    <a:pt x="1709709" y="699227"/>
                  </a:lnTo>
                  <a:lnTo>
                    <a:pt x="1715924" y="699227"/>
                  </a:lnTo>
                  <a:lnTo>
                    <a:pt x="1722031" y="699227"/>
                  </a:lnTo>
                  <a:lnTo>
                    <a:pt x="1728138" y="699227"/>
                  </a:lnTo>
                  <a:lnTo>
                    <a:pt x="1728138" y="693655"/>
                  </a:lnTo>
                  <a:lnTo>
                    <a:pt x="1734353" y="693655"/>
                  </a:lnTo>
                  <a:lnTo>
                    <a:pt x="1740460" y="693655"/>
                  </a:lnTo>
                  <a:lnTo>
                    <a:pt x="1746674" y="693655"/>
                  </a:lnTo>
                  <a:lnTo>
                    <a:pt x="1746674" y="688084"/>
                  </a:lnTo>
                  <a:lnTo>
                    <a:pt x="1789640" y="688084"/>
                  </a:lnTo>
                  <a:lnTo>
                    <a:pt x="1789640" y="682512"/>
                  </a:lnTo>
                  <a:lnTo>
                    <a:pt x="1795854" y="682512"/>
                  </a:lnTo>
                  <a:lnTo>
                    <a:pt x="1801961" y="682512"/>
                  </a:lnTo>
                  <a:lnTo>
                    <a:pt x="1801961" y="676941"/>
                  </a:lnTo>
                  <a:lnTo>
                    <a:pt x="1808176" y="676941"/>
                  </a:lnTo>
                  <a:lnTo>
                    <a:pt x="1814283" y="676941"/>
                  </a:lnTo>
                  <a:lnTo>
                    <a:pt x="1820390" y="676941"/>
                  </a:lnTo>
                  <a:lnTo>
                    <a:pt x="1826604" y="676941"/>
                  </a:lnTo>
                  <a:lnTo>
                    <a:pt x="1826604" y="671262"/>
                  </a:lnTo>
                  <a:lnTo>
                    <a:pt x="1838926" y="671262"/>
                  </a:lnTo>
                  <a:lnTo>
                    <a:pt x="1838926" y="659904"/>
                  </a:lnTo>
                  <a:lnTo>
                    <a:pt x="1845033" y="659904"/>
                  </a:lnTo>
                  <a:lnTo>
                    <a:pt x="1851141" y="659904"/>
                  </a:lnTo>
                  <a:lnTo>
                    <a:pt x="1857355" y="659904"/>
                  </a:lnTo>
                  <a:lnTo>
                    <a:pt x="1857355" y="654226"/>
                  </a:lnTo>
                  <a:lnTo>
                    <a:pt x="1900427" y="654226"/>
                  </a:lnTo>
                  <a:lnTo>
                    <a:pt x="1900427" y="648547"/>
                  </a:lnTo>
                  <a:lnTo>
                    <a:pt x="1931178" y="648547"/>
                  </a:lnTo>
                  <a:lnTo>
                    <a:pt x="1931178" y="636975"/>
                  </a:lnTo>
                  <a:lnTo>
                    <a:pt x="2004893" y="636975"/>
                  </a:lnTo>
                  <a:lnTo>
                    <a:pt x="2004893" y="631190"/>
                  </a:lnTo>
                  <a:lnTo>
                    <a:pt x="2047966" y="631190"/>
                  </a:lnTo>
                  <a:lnTo>
                    <a:pt x="2047966" y="625297"/>
                  </a:lnTo>
                  <a:lnTo>
                    <a:pt x="2078716" y="625297"/>
                  </a:lnTo>
                  <a:lnTo>
                    <a:pt x="2078716" y="619297"/>
                  </a:lnTo>
                  <a:lnTo>
                    <a:pt x="2084931" y="619297"/>
                  </a:lnTo>
                  <a:lnTo>
                    <a:pt x="2084931" y="613404"/>
                  </a:lnTo>
                  <a:lnTo>
                    <a:pt x="2097145" y="613404"/>
                  </a:lnTo>
                  <a:lnTo>
                    <a:pt x="2103360" y="613404"/>
                  </a:lnTo>
                  <a:lnTo>
                    <a:pt x="2103360" y="607404"/>
                  </a:lnTo>
                  <a:lnTo>
                    <a:pt x="2109467" y="607404"/>
                  </a:lnTo>
                  <a:lnTo>
                    <a:pt x="2109467" y="601511"/>
                  </a:lnTo>
                  <a:lnTo>
                    <a:pt x="2115681" y="601511"/>
                  </a:lnTo>
                  <a:lnTo>
                    <a:pt x="2121788" y="601511"/>
                  </a:lnTo>
                  <a:lnTo>
                    <a:pt x="2121788" y="595510"/>
                  </a:lnTo>
                  <a:lnTo>
                    <a:pt x="2127896" y="595510"/>
                  </a:lnTo>
                  <a:lnTo>
                    <a:pt x="2134110" y="595510"/>
                  </a:lnTo>
                  <a:lnTo>
                    <a:pt x="2134110" y="589510"/>
                  </a:lnTo>
                  <a:lnTo>
                    <a:pt x="2146432" y="589510"/>
                  </a:lnTo>
                  <a:lnTo>
                    <a:pt x="2152539" y="589510"/>
                  </a:lnTo>
                  <a:lnTo>
                    <a:pt x="2158646" y="589510"/>
                  </a:lnTo>
                  <a:lnTo>
                    <a:pt x="2164861" y="589510"/>
                  </a:lnTo>
                  <a:lnTo>
                    <a:pt x="2170968" y="589510"/>
                  </a:lnTo>
                  <a:lnTo>
                    <a:pt x="2170968" y="583403"/>
                  </a:lnTo>
                  <a:lnTo>
                    <a:pt x="2177182" y="583403"/>
                  </a:lnTo>
                  <a:lnTo>
                    <a:pt x="2183290" y="583403"/>
                  </a:lnTo>
                  <a:lnTo>
                    <a:pt x="2183290" y="577403"/>
                  </a:lnTo>
                  <a:lnTo>
                    <a:pt x="2220147" y="577403"/>
                  </a:lnTo>
                  <a:lnTo>
                    <a:pt x="2220147" y="571189"/>
                  </a:lnTo>
                  <a:lnTo>
                    <a:pt x="2226362" y="571189"/>
                  </a:lnTo>
                  <a:lnTo>
                    <a:pt x="2232469" y="571189"/>
                  </a:lnTo>
                  <a:lnTo>
                    <a:pt x="2238683" y="571189"/>
                  </a:lnTo>
                  <a:lnTo>
                    <a:pt x="2238683" y="565081"/>
                  </a:lnTo>
                  <a:lnTo>
                    <a:pt x="2244791" y="565081"/>
                  </a:lnTo>
                  <a:lnTo>
                    <a:pt x="2250898" y="565081"/>
                  </a:lnTo>
                  <a:lnTo>
                    <a:pt x="2257112" y="565081"/>
                  </a:lnTo>
                  <a:lnTo>
                    <a:pt x="2263220" y="565081"/>
                  </a:lnTo>
                  <a:lnTo>
                    <a:pt x="2263220" y="558867"/>
                  </a:lnTo>
                  <a:lnTo>
                    <a:pt x="2275541" y="558867"/>
                  </a:lnTo>
                  <a:lnTo>
                    <a:pt x="2281649" y="558867"/>
                  </a:lnTo>
                  <a:lnTo>
                    <a:pt x="2281649" y="552545"/>
                  </a:lnTo>
                  <a:lnTo>
                    <a:pt x="2287863" y="552545"/>
                  </a:lnTo>
                  <a:lnTo>
                    <a:pt x="2293970" y="552545"/>
                  </a:lnTo>
                  <a:lnTo>
                    <a:pt x="2300185" y="552545"/>
                  </a:lnTo>
                  <a:lnTo>
                    <a:pt x="2306292" y="552545"/>
                  </a:lnTo>
                  <a:lnTo>
                    <a:pt x="2306292" y="546331"/>
                  </a:lnTo>
                  <a:lnTo>
                    <a:pt x="2312399" y="546331"/>
                  </a:lnTo>
                  <a:lnTo>
                    <a:pt x="2318613" y="546331"/>
                  </a:lnTo>
                  <a:lnTo>
                    <a:pt x="2324721" y="546331"/>
                  </a:lnTo>
                  <a:lnTo>
                    <a:pt x="2330935" y="546331"/>
                  </a:lnTo>
                  <a:lnTo>
                    <a:pt x="2330935" y="533688"/>
                  </a:lnTo>
                  <a:lnTo>
                    <a:pt x="2337042" y="533688"/>
                  </a:lnTo>
                  <a:lnTo>
                    <a:pt x="2343150" y="533688"/>
                  </a:lnTo>
                  <a:lnTo>
                    <a:pt x="2349364" y="533688"/>
                  </a:lnTo>
                  <a:lnTo>
                    <a:pt x="2361686" y="533688"/>
                  </a:lnTo>
                  <a:lnTo>
                    <a:pt x="2361686" y="527259"/>
                  </a:lnTo>
                  <a:lnTo>
                    <a:pt x="2367793" y="527259"/>
                  </a:lnTo>
                  <a:lnTo>
                    <a:pt x="2367793" y="520830"/>
                  </a:lnTo>
                  <a:lnTo>
                    <a:pt x="2373900" y="520830"/>
                  </a:lnTo>
                  <a:lnTo>
                    <a:pt x="2373900" y="514402"/>
                  </a:lnTo>
                  <a:lnTo>
                    <a:pt x="2380115" y="514402"/>
                  </a:lnTo>
                  <a:lnTo>
                    <a:pt x="2386222" y="514402"/>
                  </a:lnTo>
                  <a:lnTo>
                    <a:pt x="2392436" y="514402"/>
                  </a:lnTo>
                  <a:lnTo>
                    <a:pt x="2398544" y="514402"/>
                  </a:lnTo>
                  <a:lnTo>
                    <a:pt x="2398544" y="507973"/>
                  </a:lnTo>
                  <a:lnTo>
                    <a:pt x="2404651" y="507973"/>
                  </a:lnTo>
                  <a:lnTo>
                    <a:pt x="2404651" y="501544"/>
                  </a:lnTo>
                  <a:lnTo>
                    <a:pt x="2410865" y="501544"/>
                  </a:lnTo>
                  <a:lnTo>
                    <a:pt x="2410865" y="495116"/>
                  </a:lnTo>
                  <a:lnTo>
                    <a:pt x="2416972" y="495116"/>
                  </a:lnTo>
                  <a:lnTo>
                    <a:pt x="2423187" y="495116"/>
                  </a:lnTo>
                  <a:lnTo>
                    <a:pt x="2472366" y="495116"/>
                  </a:lnTo>
                  <a:lnTo>
                    <a:pt x="2472366" y="481937"/>
                  </a:lnTo>
                  <a:lnTo>
                    <a:pt x="2478474" y="481937"/>
                  </a:lnTo>
                  <a:lnTo>
                    <a:pt x="2484688" y="481937"/>
                  </a:lnTo>
                  <a:lnTo>
                    <a:pt x="2490795" y="481937"/>
                  </a:lnTo>
                  <a:lnTo>
                    <a:pt x="2490795" y="468758"/>
                  </a:lnTo>
                  <a:lnTo>
                    <a:pt x="2496902" y="468758"/>
                  </a:lnTo>
                  <a:lnTo>
                    <a:pt x="2503117" y="468758"/>
                  </a:lnTo>
                  <a:lnTo>
                    <a:pt x="2509224" y="468758"/>
                  </a:lnTo>
                  <a:lnTo>
                    <a:pt x="2509224" y="462115"/>
                  </a:lnTo>
                  <a:lnTo>
                    <a:pt x="2515439" y="462115"/>
                  </a:lnTo>
                  <a:lnTo>
                    <a:pt x="2521546" y="462115"/>
                  </a:lnTo>
                  <a:lnTo>
                    <a:pt x="2527653" y="462115"/>
                  </a:lnTo>
                  <a:lnTo>
                    <a:pt x="2527653" y="455472"/>
                  </a:lnTo>
                  <a:lnTo>
                    <a:pt x="2570725" y="455472"/>
                  </a:lnTo>
                  <a:lnTo>
                    <a:pt x="2570725" y="448722"/>
                  </a:lnTo>
                  <a:lnTo>
                    <a:pt x="2607690" y="448722"/>
                  </a:lnTo>
                  <a:lnTo>
                    <a:pt x="2607690" y="441865"/>
                  </a:lnTo>
                  <a:lnTo>
                    <a:pt x="2613797" y="441865"/>
                  </a:lnTo>
                  <a:lnTo>
                    <a:pt x="2619905" y="441865"/>
                  </a:lnTo>
                  <a:lnTo>
                    <a:pt x="2626119" y="441865"/>
                  </a:lnTo>
                  <a:lnTo>
                    <a:pt x="2632226" y="441865"/>
                  </a:lnTo>
                  <a:lnTo>
                    <a:pt x="2632226" y="435007"/>
                  </a:lnTo>
                  <a:lnTo>
                    <a:pt x="2638441" y="435007"/>
                  </a:lnTo>
                  <a:lnTo>
                    <a:pt x="2644548" y="435007"/>
                  </a:lnTo>
                  <a:lnTo>
                    <a:pt x="2650655" y="435007"/>
                  </a:lnTo>
                  <a:lnTo>
                    <a:pt x="2656870" y="435007"/>
                  </a:lnTo>
                  <a:lnTo>
                    <a:pt x="2656870" y="428150"/>
                  </a:lnTo>
                  <a:lnTo>
                    <a:pt x="2662977" y="428150"/>
                  </a:lnTo>
                  <a:lnTo>
                    <a:pt x="2669191" y="428150"/>
                  </a:lnTo>
                  <a:lnTo>
                    <a:pt x="2675299" y="428150"/>
                  </a:lnTo>
                  <a:lnTo>
                    <a:pt x="2681406" y="428150"/>
                  </a:lnTo>
                  <a:lnTo>
                    <a:pt x="2681406" y="421186"/>
                  </a:lnTo>
                  <a:lnTo>
                    <a:pt x="2687620" y="421186"/>
                  </a:lnTo>
                  <a:lnTo>
                    <a:pt x="2693728" y="421186"/>
                  </a:lnTo>
                  <a:lnTo>
                    <a:pt x="2693728" y="414221"/>
                  </a:lnTo>
                  <a:lnTo>
                    <a:pt x="2730692" y="414221"/>
                  </a:lnTo>
                  <a:lnTo>
                    <a:pt x="2730692" y="407257"/>
                  </a:lnTo>
                  <a:lnTo>
                    <a:pt x="2736800" y="407257"/>
                  </a:lnTo>
                  <a:lnTo>
                    <a:pt x="2736800" y="386257"/>
                  </a:lnTo>
                  <a:lnTo>
                    <a:pt x="2749121" y="386257"/>
                  </a:lnTo>
                  <a:lnTo>
                    <a:pt x="2749121" y="379185"/>
                  </a:lnTo>
                  <a:lnTo>
                    <a:pt x="2755229" y="379185"/>
                  </a:lnTo>
                  <a:lnTo>
                    <a:pt x="2761443" y="379185"/>
                  </a:lnTo>
                  <a:lnTo>
                    <a:pt x="2761443" y="372221"/>
                  </a:lnTo>
                  <a:lnTo>
                    <a:pt x="2767550" y="372221"/>
                  </a:lnTo>
                  <a:lnTo>
                    <a:pt x="2767550" y="365149"/>
                  </a:lnTo>
                  <a:lnTo>
                    <a:pt x="2773658" y="365149"/>
                  </a:lnTo>
                  <a:lnTo>
                    <a:pt x="2785979" y="365149"/>
                  </a:lnTo>
                  <a:lnTo>
                    <a:pt x="2792194" y="365149"/>
                  </a:lnTo>
                  <a:lnTo>
                    <a:pt x="2798301" y="365149"/>
                  </a:lnTo>
                  <a:lnTo>
                    <a:pt x="2798301" y="358078"/>
                  </a:lnTo>
                  <a:lnTo>
                    <a:pt x="2804408" y="358078"/>
                  </a:lnTo>
                  <a:lnTo>
                    <a:pt x="2810623" y="358078"/>
                  </a:lnTo>
                  <a:lnTo>
                    <a:pt x="2810623" y="350899"/>
                  </a:lnTo>
                  <a:lnTo>
                    <a:pt x="2816730" y="350899"/>
                  </a:lnTo>
                  <a:lnTo>
                    <a:pt x="2822944" y="350899"/>
                  </a:lnTo>
                  <a:lnTo>
                    <a:pt x="2829051" y="350899"/>
                  </a:lnTo>
                  <a:lnTo>
                    <a:pt x="2829051" y="343720"/>
                  </a:lnTo>
                  <a:lnTo>
                    <a:pt x="2835159" y="343720"/>
                  </a:lnTo>
                  <a:lnTo>
                    <a:pt x="2841373" y="343720"/>
                  </a:lnTo>
                  <a:lnTo>
                    <a:pt x="2841373" y="336541"/>
                  </a:lnTo>
                  <a:lnTo>
                    <a:pt x="2847480" y="336541"/>
                  </a:lnTo>
                  <a:lnTo>
                    <a:pt x="2853695" y="336541"/>
                  </a:lnTo>
                  <a:lnTo>
                    <a:pt x="2853695" y="329363"/>
                  </a:lnTo>
                  <a:lnTo>
                    <a:pt x="2859802" y="329363"/>
                  </a:lnTo>
                  <a:lnTo>
                    <a:pt x="2859802" y="322184"/>
                  </a:lnTo>
                  <a:lnTo>
                    <a:pt x="2865909" y="322184"/>
                  </a:lnTo>
                  <a:lnTo>
                    <a:pt x="2933625" y="322184"/>
                  </a:lnTo>
                  <a:lnTo>
                    <a:pt x="2933625" y="307398"/>
                  </a:lnTo>
                  <a:lnTo>
                    <a:pt x="2970483" y="307398"/>
                  </a:lnTo>
                  <a:lnTo>
                    <a:pt x="2970483" y="292612"/>
                  </a:lnTo>
                  <a:lnTo>
                    <a:pt x="2976697" y="292612"/>
                  </a:lnTo>
                  <a:lnTo>
                    <a:pt x="2976697" y="285112"/>
                  </a:lnTo>
                  <a:lnTo>
                    <a:pt x="2982804" y="285112"/>
                  </a:lnTo>
                  <a:lnTo>
                    <a:pt x="2988912" y="285112"/>
                  </a:lnTo>
                  <a:lnTo>
                    <a:pt x="2988912" y="277719"/>
                  </a:lnTo>
                  <a:lnTo>
                    <a:pt x="2995126" y="277719"/>
                  </a:lnTo>
                  <a:lnTo>
                    <a:pt x="2995126" y="270219"/>
                  </a:lnTo>
                  <a:lnTo>
                    <a:pt x="3001233" y="270219"/>
                  </a:lnTo>
                  <a:lnTo>
                    <a:pt x="3007448" y="270219"/>
                  </a:lnTo>
                  <a:lnTo>
                    <a:pt x="3081163" y="270219"/>
                  </a:lnTo>
                  <a:lnTo>
                    <a:pt x="3081163" y="262504"/>
                  </a:lnTo>
                  <a:lnTo>
                    <a:pt x="3093485" y="262504"/>
                  </a:lnTo>
                  <a:lnTo>
                    <a:pt x="3099699" y="262504"/>
                  </a:lnTo>
                  <a:lnTo>
                    <a:pt x="3105807" y="262504"/>
                  </a:lnTo>
                  <a:lnTo>
                    <a:pt x="3111914" y="262504"/>
                  </a:lnTo>
                  <a:lnTo>
                    <a:pt x="3111914" y="254683"/>
                  </a:lnTo>
                  <a:lnTo>
                    <a:pt x="3118128" y="254683"/>
                  </a:lnTo>
                  <a:lnTo>
                    <a:pt x="3118128" y="246754"/>
                  </a:lnTo>
                  <a:lnTo>
                    <a:pt x="3124235" y="246754"/>
                  </a:lnTo>
                  <a:lnTo>
                    <a:pt x="3191951" y="246754"/>
                  </a:lnTo>
                  <a:lnTo>
                    <a:pt x="3191951" y="238825"/>
                  </a:lnTo>
                  <a:lnTo>
                    <a:pt x="3198058" y="238825"/>
                  </a:lnTo>
                  <a:lnTo>
                    <a:pt x="3204165" y="238825"/>
                  </a:lnTo>
                  <a:lnTo>
                    <a:pt x="3210380" y="238825"/>
                  </a:lnTo>
                  <a:lnTo>
                    <a:pt x="3210380" y="230789"/>
                  </a:lnTo>
                  <a:lnTo>
                    <a:pt x="3265667" y="230789"/>
                  </a:lnTo>
                  <a:lnTo>
                    <a:pt x="3265667" y="222539"/>
                  </a:lnTo>
                  <a:lnTo>
                    <a:pt x="3271881" y="222539"/>
                  </a:lnTo>
                  <a:lnTo>
                    <a:pt x="3277988" y="222539"/>
                  </a:lnTo>
                  <a:lnTo>
                    <a:pt x="3284203" y="222539"/>
                  </a:lnTo>
                  <a:lnTo>
                    <a:pt x="3284203" y="214289"/>
                  </a:lnTo>
                  <a:lnTo>
                    <a:pt x="3400991" y="214289"/>
                  </a:lnTo>
                  <a:lnTo>
                    <a:pt x="3400991" y="205610"/>
                  </a:lnTo>
                  <a:lnTo>
                    <a:pt x="3407205" y="205610"/>
                  </a:lnTo>
                  <a:lnTo>
                    <a:pt x="3413312" y="205610"/>
                  </a:lnTo>
                  <a:lnTo>
                    <a:pt x="3413312" y="196825"/>
                  </a:lnTo>
                  <a:lnTo>
                    <a:pt x="3517886" y="196825"/>
                  </a:lnTo>
                  <a:lnTo>
                    <a:pt x="3517886" y="187824"/>
                  </a:lnTo>
                  <a:lnTo>
                    <a:pt x="3622459" y="187824"/>
                  </a:lnTo>
                  <a:lnTo>
                    <a:pt x="3622459" y="178396"/>
                  </a:lnTo>
                  <a:lnTo>
                    <a:pt x="3628566" y="178396"/>
                  </a:lnTo>
                  <a:lnTo>
                    <a:pt x="3634673" y="178396"/>
                  </a:lnTo>
                  <a:lnTo>
                    <a:pt x="3640888" y="178396"/>
                  </a:lnTo>
                  <a:lnTo>
                    <a:pt x="3640888" y="159324"/>
                  </a:lnTo>
                  <a:lnTo>
                    <a:pt x="3733139" y="159324"/>
                  </a:lnTo>
                  <a:lnTo>
                    <a:pt x="3733139" y="149359"/>
                  </a:lnTo>
                  <a:lnTo>
                    <a:pt x="3776212" y="149359"/>
                  </a:lnTo>
                  <a:lnTo>
                    <a:pt x="3776212" y="139288"/>
                  </a:lnTo>
                  <a:lnTo>
                    <a:pt x="3825391" y="139288"/>
                  </a:lnTo>
                  <a:lnTo>
                    <a:pt x="3825391" y="129002"/>
                  </a:lnTo>
                  <a:lnTo>
                    <a:pt x="3831498" y="129002"/>
                  </a:lnTo>
                  <a:lnTo>
                    <a:pt x="3831498" y="118502"/>
                  </a:lnTo>
                  <a:lnTo>
                    <a:pt x="3837713" y="118502"/>
                  </a:lnTo>
                  <a:lnTo>
                    <a:pt x="3893000" y="118502"/>
                  </a:lnTo>
                  <a:lnTo>
                    <a:pt x="3893000" y="107894"/>
                  </a:lnTo>
                  <a:lnTo>
                    <a:pt x="3923750" y="107894"/>
                  </a:lnTo>
                  <a:lnTo>
                    <a:pt x="3923750" y="97180"/>
                  </a:lnTo>
                  <a:lnTo>
                    <a:pt x="3954501" y="97180"/>
                  </a:lnTo>
                  <a:lnTo>
                    <a:pt x="3954501" y="86251"/>
                  </a:lnTo>
                  <a:lnTo>
                    <a:pt x="3997573" y="86251"/>
                  </a:lnTo>
                  <a:lnTo>
                    <a:pt x="3997573" y="75215"/>
                  </a:lnTo>
                  <a:lnTo>
                    <a:pt x="4126682" y="75215"/>
                  </a:lnTo>
                  <a:lnTo>
                    <a:pt x="4126682" y="63751"/>
                  </a:lnTo>
                  <a:lnTo>
                    <a:pt x="4132897" y="63751"/>
                  </a:lnTo>
                  <a:lnTo>
                    <a:pt x="4139004" y="63751"/>
                  </a:lnTo>
                  <a:lnTo>
                    <a:pt x="4145218" y="63751"/>
                  </a:lnTo>
                  <a:lnTo>
                    <a:pt x="4145218" y="52179"/>
                  </a:lnTo>
                  <a:lnTo>
                    <a:pt x="4218934" y="52179"/>
                  </a:lnTo>
                  <a:lnTo>
                    <a:pt x="4218934" y="40179"/>
                  </a:lnTo>
                  <a:lnTo>
                    <a:pt x="4225149" y="40179"/>
                  </a:lnTo>
                  <a:lnTo>
                    <a:pt x="4231256" y="40179"/>
                  </a:lnTo>
                  <a:lnTo>
                    <a:pt x="4237470" y="40179"/>
                  </a:lnTo>
                  <a:lnTo>
                    <a:pt x="4243577" y="40179"/>
                  </a:lnTo>
                  <a:lnTo>
                    <a:pt x="4243577" y="28071"/>
                  </a:lnTo>
                  <a:lnTo>
                    <a:pt x="4532654" y="28071"/>
                  </a:lnTo>
                  <a:lnTo>
                    <a:pt x="4532654" y="14143"/>
                  </a:lnTo>
                  <a:lnTo>
                    <a:pt x="4538761" y="14143"/>
                  </a:lnTo>
                  <a:lnTo>
                    <a:pt x="4551083" y="14143"/>
                  </a:lnTo>
                  <a:lnTo>
                    <a:pt x="4551083" y="0"/>
                  </a:lnTo>
                  <a:lnTo>
                    <a:pt x="4710943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619C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84" name="Title 1">
            <a:extLst>
              <a:ext uri="{FF2B5EF4-FFF2-40B4-BE49-F238E27FC236}">
                <a16:creationId xmlns:a16="http://schemas.microsoft.com/office/drawing/2014/main" id="{60280925-54EE-BF02-DA5B-ACD1F93C6053}"/>
              </a:ext>
            </a:extLst>
          </p:cNvPr>
          <p:cNvSpPr txBox="1">
            <a:spLocks/>
          </p:cNvSpPr>
          <p:nvPr/>
        </p:nvSpPr>
        <p:spPr>
          <a:xfrm>
            <a:off x="7302671" y="3426099"/>
            <a:ext cx="73664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5E98F9"/>
                </a:solidFill>
              </a:rPr>
              <a:t>7.8%</a:t>
            </a:r>
          </a:p>
        </p:txBody>
      </p:sp>
      <p:sp>
        <p:nvSpPr>
          <p:cNvPr id="185" name="Title 1">
            <a:extLst>
              <a:ext uri="{FF2B5EF4-FFF2-40B4-BE49-F238E27FC236}">
                <a16:creationId xmlns:a16="http://schemas.microsoft.com/office/drawing/2014/main" id="{83119B64-AB0F-9DEE-C588-F300C045DF60}"/>
              </a:ext>
            </a:extLst>
          </p:cNvPr>
          <p:cNvSpPr txBox="1">
            <a:spLocks/>
          </p:cNvSpPr>
          <p:nvPr/>
        </p:nvSpPr>
        <p:spPr>
          <a:xfrm>
            <a:off x="7302671" y="3653886"/>
            <a:ext cx="79613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6.1%</a:t>
            </a:r>
          </a:p>
        </p:txBody>
      </p:sp>
      <p:sp>
        <p:nvSpPr>
          <p:cNvPr id="186" name="Title 1">
            <a:extLst>
              <a:ext uri="{FF2B5EF4-FFF2-40B4-BE49-F238E27FC236}">
                <a16:creationId xmlns:a16="http://schemas.microsoft.com/office/drawing/2014/main" id="{15F8E2EE-0DC4-B99D-4E9C-8B1A114432FC}"/>
              </a:ext>
            </a:extLst>
          </p:cNvPr>
          <p:cNvSpPr txBox="1">
            <a:spLocks/>
          </p:cNvSpPr>
          <p:nvPr/>
        </p:nvSpPr>
        <p:spPr>
          <a:xfrm>
            <a:off x="7281135" y="2074494"/>
            <a:ext cx="8857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A38"/>
                </a:solidFill>
              </a:rPr>
              <a:t>18.4%</a:t>
            </a:r>
          </a:p>
        </p:txBody>
      </p:sp>
      <p:grpSp>
        <p:nvGrpSpPr>
          <p:cNvPr id="198" name="Group 103">
            <a:extLst>
              <a:ext uri="{FF2B5EF4-FFF2-40B4-BE49-F238E27FC236}">
                <a16:creationId xmlns:a16="http://schemas.microsoft.com/office/drawing/2014/main" id="{5BC2F3E3-62AB-0D62-1875-BACE7376A6E6}"/>
              </a:ext>
            </a:extLst>
          </p:cNvPr>
          <p:cNvGrpSpPr>
            <a:grpSpLocks/>
          </p:cNvGrpSpPr>
          <p:nvPr/>
        </p:nvGrpSpPr>
        <p:grpSpPr>
          <a:xfrm>
            <a:off x="8522145" y="2004345"/>
            <a:ext cx="2880000" cy="2880000"/>
            <a:chOff x="0" y="0"/>
            <a:chExt cx="4968387" cy="4639429"/>
          </a:xfrm>
        </p:grpSpPr>
        <p:sp>
          <p:nvSpPr>
            <p:cNvPr id="199" name="Graphic 104">
              <a:extLst>
                <a:ext uri="{FF2B5EF4-FFF2-40B4-BE49-F238E27FC236}">
                  <a16:creationId xmlns:a16="http://schemas.microsoft.com/office/drawing/2014/main" id="{5F2C09E6-2D47-FD27-05A9-2036B761E1C6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00" name="Graphic 105">
              <a:extLst>
                <a:ext uri="{FF2B5EF4-FFF2-40B4-BE49-F238E27FC236}">
                  <a16:creationId xmlns:a16="http://schemas.microsoft.com/office/drawing/2014/main" id="{114DE9AD-57D8-504E-D12E-C558AAC1FA40}"/>
                </a:ext>
              </a:extLst>
            </p:cNvPr>
            <p:cNvSpPr/>
            <p:nvPr/>
          </p:nvSpPr>
          <p:spPr>
            <a:xfrm>
              <a:off x="0" y="507866"/>
              <a:ext cx="29845" cy="3892550"/>
            </a:xfrm>
            <a:custGeom>
              <a:avLst/>
              <a:gdLst/>
              <a:ahLst/>
              <a:cxnLst/>
              <a:rect l="l" t="t" r="r" b="b"/>
              <a:pathLst>
                <a:path w="29845" h="3892550">
                  <a:moveTo>
                    <a:pt x="0" y="3892249"/>
                  </a:moveTo>
                  <a:lnTo>
                    <a:pt x="29357" y="3892249"/>
                  </a:lnTo>
                </a:path>
                <a:path w="29845" h="3892550">
                  <a:moveTo>
                    <a:pt x="0" y="2919160"/>
                  </a:moveTo>
                  <a:lnTo>
                    <a:pt x="29357" y="2919160"/>
                  </a:lnTo>
                </a:path>
                <a:path w="29845" h="3892550">
                  <a:moveTo>
                    <a:pt x="0" y="1946071"/>
                  </a:moveTo>
                  <a:lnTo>
                    <a:pt x="29357" y="1946071"/>
                  </a:lnTo>
                </a:path>
                <a:path w="29845" h="3892550">
                  <a:moveTo>
                    <a:pt x="0" y="972982"/>
                  </a:moveTo>
                  <a:lnTo>
                    <a:pt x="29357" y="972982"/>
                  </a:lnTo>
                </a:path>
                <a:path w="29845" h="389255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01" name="Graphic 106">
              <a:extLst>
                <a:ext uri="{FF2B5EF4-FFF2-40B4-BE49-F238E27FC236}">
                  <a16:creationId xmlns:a16="http://schemas.microsoft.com/office/drawing/2014/main" id="{3B66A2E2-FE6E-DED2-26D6-3417704A6320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02" name="Graphic 107">
              <a:extLst>
                <a:ext uri="{FF2B5EF4-FFF2-40B4-BE49-F238E27FC236}">
                  <a16:creationId xmlns:a16="http://schemas.microsoft.com/office/drawing/2014/main" id="{E4225BD7-FBE3-B254-F040-1296F0B31C80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203" name="Title 1">
            <a:extLst>
              <a:ext uri="{FF2B5EF4-FFF2-40B4-BE49-F238E27FC236}">
                <a16:creationId xmlns:a16="http://schemas.microsoft.com/office/drawing/2014/main" id="{F38AD5F0-BD3E-C283-A846-4E2A7CAAD54E}"/>
              </a:ext>
            </a:extLst>
          </p:cNvPr>
          <p:cNvSpPr txBox="1">
            <a:spLocks/>
          </p:cNvSpPr>
          <p:nvPr/>
        </p:nvSpPr>
        <p:spPr>
          <a:xfrm>
            <a:off x="11306279" y="2823090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14.6%</a:t>
            </a:r>
          </a:p>
        </p:txBody>
      </p:sp>
      <p:grpSp>
        <p:nvGrpSpPr>
          <p:cNvPr id="204" name="Group 205">
            <a:extLst>
              <a:ext uri="{FF2B5EF4-FFF2-40B4-BE49-F238E27FC236}">
                <a16:creationId xmlns:a16="http://schemas.microsoft.com/office/drawing/2014/main" id="{A2D302A9-21E5-D2B3-2B84-5E1687BE9454}"/>
              </a:ext>
            </a:extLst>
          </p:cNvPr>
          <p:cNvGrpSpPr>
            <a:grpSpLocks/>
          </p:cNvGrpSpPr>
          <p:nvPr/>
        </p:nvGrpSpPr>
        <p:grpSpPr>
          <a:xfrm>
            <a:off x="8668314" y="2250754"/>
            <a:ext cx="2709569" cy="2490237"/>
            <a:chOff x="5732" y="5732"/>
            <a:chExt cx="4714240" cy="3133090"/>
          </a:xfrm>
        </p:grpSpPr>
        <p:sp>
          <p:nvSpPr>
            <p:cNvPr id="205" name="Graphic 206">
              <a:extLst>
                <a:ext uri="{FF2B5EF4-FFF2-40B4-BE49-F238E27FC236}">
                  <a16:creationId xmlns:a16="http://schemas.microsoft.com/office/drawing/2014/main" id="{545048A8-6ABB-34F5-8021-CB173EA3713C}"/>
                </a:ext>
              </a:extLst>
            </p:cNvPr>
            <p:cNvSpPr/>
            <p:nvPr/>
          </p:nvSpPr>
          <p:spPr>
            <a:xfrm>
              <a:off x="5732" y="975178"/>
              <a:ext cx="4714240" cy="2163445"/>
            </a:xfrm>
            <a:custGeom>
              <a:avLst/>
              <a:gdLst/>
              <a:ahLst/>
              <a:cxnLst/>
              <a:rect l="l" t="t" r="r" b="b"/>
              <a:pathLst>
                <a:path w="4714240" h="2163445">
                  <a:moveTo>
                    <a:pt x="0" y="2163039"/>
                  </a:moveTo>
                  <a:lnTo>
                    <a:pt x="0" y="2105181"/>
                  </a:lnTo>
                  <a:lnTo>
                    <a:pt x="6214" y="2105181"/>
                  </a:lnTo>
                  <a:lnTo>
                    <a:pt x="6214" y="2088574"/>
                  </a:lnTo>
                  <a:lnTo>
                    <a:pt x="12321" y="2088574"/>
                  </a:lnTo>
                  <a:lnTo>
                    <a:pt x="12321" y="2063502"/>
                  </a:lnTo>
                  <a:lnTo>
                    <a:pt x="18428" y="2063502"/>
                  </a:lnTo>
                  <a:lnTo>
                    <a:pt x="18428" y="2004786"/>
                  </a:lnTo>
                  <a:lnTo>
                    <a:pt x="24643" y="2004786"/>
                  </a:lnTo>
                  <a:lnTo>
                    <a:pt x="24643" y="1996322"/>
                  </a:lnTo>
                  <a:lnTo>
                    <a:pt x="30750" y="1996322"/>
                  </a:lnTo>
                  <a:lnTo>
                    <a:pt x="30750" y="1954214"/>
                  </a:lnTo>
                  <a:lnTo>
                    <a:pt x="36964" y="1954214"/>
                  </a:lnTo>
                  <a:lnTo>
                    <a:pt x="36964" y="1945750"/>
                  </a:lnTo>
                  <a:lnTo>
                    <a:pt x="43072" y="1945750"/>
                  </a:lnTo>
                  <a:lnTo>
                    <a:pt x="43072" y="1911892"/>
                  </a:lnTo>
                  <a:lnTo>
                    <a:pt x="49179" y="1911892"/>
                  </a:lnTo>
                  <a:lnTo>
                    <a:pt x="55393" y="1911892"/>
                  </a:lnTo>
                  <a:lnTo>
                    <a:pt x="61501" y="1911892"/>
                  </a:lnTo>
                  <a:lnTo>
                    <a:pt x="61501" y="1894963"/>
                  </a:lnTo>
                  <a:lnTo>
                    <a:pt x="67715" y="1894963"/>
                  </a:lnTo>
                  <a:lnTo>
                    <a:pt x="67715" y="1886391"/>
                  </a:lnTo>
                  <a:lnTo>
                    <a:pt x="73822" y="1886391"/>
                  </a:lnTo>
                  <a:lnTo>
                    <a:pt x="116895" y="1886391"/>
                  </a:lnTo>
                  <a:lnTo>
                    <a:pt x="116895" y="1877713"/>
                  </a:lnTo>
                  <a:lnTo>
                    <a:pt x="123002" y="1877713"/>
                  </a:lnTo>
                  <a:lnTo>
                    <a:pt x="123002" y="1869034"/>
                  </a:lnTo>
                  <a:lnTo>
                    <a:pt x="129216" y="1869034"/>
                  </a:lnTo>
                  <a:lnTo>
                    <a:pt x="135323" y="1869034"/>
                  </a:lnTo>
                  <a:lnTo>
                    <a:pt x="141431" y="1869034"/>
                  </a:lnTo>
                  <a:lnTo>
                    <a:pt x="147645" y="1869034"/>
                  </a:lnTo>
                  <a:lnTo>
                    <a:pt x="147645" y="1860248"/>
                  </a:lnTo>
                  <a:lnTo>
                    <a:pt x="153752" y="1860248"/>
                  </a:lnTo>
                  <a:lnTo>
                    <a:pt x="153752" y="1851462"/>
                  </a:lnTo>
                  <a:lnTo>
                    <a:pt x="159967" y="1851462"/>
                  </a:lnTo>
                  <a:lnTo>
                    <a:pt x="159967" y="1842676"/>
                  </a:lnTo>
                  <a:lnTo>
                    <a:pt x="166074" y="1842676"/>
                  </a:lnTo>
                  <a:lnTo>
                    <a:pt x="172181" y="1842676"/>
                  </a:lnTo>
                  <a:lnTo>
                    <a:pt x="172181" y="1824997"/>
                  </a:lnTo>
                  <a:lnTo>
                    <a:pt x="178396" y="1824997"/>
                  </a:lnTo>
                  <a:lnTo>
                    <a:pt x="178396" y="1816104"/>
                  </a:lnTo>
                  <a:lnTo>
                    <a:pt x="184503" y="1816104"/>
                  </a:lnTo>
                  <a:lnTo>
                    <a:pt x="184503" y="1807211"/>
                  </a:lnTo>
                  <a:lnTo>
                    <a:pt x="190717" y="1807211"/>
                  </a:lnTo>
                  <a:lnTo>
                    <a:pt x="252218" y="1807211"/>
                  </a:lnTo>
                  <a:lnTo>
                    <a:pt x="252218" y="1798104"/>
                  </a:lnTo>
                  <a:lnTo>
                    <a:pt x="282969" y="1798104"/>
                  </a:lnTo>
                  <a:lnTo>
                    <a:pt x="282969" y="1788889"/>
                  </a:lnTo>
                  <a:lnTo>
                    <a:pt x="356685" y="1788889"/>
                  </a:lnTo>
                  <a:lnTo>
                    <a:pt x="356685" y="1779461"/>
                  </a:lnTo>
                  <a:lnTo>
                    <a:pt x="393650" y="1779461"/>
                  </a:lnTo>
                  <a:lnTo>
                    <a:pt x="393650" y="1770032"/>
                  </a:lnTo>
                  <a:lnTo>
                    <a:pt x="399757" y="1770032"/>
                  </a:lnTo>
                  <a:lnTo>
                    <a:pt x="405971" y="1770032"/>
                  </a:lnTo>
                  <a:lnTo>
                    <a:pt x="412078" y="1770032"/>
                  </a:lnTo>
                  <a:lnTo>
                    <a:pt x="424400" y="1770032"/>
                  </a:lnTo>
                  <a:lnTo>
                    <a:pt x="424400" y="1760389"/>
                  </a:lnTo>
                  <a:lnTo>
                    <a:pt x="430507" y="1760389"/>
                  </a:lnTo>
                  <a:lnTo>
                    <a:pt x="430507" y="1741317"/>
                  </a:lnTo>
                  <a:lnTo>
                    <a:pt x="436722" y="1741317"/>
                  </a:lnTo>
                  <a:lnTo>
                    <a:pt x="492009" y="1741317"/>
                  </a:lnTo>
                  <a:lnTo>
                    <a:pt x="492009" y="1731460"/>
                  </a:lnTo>
                  <a:lnTo>
                    <a:pt x="535081" y="1731460"/>
                  </a:lnTo>
                  <a:lnTo>
                    <a:pt x="535081" y="1721603"/>
                  </a:lnTo>
                  <a:lnTo>
                    <a:pt x="541188" y="1721603"/>
                  </a:lnTo>
                  <a:lnTo>
                    <a:pt x="541188" y="1711638"/>
                  </a:lnTo>
                  <a:lnTo>
                    <a:pt x="547402" y="1711638"/>
                  </a:lnTo>
                  <a:lnTo>
                    <a:pt x="547402" y="1701674"/>
                  </a:lnTo>
                  <a:lnTo>
                    <a:pt x="553510" y="1701674"/>
                  </a:lnTo>
                  <a:lnTo>
                    <a:pt x="559724" y="1701674"/>
                  </a:lnTo>
                  <a:lnTo>
                    <a:pt x="590475" y="1701674"/>
                  </a:lnTo>
                  <a:lnTo>
                    <a:pt x="590475" y="1691495"/>
                  </a:lnTo>
                  <a:lnTo>
                    <a:pt x="596582" y="1691495"/>
                  </a:lnTo>
                  <a:lnTo>
                    <a:pt x="596582" y="1671244"/>
                  </a:lnTo>
                  <a:lnTo>
                    <a:pt x="602689" y="1671244"/>
                  </a:lnTo>
                  <a:lnTo>
                    <a:pt x="608904" y="1671244"/>
                  </a:lnTo>
                  <a:lnTo>
                    <a:pt x="608904" y="1661066"/>
                  </a:lnTo>
                  <a:lnTo>
                    <a:pt x="615011" y="1661066"/>
                  </a:lnTo>
                  <a:lnTo>
                    <a:pt x="651976" y="1661066"/>
                  </a:lnTo>
                  <a:lnTo>
                    <a:pt x="651976" y="1640494"/>
                  </a:lnTo>
                  <a:lnTo>
                    <a:pt x="658083" y="1640494"/>
                  </a:lnTo>
                  <a:lnTo>
                    <a:pt x="664190" y="1640494"/>
                  </a:lnTo>
                  <a:lnTo>
                    <a:pt x="670405" y="1640494"/>
                  </a:lnTo>
                  <a:lnTo>
                    <a:pt x="688834" y="1640494"/>
                  </a:lnTo>
                  <a:lnTo>
                    <a:pt x="688834" y="1619601"/>
                  </a:lnTo>
                  <a:lnTo>
                    <a:pt x="694941" y="1619601"/>
                  </a:lnTo>
                  <a:lnTo>
                    <a:pt x="694941" y="1609100"/>
                  </a:lnTo>
                  <a:lnTo>
                    <a:pt x="701155" y="1609100"/>
                  </a:lnTo>
                  <a:lnTo>
                    <a:pt x="701155" y="1598707"/>
                  </a:lnTo>
                  <a:lnTo>
                    <a:pt x="707262" y="1598707"/>
                  </a:lnTo>
                  <a:lnTo>
                    <a:pt x="725691" y="1598707"/>
                  </a:lnTo>
                  <a:lnTo>
                    <a:pt x="731906" y="1598707"/>
                  </a:lnTo>
                  <a:lnTo>
                    <a:pt x="738013" y="1598707"/>
                  </a:lnTo>
                  <a:lnTo>
                    <a:pt x="744227" y="1598707"/>
                  </a:lnTo>
                  <a:lnTo>
                    <a:pt x="750335" y="1598707"/>
                  </a:lnTo>
                  <a:lnTo>
                    <a:pt x="750335" y="1587993"/>
                  </a:lnTo>
                  <a:lnTo>
                    <a:pt x="756442" y="1587993"/>
                  </a:lnTo>
                  <a:lnTo>
                    <a:pt x="762656" y="1587993"/>
                  </a:lnTo>
                  <a:lnTo>
                    <a:pt x="768764" y="1587993"/>
                  </a:lnTo>
                  <a:lnTo>
                    <a:pt x="774978" y="1587993"/>
                  </a:lnTo>
                  <a:lnTo>
                    <a:pt x="774978" y="1577171"/>
                  </a:lnTo>
                  <a:lnTo>
                    <a:pt x="781085" y="1577171"/>
                  </a:lnTo>
                  <a:lnTo>
                    <a:pt x="781085" y="1566350"/>
                  </a:lnTo>
                  <a:lnTo>
                    <a:pt x="787193" y="1566350"/>
                  </a:lnTo>
                  <a:lnTo>
                    <a:pt x="793407" y="1566350"/>
                  </a:lnTo>
                  <a:lnTo>
                    <a:pt x="793407" y="1555421"/>
                  </a:lnTo>
                  <a:lnTo>
                    <a:pt x="799514" y="1555421"/>
                  </a:lnTo>
                  <a:lnTo>
                    <a:pt x="811836" y="1555421"/>
                  </a:lnTo>
                  <a:lnTo>
                    <a:pt x="811836" y="1544385"/>
                  </a:lnTo>
                  <a:lnTo>
                    <a:pt x="817943" y="1544385"/>
                  </a:lnTo>
                  <a:lnTo>
                    <a:pt x="873337" y="1544385"/>
                  </a:lnTo>
                  <a:lnTo>
                    <a:pt x="873337" y="1510849"/>
                  </a:lnTo>
                  <a:lnTo>
                    <a:pt x="879444" y="1510849"/>
                  </a:lnTo>
                  <a:lnTo>
                    <a:pt x="885659" y="1510849"/>
                  </a:lnTo>
                  <a:lnTo>
                    <a:pt x="885659" y="1499598"/>
                  </a:lnTo>
                  <a:lnTo>
                    <a:pt x="891766" y="1499598"/>
                  </a:lnTo>
                  <a:lnTo>
                    <a:pt x="897980" y="1499598"/>
                  </a:lnTo>
                  <a:lnTo>
                    <a:pt x="904088" y="1499598"/>
                  </a:lnTo>
                  <a:lnTo>
                    <a:pt x="910195" y="1499598"/>
                  </a:lnTo>
                  <a:lnTo>
                    <a:pt x="910195" y="1488348"/>
                  </a:lnTo>
                  <a:lnTo>
                    <a:pt x="953267" y="1488348"/>
                  </a:lnTo>
                  <a:lnTo>
                    <a:pt x="953267" y="1476884"/>
                  </a:lnTo>
                  <a:lnTo>
                    <a:pt x="959481" y="1476884"/>
                  </a:lnTo>
                  <a:lnTo>
                    <a:pt x="965589" y="1476884"/>
                  </a:lnTo>
                  <a:lnTo>
                    <a:pt x="971696" y="1476884"/>
                  </a:lnTo>
                  <a:lnTo>
                    <a:pt x="971696" y="1465312"/>
                  </a:lnTo>
                  <a:lnTo>
                    <a:pt x="977910" y="1465312"/>
                  </a:lnTo>
                  <a:lnTo>
                    <a:pt x="990232" y="1465312"/>
                  </a:lnTo>
                  <a:lnTo>
                    <a:pt x="990232" y="1453633"/>
                  </a:lnTo>
                  <a:lnTo>
                    <a:pt x="1027090" y="1453633"/>
                  </a:lnTo>
                  <a:lnTo>
                    <a:pt x="1027090" y="1441847"/>
                  </a:lnTo>
                  <a:lnTo>
                    <a:pt x="1063948" y="1441847"/>
                  </a:lnTo>
                  <a:lnTo>
                    <a:pt x="1063948" y="1429847"/>
                  </a:lnTo>
                  <a:lnTo>
                    <a:pt x="1107020" y="1429847"/>
                  </a:lnTo>
                  <a:lnTo>
                    <a:pt x="1107020" y="1405632"/>
                  </a:lnTo>
                  <a:lnTo>
                    <a:pt x="1113234" y="1405632"/>
                  </a:lnTo>
                  <a:lnTo>
                    <a:pt x="1119341" y="1405632"/>
                  </a:lnTo>
                  <a:lnTo>
                    <a:pt x="1119341" y="1393418"/>
                  </a:lnTo>
                  <a:lnTo>
                    <a:pt x="1125449" y="1393418"/>
                  </a:lnTo>
                  <a:lnTo>
                    <a:pt x="1125449" y="1381311"/>
                  </a:lnTo>
                  <a:lnTo>
                    <a:pt x="1131663" y="1381311"/>
                  </a:lnTo>
                  <a:lnTo>
                    <a:pt x="1180843" y="1381311"/>
                  </a:lnTo>
                  <a:lnTo>
                    <a:pt x="1180843" y="1368775"/>
                  </a:lnTo>
                  <a:lnTo>
                    <a:pt x="1223915" y="1368775"/>
                  </a:lnTo>
                  <a:lnTo>
                    <a:pt x="1223915" y="1356024"/>
                  </a:lnTo>
                  <a:lnTo>
                    <a:pt x="1230022" y="1356024"/>
                  </a:lnTo>
                  <a:lnTo>
                    <a:pt x="1230022" y="1343274"/>
                  </a:lnTo>
                  <a:lnTo>
                    <a:pt x="1236236" y="1343274"/>
                  </a:lnTo>
                  <a:lnTo>
                    <a:pt x="1236236" y="1330524"/>
                  </a:lnTo>
                  <a:lnTo>
                    <a:pt x="1242344" y="1330524"/>
                  </a:lnTo>
                  <a:lnTo>
                    <a:pt x="1242344" y="1317774"/>
                  </a:lnTo>
                  <a:lnTo>
                    <a:pt x="1248451" y="1317774"/>
                  </a:lnTo>
                  <a:lnTo>
                    <a:pt x="1254665" y="1317774"/>
                  </a:lnTo>
                  <a:lnTo>
                    <a:pt x="1260773" y="1317774"/>
                  </a:lnTo>
                  <a:lnTo>
                    <a:pt x="1260773" y="1304916"/>
                  </a:lnTo>
                  <a:lnTo>
                    <a:pt x="1266987" y="1304916"/>
                  </a:lnTo>
                  <a:lnTo>
                    <a:pt x="1279202" y="1304916"/>
                  </a:lnTo>
                  <a:lnTo>
                    <a:pt x="1285416" y="1304916"/>
                  </a:lnTo>
                  <a:lnTo>
                    <a:pt x="1285416" y="1291952"/>
                  </a:lnTo>
                  <a:lnTo>
                    <a:pt x="1291523" y="1291952"/>
                  </a:lnTo>
                  <a:lnTo>
                    <a:pt x="1291523" y="1279094"/>
                  </a:lnTo>
                  <a:lnTo>
                    <a:pt x="1297738" y="1279094"/>
                  </a:lnTo>
                  <a:lnTo>
                    <a:pt x="1303845" y="1279094"/>
                  </a:lnTo>
                  <a:lnTo>
                    <a:pt x="1309952" y="1279094"/>
                  </a:lnTo>
                  <a:lnTo>
                    <a:pt x="1316167" y="1279094"/>
                  </a:lnTo>
                  <a:lnTo>
                    <a:pt x="1316167" y="1265916"/>
                  </a:lnTo>
                  <a:lnTo>
                    <a:pt x="1396097" y="1265916"/>
                  </a:lnTo>
                  <a:lnTo>
                    <a:pt x="1396097" y="1252201"/>
                  </a:lnTo>
                  <a:lnTo>
                    <a:pt x="1402204" y="1252201"/>
                  </a:lnTo>
                  <a:lnTo>
                    <a:pt x="1408418" y="1252201"/>
                  </a:lnTo>
                  <a:lnTo>
                    <a:pt x="1408418" y="1238487"/>
                  </a:lnTo>
                  <a:lnTo>
                    <a:pt x="1445276" y="1238487"/>
                  </a:lnTo>
                  <a:lnTo>
                    <a:pt x="1445276" y="1224558"/>
                  </a:lnTo>
                  <a:lnTo>
                    <a:pt x="1512884" y="1224558"/>
                  </a:lnTo>
                  <a:lnTo>
                    <a:pt x="1512884" y="1210200"/>
                  </a:lnTo>
                  <a:lnTo>
                    <a:pt x="1568278" y="1210200"/>
                  </a:lnTo>
                  <a:lnTo>
                    <a:pt x="1568278" y="1181057"/>
                  </a:lnTo>
                  <a:lnTo>
                    <a:pt x="1592922" y="1181057"/>
                  </a:lnTo>
                  <a:lnTo>
                    <a:pt x="1599029" y="1181057"/>
                  </a:lnTo>
                  <a:lnTo>
                    <a:pt x="1605136" y="1181057"/>
                  </a:lnTo>
                  <a:lnTo>
                    <a:pt x="1605136" y="1166271"/>
                  </a:lnTo>
                  <a:lnTo>
                    <a:pt x="1611351" y="1166271"/>
                  </a:lnTo>
                  <a:lnTo>
                    <a:pt x="1629779" y="1166271"/>
                  </a:lnTo>
                  <a:lnTo>
                    <a:pt x="1635887" y="1166271"/>
                  </a:lnTo>
                  <a:lnTo>
                    <a:pt x="1635887" y="1151271"/>
                  </a:lnTo>
                  <a:lnTo>
                    <a:pt x="1697388" y="1151271"/>
                  </a:lnTo>
                  <a:lnTo>
                    <a:pt x="1697388" y="1135842"/>
                  </a:lnTo>
                  <a:lnTo>
                    <a:pt x="1703602" y="1135842"/>
                  </a:lnTo>
                  <a:lnTo>
                    <a:pt x="1709709" y="1135842"/>
                  </a:lnTo>
                  <a:lnTo>
                    <a:pt x="1715924" y="1135842"/>
                  </a:lnTo>
                  <a:lnTo>
                    <a:pt x="1722031" y="1135842"/>
                  </a:lnTo>
                  <a:lnTo>
                    <a:pt x="1722031" y="1120199"/>
                  </a:lnTo>
                  <a:lnTo>
                    <a:pt x="1765103" y="1120199"/>
                  </a:lnTo>
                  <a:lnTo>
                    <a:pt x="1765103" y="1104341"/>
                  </a:lnTo>
                  <a:lnTo>
                    <a:pt x="1795854" y="1104341"/>
                  </a:lnTo>
                  <a:lnTo>
                    <a:pt x="1795854" y="1088162"/>
                  </a:lnTo>
                  <a:lnTo>
                    <a:pt x="1801961" y="1088162"/>
                  </a:lnTo>
                  <a:lnTo>
                    <a:pt x="1801961" y="1039733"/>
                  </a:lnTo>
                  <a:lnTo>
                    <a:pt x="1808176" y="1039733"/>
                  </a:lnTo>
                  <a:lnTo>
                    <a:pt x="1814283" y="1039733"/>
                  </a:lnTo>
                  <a:lnTo>
                    <a:pt x="1820390" y="1039733"/>
                  </a:lnTo>
                  <a:lnTo>
                    <a:pt x="1826604" y="1039733"/>
                  </a:lnTo>
                  <a:lnTo>
                    <a:pt x="1838926" y="1039733"/>
                  </a:lnTo>
                  <a:lnTo>
                    <a:pt x="1838926" y="1023340"/>
                  </a:lnTo>
                  <a:lnTo>
                    <a:pt x="1924963" y="1023340"/>
                  </a:lnTo>
                  <a:lnTo>
                    <a:pt x="1924963" y="989053"/>
                  </a:lnTo>
                  <a:lnTo>
                    <a:pt x="1992679" y="989053"/>
                  </a:lnTo>
                  <a:lnTo>
                    <a:pt x="1992679" y="953696"/>
                  </a:lnTo>
                  <a:lnTo>
                    <a:pt x="2072609" y="953696"/>
                  </a:lnTo>
                  <a:lnTo>
                    <a:pt x="2072609" y="935374"/>
                  </a:lnTo>
                  <a:lnTo>
                    <a:pt x="2127896" y="935374"/>
                  </a:lnTo>
                  <a:lnTo>
                    <a:pt x="2127896" y="916409"/>
                  </a:lnTo>
                  <a:lnTo>
                    <a:pt x="2134110" y="916409"/>
                  </a:lnTo>
                  <a:lnTo>
                    <a:pt x="2134110" y="897337"/>
                  </a:lnTo>
                  <a:lnTo>
                    <a:pt x="2146432" y="897337"/>
                  </a:lnTo>
                  <a:lnTo>
                    <a:pt x="2207933" y="897337"/>
                  </a:lnTo>
                  <a:lnTo>
                    <a:pt x="2207933" y="857480"/>
                  </a:lnTo>
                  <a:lnTo>
                    <a:pt x="2281649" y="857480"/>
                  </a:lnTo>
                  <a:lnTo>
                    <a:pt x="2281649" y="836586"/>
                  </a:lnTo>
                  <a:lnTo>
                    <a:pt x="2324721" y="836586"/>
                  </a:lnTo>
                  <a:lnTo>
                    <a:pt x="2324721" y="815264"/>
                  </a:lnTo>
                  <a:lnTo>
                    <a:pt x="2330935" y="815264"/>
                  </a:lnTo>
                  <a:lnTo>
                    <a:pt x="2337042" y="815264"/>
                  </a:lnTo>
                  <a:lnTo>
                    <a:pt x="2343150" y="815264"/>
                  </a:lnTo>
                  <a:lnTo>
                    <a:pt x="2349364" y="815264"/>
                  </a:lnTo>
                  <a:lnTo>
                    <a:pt x="2349364" y="793300"/>
                  </a:lnTo>
                  <a:lnTo>
                    <a:pt x="2503117" y="793300"/>
                  </a:lnTo>
                  <a:lnTo>
                    <a:pt x="2503117" y="769514"/>
                  </a:lnTo>
                  <a:lnTo>
                    <a:pt x="2558404" y="769514"/>
                  </a:lnTo>
                  <a:lnTo>
                    <a:pt x="2558404" y="744870"/>
                  </a:lnTo>
                  <a:lnTo>
                    <a:pt x="2564618" y="744870"/>
                  </a:lnTo>
                  <a:lnTo>
                    <a:pt x="2564618" y="695048"/>
                  </a:lnTo>
                  <a:lnTo>
                    <a:pt x="2570725" y="695048"/>
                  </a:lnTo>
                  <a:lnTo>
                    <a:pt x="2570725" y="670190"/>
                  </a:lnTo>
                  <a:lnTo>
                    <a:pt x="2576940" y="670190"/>
                  </a:lnTo>
                  <a:lnTo>
                    <a:pt x="2576940" y="645226"/>
                  </a:lnTo>
                  <a:lnTo>
                    <a:pt x="2583047" y="645226"/>
                  </a:lnTo>
                  <a:lnTo>
                    <a:pt x="2595369" y="645226"/>
                  </a:lnTo>
                  <a:lnTo>
                    <a:pt x="2601476" y="645226"/>
                  </a:lnTo>
                  <a:lnTo>
                    <a:pt x="2619905" y="645226"/>
                  </a:lnTo>
                  <a:lnTo>
                    <a:pt x="2619905" y="619832"/>
                  </a:lnTo>
                  <a:lnTo>
                    <a:pt x="2650655" y="619832"/>
                  </a:lnTo>
                  <a:lnTo>
                    <a:pt x="2650655" y="593796"/>
                  </a:lnTo>
                  <a:lnTo>
                    <a:pt x="2687620" y="593796"/>
                  </a:lnTo>
                  <a:lnTo>
                    <a:pt x="2687620" y="567331"/>
                  </a:lnTo>
                  <a:lnTo>
                    <a:pt x="2724478" y="567331"/>
                  </a:lnTo>
                  <a:lnTo>
                    <a:pt x="2724478" y="540009"/>
                  </a:lnTo>
                  <a:lnTo>
                    <a:pt x="2730692" y="540009"/>
                  </a:lnTo>
                  <a:lnTo>
                    <a:pt x="2730692" y="512473"/>
                  </a:lnTo>
                  <a:lnTo>
                    <a:pt x="2736800" y="512473"/>
                  </a:lnTo>
                  <a:lnTo>
                    <a:pt x="2742907" y="512473"/>
                  </a:lnTo>
                  <a:lnTo>
                    <a:pt x="2749121" y="512473"/>
                  </a:lnTo>
                  <a:lnTo>
                    <a:pt x="2755229" y="512473"/>
                  </a:lnTo>
                  <a:lnTo>
                    <a:pt x="2755229" y="484508"/>
                  </a:lnTo>
                  <a:lnTo>
                    <a:pt x="2785979" y="484508"/>
                  </a:lnTo>
                  <a:lnTo>
                    <a:pt x="2785979" y="456008"/>
                  </a:lnTo>
                  <a:lnTo>
                    <a:pt x="2927410" y="456008"/>
                  </a:lnTo>
                  <a:lnTo>
                    <a:pt x="2927410" y="425257"/>
                  </a:lnTo>
                  <a:lnTo>
                    <a:pt x="3081163" y="425257"/>
                  </a:lnTo>
                  <a:lnTo>
                    <a:pt x="3081163" y="392042"/>
                  </a:lnTo>
                  <a:lnTo>
                    <a:pt x="3216487" y="392042"/>
                  </a:lnTo>
                  <a:lnTo>
                    <a:pt x="3216487" y="356899"/>
                  </a:lnTo>
                  <a:lnTo>
                    <a:pt x="3530207" y="356899"/>
                  </a:lnTo>
                  <a:lnTo>
                    <a:pt x="3530207" y="315648"/>
                  </a:lnTo>
                  <a:lnTo>
                    <a:pt x="3603923" y="315648"/>
                  </a:lnTo>
                  <a:lnTo>
                    <a:pt x="3603923" y="270969"/>
                  </a:lnTo>
                  <a:lnTo>
                    <a:pt x="3714711" y="270969"/>
                  </a:lnTo>
                  <a:lnTo>
                    <a:pt x="3714711" y="223396"/>
                  </a:lnTo>
                  <a:lnTo>
                    <a:pt x="3794641" y="223396"/>
                  </a:lnTo>
                  <a:lnTo>
                    <a:pt x="3794641" y="173038"/>
                  </a:lnTo>
                  <a:lnTo>
                    <a:pt x="3899214" y="173038"/>
                  </a:lnTo>
                  <a:lnTo>
                    <a:pt x="3899214" y="117430"/>
                  </a:lnTo>
                  <a:lnTo>
                    <a:pt x="3905321" y="117430"/>
                  </a:lnTo>
                  <a:lnTo>
                    <a:pt x="3905321" y="61501"/>
                  </a:lnTo>
                  <a:lnTo>
                    <a:pt x="3911428" y="61501"/>
                  </a:lnTo>
                  <a:lnTo>
                    <a:pt x="4016002" y="61501"/>
                  </a:lnTo>
                  <a:lnTo>
                    <a:pt x="4016002" y="0"/>
                  </a:lnTo>
                  <a:lnTo>
                    <a:pt x="4704836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F8766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06" name="Graphic 207">
              <a:extLst>
                <a:ext uri="{FF2B5EF4-FFF2-40B4-BE49-F238E27FC236}">
                  <a16:creationId xmlns:a16="http://schemas.microsoft.com/office/drawing/2014/main" id="{FAFF93C0-CFB9-57EB-B838-9A9E1EEC370E}"/>
                </a:ext>
              </a:extLst>
            </p:cNvPr>
            <p:cNvSpPr/>
            <p:nvPr/>
          </p:nvSpPr>
          <p:spPr>
            <a:xfrm>
              <a:off x="5732" y="5732"/>
              <a:ext cx="4714240" cy="3133090"/>
            </a:xfrm>
            <a:custGeom>
              <a:avLst/>
              <a:gdLst/>
              <a:ahLst/>
              <a:cxnLst/>
              <a:rect l="l" t="t" r="r" b="b"/>
              <a:pathLst>
                <a:path w="4714240" h="3133090">
                  <a:moveTo>
                    <a:pt x="0" y="3132486"/>
                  </a:moveTo>
                  <a:lnTo>
                    <a:pt x="0" y="3132486"/>
                  </a:lnTo>
                  <a:lnTo>
                    <a:pt x="135323" y="3132486"/>
                  </a:lnTo>
                  <a:lnTo>
                    <a:pt x="135323" y="3051377"/>
                  </a:lnTo>
                  <a:lnTo>
                    <a:pt x="344470" y="3051377"/>
                  </a:lnTo>
                  <a:lnTo>
                    <a:pt x="344470" y="2966518"/>
                  </a:lnTo>
                  <a:lnTo>
                    <a:pt x="362899" y="2966518"/>
                  </a:lnTo>
                  <a:lnTo>
                    <a:pt x="362899" y="2881767"/>
                  </a:lnTo>
                  <a:lnTo>
                    <a:pt x="375221" y="2881767"/>
                  </a:lnTo>
                  <a:lnTo>
                    <a:pt x="375221" y="2796908"/>
                  </a:lnTo>
                  <a:lnTo>
                    <a:pt x="381328" y="2796908"/>
                  </a:lnTo>
                  <a:lnTo>
                    <a:pt x="418186" y="2796908"/>
                  </a:lnTo>
                  <a:lnTo>
                    <a:pt x="418186" y="2711085"/>
                  </a:lnTo>
                  <a:lnTo>
                    <a:pt x="430507" y="2711085"/>
                  </a:lnTo>
                  <a:lnTo>
                    <a:pt x="436722" y="2711085"/>
                  </a:lnTo>
                  <a:lnTo>
                    <a:pt x="473580" y="2711085"/>
                  </a:lnTo>
                  <a:lnTo>
                    <a:pt x="479687" y="2711085"/>
                  </a:lnTo>
                  <a:lnTo>
                    <a:pt x="479687" y="2536332"/>
                  </a:lnTo>
                  <a:lnTo>
                    <a:pt x="565831" y="2536332"/>
                  </a:lnTo>
                  <a:lnTo>
                    <a:pt x="565831" y="2445044"/>
                  </a:lnTo>
                  <a:lnTo>
                    <a:pt x="725691" y="2445044"/>
                  </a:lnTo>
                  <a:lnTo>
                    <a:pt x="725691" y="2351293"/>
                  </a:lnTo>
                  <a:lnTo>
                    <a:pt x="947160" y="2351293"/>
                  </a:lnTo>
                  <a:lnTo>
                    <a:pt x="947160" y="2253041"/>
                  </a:lnTo>
                  <a:lnTo>
                    <a:pt x="953267" y="2253041"/>
                  </a:lnTo>
                  <a:lnTo>
                    <a:pt x="977910" y="2253041"/>
                  </a:lnTo>
                  <a:lnTo>
                    <a:pt x="977910" y="2154039"/>
                  </a:lnTo>
                  <a:lnTo>
                    <a:pt x="984018" y="2154039"/>
                  </a:lnTo>
                  <a:lnTo>
                    <a:pt x="996339" y="2154039"/>
                  </a:lnTo>
                  <a:lnTo>
                    <a:pt x="1070162" y="2154039"/>
                  </a:lnTo>
                  <a:lnTo>
                    <a:pt x="1082484" y="2154039"/>
                  </a:lnTo>
                  <a:lnTo>
                    <a:pt x="1082484" y="2052787"/>
                  </a:lnTo>
                  <a:lnTo>
                    <a:pt x="1254665" y="2052787"/>
                  </a:lnTo>
                  <a:lnTo>
                    <a:pt x="1254665" y="1947035"/>
                  </a:lnTo>
                  <a:lnTo>
                    <a:pt x="1383775" y="1947035"/>
                  </a:lnTo>
                  <a:lnTo>
                    <a:pt x="1383775" y="1835069"/>
                  </a:lnTo>
                  <a:lnTo>
                    <a:pt x="1389882" y="1835069"/>
                  </a:lnTo>
                  <a:lnTo>
                    <a:pt x="1396097" y="1835069"/>
                  </a:lnTo>
                  <a:lnTo>
                    <a:pt x="1525206" y="1835069"/>
                  </a:lnTo>
                  <a:lnTo>
                    <a:pt x="1531420" y="1835069"/>
                  </a:lnTo>
                  <a:lnTo>
                    <a:pt x="1531420" y="1719352"/>
                  </a:lnTo>
                  <a:lnTo>
                    <a:pt x="1642101" y="1719352"/>
                  </a:lnTo>
                  <a:lnTo>
                    <a:pt x="1642101" y="1598386"/>
                  </a:lnTo>
                  <a:lnTo>
                    <a:pt x="1685173" y="1598386"/>
                  </a:lnTo>
                  <a:lnTo>
                    <a:pt x="1715924" y="1598386"/>
                  </a:lnTo>
                  <a:lnTo>
                    <a:pt x="1715924" y="1476348"/>
                  </a:lnTo>
                  <a:lnTo>
                    <a:pt x="1980357" y="1476348"/>
                  </a:lnTo>
                  <a:lnTo>
                    <a:pt x="1980357" y="1341774"/>
                  </a:lnTo>
                  <a:lnTo>
                    <a:pt x="2029537" y="1341774"/>
                  </a:lnTo>
                  <a:lnTo>
                    <a:pt x="2029537" y="1207307"/>
                  </a:lnTo>
                  <a:lnTo>
                    <a:pt x="2066395" y="1207307"/>
                  </a:lnTo>
                  <a:lnTo>
                    <a:pt x="2269434" y="1207307"/>
                  </a:lnTo>
                  <a:lnTo>
                    <a:pt x="2269434" y="1053555"/>
                  </a:lnTo>
                  <a:lnTo>
                    <a:pt x="2275541" y="1053555"/>
                  </a:lnTo>
                  <a:lnTo>
                    <a:pt x="2275541" y="899802"/>
                  </a:lnTo>
                  <a:lnTo>
                    <a:pt x="2416972" y="899802"/>
                  </a:lnTo>
                  <a:lnTo>
                    <a:pt x="2749121" y="899802"/>
                  </a:lnTo>
                  <a:lnTo>
                    <a:pt x="2749121" y="689691"/>
                  </a:lnTo>
                  <a:lnTo>
                    <a:pt x="2773658" y="689691"/>
                  </a:lnTo>
                  <a:lnTo>
                    <a:pt x="2785979" y="689691"/>
                  </a:lnTo>
                  <a:lnTo>
                    <a:pt x="2792194" y="689691"/>
                  </a:lnTo>
                  <a:lnTo>
                    <a:pt x="2798301" y="689691"/>
                  </a:lnTo>
                  <a:lnTo>
                    <a:pt x="2798301" y="468330"/>
                  </a:lnTo>
                  <a:lnTo>
                    <a:pt x="3591708" y="468330"/>
                  </a:lnTo>
                  <a:lnTo>
                    <a:pt x="3591708" y="0"/>
                  </a:lnTo>
                  <a:lnTo>
                    <a:pt x="4618691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00BA3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07" name="Graphic 208">
              <a:extLst>
                <a:ext uri="{FF2B5EF4-FFF2-40B4-BE49-F238E27FC236}">
                  <a16:creationId xmlns:a16="http://schemas.microsoft.com/office/drawing/2014/main" id="{BEBB732A-7686-27F0-BC44-4CE62378761D}"/>
                </a:ext>
              </a:extLst>
            </p:cNvPr>
            <p:cNvSpPr/>
            <p:nvPr/>
          </p:nvSpPr>
          <p:spPr>
            <a:xfrm>
              <a:off x="5732" y="901462"/>
              <a:ext cx="4714240" cy="2237105"/>
            </a:xfrm>
            <a:custGeom>
              <a:avLst/>
              <a:gdLst/>
              <a:ahLst/>
              <a:cxnLst/>
              <a:rect l="l" t="t" r="r" b="b"/>
              <a:pathLst>
                <a:path w="4714240" h="2237105">
                  <a:moveTo>
                    <a:pt x="0" y="2236755"/>
                  </a:moveTo>
                  <a:lnTo>
                    <a:pt x="0" y="2190254"/>
                  </a:lnTo>
                  <a:lnTo>
                    <a:pt x="6214" y="2190254"/>
                  </a:lnTo>
                  <a:lnTo>
                    <a:pt x="6214" y="2180290"/>
                  </a:lnTo>
                  <a:lnTo>
                    <a:pt x="12321" y="2180290"/>
                  </a:lnTo>
                  <a:lnTo>
                    <a:pt x="12321" y="2163468"/>
                  </a:lnTo>
                  <a:lnTo>
                    <a:pt x="18428" y="2163468"/>
                  </a:lnTo>
                  <a:lnTo>
                    <a:pt x="18428" y="2156825"/>
                  </a:lnTo>
                  <a:lnTo>
                    <a:pt x="24643" y="2156825"/>
                  </a:lnTo>
                  <a:lnTo>
                    <a:pt x="24643" y="2143325"/>
                  </a:lnTo>
                  <a:lnTo>
                    <a:pt x="30750" y="2143325"/>
                  </a:lnTo>
                  <a:lnTo>
                    <a:pt x="30750" y="2133253"/>
                  </a:lnTo>
                  <a:lnTo>
                    <a:pt x="36964" y="2133253"/>
                  </a:lnTo>
                  <a:lnTo>
                    <a:pt x="36964" y="2126503"/>
                  </a:lnTo>
                  <a:lnTo>
                    <a:pt x="43072" y="2126503"/>
                  </a:lnTo>
                  <a:lnTo>
                    <a:pt x="49179" y="2126503"/>
                  </a:lnTo>
                  <a:lnTo>
                    <a:pt x="49179" y="2109681"/>
                  </a:lnTo>
                  <a:lnTo>
                    <a:pt x="55393" y="2109681"/>
                  </a:lnTo>
                  <a:lnTo>
                    <a:pt x="55393" y="2099502"/>
                  </a:lnTo>
                  <a:lnTo>
                    <a:pt x="61501" y="2099502"/>
                  </a:lnTo>
                  <a:lnTo>
                    <a:pt x="67715" y="2099502"/>
                  </a:lnTo>
                  <a:lnTo>
                    <a:pt x="67715" y="2085895"/>
                  </a:lnTo>
                  <a:lnTo>
                    <a:pt x="73822" y="2085895"/>
                  </a:lnTo>
                  <a:lnTo>
                    <a:pt x="79930" y="2085895"/>
                  </a:lnTo>
                  <a:lnTo>
                    <a:pt x="86144" y="2085895"/>
                  </a:lnTo>
                  <a:lnTo>
                    <a:pt x="86144" y="2079038"/>
                  </a:lnTo>
                  <a:lnTo>
                    <a:pt x="92251" y="2079038"/>
                  </a:lnTo>
                  <a:lnTo>
                    <a:pt x="98466" y="2079038"/>
                  </a:lnTo>
                  <a:lnTo>
                    <a:pt x="98466" y="2075609"/>
                  </a:lnTo>
                  <a:lnTo>
                    <a:pt x="104573" y="2075609"/>
                  </a:lnTo>
                  <a:lnTo>
                    <a:pt x="104573" y="2072180"/>
                  </a:lnTo>
                  <a:lnTo>
                    <a:pt x="110680" y="2072180"/>
                  </a:lnTo>
                  <a:lnTo>
                    <a:pt x="116895" y="2072180"/>
                  </a:lnTo>
                  <a:lnTo>
                    <a:pt x="116895" y="2065323"/>
                  </a:lnTo>
                  <a:lnTo>
                    <a:pt x="123002" y="2065323"/>
                  </a:lnTo>
                  <a:lnTo>
                    <a:pt x="123002" y="2058466"/>
                  </a:lnTo>
                  <a:lnTo>
                    <a:pt x="129216" y="2058466"/>
                  </a:lnTo>
                  <a:lnTo>
                    <a:pt x="129216" y="2051609"/>
                  </a:lnTo>
                  <a:lnTo>
                    <a:pt x="135323" y="2051609"/>
                  </a:lnTo>
                  <a:lnTo>
                    <a:pt x="141431" y="2051609"/>
                  </a:lnTo>
                  <a:lnTo>
                    <a:pt x="147645" y="2051609"/>
                  </a:lnTo>
                  <a:lnTo>
                    <a:pt x="147645" y="2044644"/>
                  </a:lnTo>
                  <a:lnTo>
                    <a:pt x="153752" y="2044644"/>
                  </a:lnTo>
                  <a:lnTo>
                    <a:pt x="153752" y="2041216"/>
                  </a:lnTo>
                  <a:lnTo>
                    <a:pt x="159967" y="2041216"/>
                  </a:lnTo>
                  <a:lnTo>
                    <a:pt x="159967" y="2037787"/>
                  </a:lnTo>
                  <a:lnTo>
                    <a:pt x="166074" y="2037787"/>
                  </a:lnTo>
                  <a:lnTo>
                    <a:pt x="166074" y="2034251"/>
                  </a:lnTo>
                  <a:lnTo>
                    <a:pt x="172181" y="2034251"/>
                  </a:lnTo>
                  <a:lnTo>
                    <a:pt x="178396" y="2034251"/>
                  </a:lnTo>
                  <a:lnTo>
                    <a:pt x="178396" y="2030823"/>
                  </a:lnTo>
                  <a:lnTo>
                    <a:pt x="184503" y="2030823"/>
                  </a:lnTo>
                  <a:lnTo>
                    <a:pt x="184503" y="2027287"/>
                  </a:lnTo>
                  <a:lnTo>
                    <a:pt x="190717" y="2027287"/>
                  </a:lnTo>
                  <a:lnTo>
                    <a:pt x="190717" y="2023858"/>
                  </a:lnTo>
                  <a:lnTo>
                    <a:pt x="202932" y="2023858"/>
                  </a:lnTo>
                  <a:lnTo>
                    <a:pt x="209146" y="2023858"/>
                  </a:lnTo>
                  <a:lnTo>
                    <a:pt x="209146" y="2020322"/>
                  </a:lnTo>
                  <a:lnTo>
                    <a:pt x="215253" y="2020322"/>
                  </a:lnTo>
                  <a:lnTo>
                    <a:pt x="215253" y="2016787"/>
                  </a:lnTo>
                  <a:lnTo>
                    <a:pt x="221468" y="2016787"/>
                  </a:lnTo>
                  <a:lnTo>
                    <a:pt x="221468" y="2009822"/>
                  </a:lnTo>
                  <a:lnTo>
                    <a:pt x="227575" y="2009822"/>
                  </a:lnTo>
                  <a:lnTo>
                    <a:pt x="227575" y="2002751"/>
                  </a:lnTo>
                  <a:lnTo>
                    <a:pt x="233682" y="2002751"/>
                  </a:lnTo>
                  <a:lnTo>
                    <a:pt x="233682" y="1999322"/>
                  </a:lnTo>
                  <a:lnTo>
                    <a:pt x="239897" y="1999322"/>
                  </a:lnTo>
                  <a:lnTo>
                    <a:pt x="246004" y="1999322"/>
                  </a:lnTo>
                  <a:lnTo>
                    <a:pt x="252218" y="1999322"/>
                  </a:lnTo>
                  <a:lnTo>
                    <a:pt x="258326" y="1999322"/>
                  </a:lnTo>
                  <a:lnTo>
                    <a:pt x="258326" y="1995786"/>
                  </a:lnTo>
                  <a:lnTo>
                    <a:pt x="264433" y="1995786"/>
                  </a:lnTo>
                  <a:lnTo>
                    <a:pt x="264433" y="1988715"/>
                  </a:lnTo>
                  <a:lnTo>
                    <a:pt x="270647" y="1988715"/>
                  </a:lnTo>
                  <a:lnTo>
                    <a:pt x="276755" y="1988715"/>
                  </a:lnTo>
                  <a:lnTo>
                    <a:pt x="276755" y="1985072"/>
                  </a:lnTo>
                  <a:lnTo>
                    <a:pt x="282969" y="1985072"/>
                  </a:lnTo>
                  <a:lnTo>
                    <a:pt x="282969" y="1978000"/>
                  </a:lnTo>
                  <a:lnTo>
                    <a:pt x="289076" y="1978000"/>
                  </a:lnTo>
                  <a:lnTo>
                    <a:pt x="289076" y="1974464"/>
                  </a:lnTo>
                  <a:lnTo>
                    <a:pt x="295183" y="1974464"/>
                  </a:lnTo>
                  <a:lnTo>
                    <a:pt x="295183" y="1963750"/>
                  </a:lnTo>
                  <a:lnTo>
                    <a:pt x="301398" y="1963750"/>
                  </a:lnTo>
                  <a:lnTo>
                    <a:pt x="301398" y="1960214"/>
                  </a:lnTo>
                  <a:lnTo>
                    <a:pt x="307505" y="1960214"/>
                  </a:lnTo>
                  <a:lnTo>
                    <a:pt x="307505" y="1956571"/>
                  </a:lnTo>
                  <a:lnTo>
                    <a:pt x="313720" y="1956571"/>
                  </a:lnTo>
                  <a:lnTo>
                    <a:pt x="313720" y="1953035"/>
                  </a:lnTo>
                  <a:lnTo>
                    <a:pt x="319827" y="1953035"/>
                  </a:lnTo>
                  <a:lnTo>
                    <a:pt x="319827" y="1949392"/>
                  </a:lnTo>
                  <a:lnTo>
                    <a:pt x="325934" y="1949392"/>
                  </a:lnTo>
                  <a:lnTo>
                    <a:pt x="332148" y="1949392"/>
                  </a:lnTo>
                  <a:lnTo>
                    <a:pt x="338256" y="1949392"/>
                  </a:lnTo>
                  <a:lnTo>
                    <a:pt x="344470" y="1949392"/>
                  </a:lnTo>
                  <a:lnTo>
                    <a:pt x="344470" y="1938678"/>
                  </a:lnTo>
                  <a:lnTo>
                    <a:pt x="350577" y="1938678"/>
                  </a:lnTo>
                  <a:lnTo>
                    <a:pt x="356685" y="1938678"/>
                  </a:lnTo>
                  <a:lnTo>
                    <a:pt x="362899" y="1938678"/>
                  </a:lnTo>
                  <a:lnTo>
                    <a:pt x="362899" y="1927749"/>
                  </a:lnTo>
                  <a:lnTo>
                    <a:pt x="375221" y="1927749"/>
                  </a:lnTo>
                  <a:lnTo>
                    <a:pt x="375221" y="1924213"/>
                  </a:lnTo>
                  <a:lnTo>
                    <a:pt x="381328" y="1924213"/>
                  </a:lnTo>
                  <a:lnTo>
                    <a:pt x="381328" y="1920570"/>
                  </a:lnTo>
                  <a:lnTo>
                    <a:pt x="387435" y="1920570"/>
                  </a:lnTo>
                  <a:lnTo>
                    <a:pt x="393650" y="1920570"/>
                  </a:lnTo>
                  <a:lnTo>
                    <a:pt x="393650" y="1913285"/>
                  </a:lnTo>
                  <a:lnTo>
                    <a:pt x="399757" y="1913285"/>
                  </a:lnTo>
                  <a:lnTo>
                    <a:pt x="405971" y="1913285"/>
                  </a:lnTo>
                  <a:lnTo>
                    <a:pt x="412078" y="1913285"/>
                  </a:lnTo>
                  <a:lnTo>
                    <a:pt x="412078" y="1905999"/>
                  </a:lnTo>
                  <a:lnTo>
                    <a:pt x="418186" y="1905999"/>
                  </a:lnTo>
                  <a:lnTo>
                    <a:pt x="424400" y="1905999"/>
                  </a:lnTo>
                  <a:lnTo>
                    <a:pt x="424400" y="1902356"/>
                  </a:lnTo>
                  <a:lnTo>
                    <a:pt x="430507" y="1902356"/>
                  </a:lnTo>
                  <a:lnTo>
                    <a:pt x="436722" y="1902356"/>
                  </a:lnTo>
                  <a:lnTo>
                    <a:pt x="436722" y="1898713"/>
                  </a:lnTo>
                  <a:lnTo>
                    <a:pt x="442829" y="1898713"/>
                  </a:lnTo>
                  <a:lnTo>
                    <a:pt x="448936" y="1898713"/>
                  </a:lnTo>
                  <a:lnTo>
                    <a:pt x="455151" y="1898713"/>
                  </a:lnTo>
                  <a:lnTo>
                    <a:pt x="455151" y="1895070"/>
                  </a:lnTo>
                  <a:lnTo>
                    <a:pt x="461258" y="1895070"/>
                  </a:lnTo>
                  <a:lnTo>
                    <a:pt x="461258" y="1887677"/>
                  </a:lnTo>
                  <a:lnTo>
                    <a:pt x="467472" y="1887677"/>
                  </a:lnTo>
                  <a:lnTo>
                    <a:pt x="467472" y="1884034"/>
                  </a:lnTo>
                  <a:lnTo>
                    <a:pt x="473580" y="1884034"/>
                  </a:lnTo>
                  <a:lnTo>
                    <a:pt x="473580" y="1880284"/>
                  </a:lnTo>
                  <a:lnTo>
                    <a:pt x="479687" y="1880284"/>
                  </a:lnTo>
                  <a:lnTo>
                    <a:pt x="479687" y="1869248"/>
                  </a:lnTo>
                  <a:lnTo>
                    <a:pt x="485901" y="1869248"/>
                  </a:lnTo>
                  <a:lnTo>
                    <a:pt x="485901" y="1861855"/>
                  </a:lnTo>
                  <a:lnTo>
                    <a:pt x="492009" y="1861855"/>
                  </a:lnTo>
                  <a:lnTo>
                    <a:pt x="492009" y="1858105"/>
                  </a:lnTo>
                  <a:lnTo>
                    <a:pt x="498223" y="1858105"/>
                  </a:lnTo>
                  <a:lnTo>
                    <a:pt x="498223" y="1846962"/>
                  </a:lnTo>
                  <a:lnTo>
                    <a:pt x="504330" y="1846962"/>
                  </a:lnTo>
                  <a:lnTo>
                    <a:pt x="504330" y="1843319"/>
                  </a:lnTo>
                  <a:lnTo>
                    <a:pt x="510437" y="1843319"/>
                  </a:lnTo>
                  <a:lnTo>
                    <a:pt x="516652" y="1843319"/>
                  </a:lnTo>
                  <a:lnTo>
                    <a:pt x="516652" y="1839569"/>
                  </a:lnTo>
                  <a:lnTo>
                    <a:pt x="522759" y="1839569"/>
                  </a:lnTo>
                  <a:lnTo>
                    <a:pt x="522759" y="1824676"/>
                  </a:lnTo>
                  <a:lnTo>
                    <a:pt x="528973" y="1824676"/>
                  </a:lnTo>
                  <a:lnTo>
                    <a:pt x="528973" y="1817283"/>
                  </a:lnTo>
                  <a:lnTo>
                    <a:pt x="535081" y="1817283"/>
                  </a:lnTo>
                  <a:lnTo>
                    <a:pt x="535081" y="1806033"/>
                  </a:lnTo>
                  <a:lnTo>
                    <a:pt x="541188" y="1806033"/>
                  </a:lnTo>
                  <a:lnTo>
                    <a:pt x="541188" y="1802390"/>
                  </a:lnTo>
                  <a:lnTo>
                    <a:pt x="547402" y="1802390"/>
                  </a:lnTo>
                  <a:lnTo>
                    <a:pt x="547402" y="1798640"/>
                  </a:lnTo>
                  <a:lnTo>
                    <a:pt x="553510" y="1798640"/>
                  </a:lnTo>
                  <a:lnTo>
                    <a:pt x="559724" y="1798640"/>
                  </a:lnTo>
                  <a:lnTo>
                    <a:pt x="559724" y="1787389"/>
                  </a:lnTo>
                  <a:lnTo>
                    <a:pt x="565831" y="1787389"/>
                  </a:lnTo>
                  <a:lnTo>
                    <a:pt x="571939" y="1787389"/>
                  </a:lnTo>
                  <a:lnTo>
                    <a:pt x="571939" y="1779889"/>
                  </a:lnTo>
                  <a:lnTo>
                    <a:pt x="578153" y="1779889"/>
                  </a:lnTo>
                  <a:lnTo>
                    <a:pt x="578153" y="1776139"/>
                  </a:lnTo>
                  <a:lnTo>
                    <a:pt x="584260" y="1776139"/>
                  </a:lnTo>
                  <a:lnTo>
                    <a:pt x="584260" y="1768639"/>
                  </a:lnTo>
                  <a:lnTo>
                    <a:pt x="590475" y="1768639"/>
                  </a:lnTo>
                  <a:lnTo>
                    <a:pt x="596582" y="1768639"/>
                  </a:lnTo>
                  <a:lnTo>
                    <a:pt x="596582" y="1764889"/>
                  </a:lnTo>
                  <a:lnTo>
                    <a:pt x="602689" y="1764889"/>
                  </a:lnTo>
                  <a:lnTo>
                    <a:pt x="602689" y="1757389"/>
                  </a:lnTo>
                  <a:lnTo>
                    <a:pt x="608904" y="1757389"/>
                  </a:lnTo>
                  <a:lnTo>
                    <a:pt x="615011" y="1757389"/>
                  </a:lnTo>
                  <a:lnTo>
                    <a:pt x="621225" y="1757389"/>
                  </a:lnTo>
                  <a:lnTo>
                    <a:pt x="621225" y="1753639"/>
                  </a:lnTo>
                  <a:lnTo>
                    <a:pt x="627332" y="1753639"/>
                  </a:lnTo>
                  <a:lnTo>
                    <a:pt x="627332" y="1749782"/>
                  </a:lnTo>
                  <a:lnTo>
                    <a:pt x="633440" y="1749782"/>
                  </a:lnTo>
                  <a:lnTo>
                    <a:pt x="633440" y="1742281"/>
                  </a:lnTo>
                  <a:lnTo>
                    <a:pt x="639654" y="1742281"/>
                  </a:lnTo>
                  <a:lnTo>
                    <a:pt x="639654" y="1727174"/>
                  </a:lnTo>
                  <a:lnTo>
                    <a:pt x="645761" y="1727174"/>
                  </a:lnTo>
                  <a:lnTo>
                    <a:pt x="645761" y="1708209"/>
                  </a:lnTo>
                  <a:lnTo>
                    <a:pt x="651976" y="1708209"/>
                  </a:lnTo>
                  <a:lnTo>
                    <a:pt x="651976" y="1704352"/>
                  </a:lnTo>
                  <a:lnTo>
                    <a:pt x="658083" y="1704352"/>
                  </a:lnTo>
                  <a:lnTo>
                    <a:pt x="658083" y="1700602"/>
                  </a:lnTo>
                  <a:lnTo>
                    <a:pt x="664190" y="1700602"/>
                  </a:lnTo>
                  <a:lnTo>
                    <a:pt x="670405" y="1700602"/>
                  </a:lnTo>
                  <a:lnTo>
                    <a:pt x="670405" y="1692995"/>
                  </a:lnTo>
                  <a:lnTo>
                    <a:pt x="676512" y="1692995"/>
                  </a:lnTo>
                  <a:lnTo>
                    <a:pt x="676512" y="1685388"/>
                  </a:lnTo>
                  <a:lnTo>
                    <a:pt x="682726" y="1685388"/>
                  </a:lnTo>
                  <a:lnTo>
                    <a:pt x="682726" y="1677780"/>
                  </a:lnTo>
                  <a:lnTo>
                    <a:pt x="688834" y="1677780"/>
                  </a:lnTo>
                  <a:lnTo>
                    <a:pt x="688834" y="1666316"/>
                  </a:lnTo>
                  <a:lnTo>
                    <a:pt x="694941" y="1666316"/>
                  </a:lnTo>
                  <a:lnTo>
                    <a:pt x="694941" y="1662566"/>
                  </a:lnTo>
                  <a:lnTo>
                    <a:pt x="701155" y="1662566"/>
                  </a:lnTo>
                  <a:lnTo>
                    <a:pt x="701155" y="1658709"/>
                  </a:lnTo>
                  <a:lnTo>
                    <a:pt x="707262" y="1658709"/>
                  </a:lnTo>
                  <a:lnTo>
                    <a:pt x="707262" y="1654851"/>
                  </a:lnTo>
                  <a:lnTo>
                    <a:pt x="713477" y="1654851"/>
                  </a:lnTo>
                  <a:lnTo>
                    <a:pt x="719584" y="1654851"/>
                  </a:lnTo>
                  <a:lnTo>
                    <a:pt x="719584" y="1647244"/>
                  </a:lnTo>
                  <a:lnTo>
                    <a:pt x="725691" y="1647244"/>
                  </a:lnTo>
                  <a:lnTo>
                    <a:pt x="725691" y="1643387"/>
                  </a:lnTo>
                  <a:lnTo>
                    <a:pt x="731906" y="1643387"/>
                  </a:lnTo>
                  <a:lnTo>
                    <a:pt x="731906" y="1639530"/>
                  </a:lnTo>
                  <a:lnTo>
                    <a:pt x="738013" y="1639530"/>
                  </a:lnTo>
                  <a:lnTo>
                    <a:pt x="744227" y="1639530"/>
                  </a:lnTo>
                  <a:lnTo>
                    <a:pt x="750335" y="1639530"/>
                  </a:lnTo>
                  <a:lnTo>
                    <a:pt x="756442" y="1639530"/>
                  </a:lnTo>
                  <a:lnTo>
                    <a:pt x="762656" y="1639530"/>
                  </a:lnTo>
                  <a:lnTo>
                    <a:pt x="762656" y="1635672"/>
                  </a:lnTo>
                  <a:lnTo>
                    <a:pt x="768764" y="1635672"/>
                  </a:lnTo>
                  <a:lnTo>
                    <a:pt x="768764" y="1631815"/>
                  </a:lnTo>
                  <a:lnTo>
                    <a:pt x="774978" y="1631815"/>
                  </a:lnTo>
                  <a:lnTo>
                    <a:pt x="781085" y="1631815"/>
                  </a:lnTo>
                  <a:lnTo>
                    <a:pt x="787193" y="1631815"/>
                  </a:lnTo>
                  <a:lnTo>
                    <a:pt x="787193" y="1627851"/>
                  </a:lnTo>
                  <a:lnTo>
                    <a:pt x="793407" y="1627851"/>
                  </a:lnTo>
                  <a:lnTo>
                    <a:pt x="793407" y="1612315"/>
                  </a:lnTo>
                  <a:lnTo>
                    <a:pt x="799514" y="1612315"/>
                  </a:lnTo>
                  <a:lnTo>
                    <a:pt x="799514" y="1604493"/>
                  </a:lnTo>
                  <a:lnTo>
                    <a:pt x="805729" y="1604493"/>
                  </a:lnTo>
                  <a:lnTo>
                    <a:pt x="805729" y="1596672"/>
                  </a:lnTo>
                  <a:lnTo>
                    <a:pt x="811836" y="1596672"/>
                  </a:lnTo>
                  <a:lnTo>
                    <a:pt x="811836" y="1592814"/>
                  </a:lnTo>
                  <a:lnTo>
                    <a:pt x="817943" y="1592814"/>
                  </a:lnTo>
                  <a:lnTo>
                    <a:pt x="817943" y="1588850"/>
                  </a:lnTo>
                  <a:lnTo>
                    <a:pt x="824157" y="1588850"/>
                  </a:lnTo>
                  <a:lnTo>
                    <a:pt x="824157" y="1581029"/>
                  </a:lnTo>
                  <a:lnTo>
                    <a:pt x="830265" y="1581029"/>
                  </a:lnTo>
                  <a:lnTo>
                    <a:pt x="830265" y="1577171"/>
                  </a:lnTo>
                  <a:lnTo>
                    <a:pt x="836479" y="1577171"/>
                  </a:lnTo>
                  <a:lnTo>
                    <a:pt x="836479" y="1573207"/>
                  </a:lnTo>
                  <a:lnTo>
                    <a:pt x="842586" y="1573207"/>
                  </a:lnTo>
                  <a:lnTo>
                    <a:pt x="842586" y="1569243"/>
                  </a:lnTo>
                  <a:lnTo>
                    <a:pt x="848694" y="1569243"/>
                  </a:lnTo>
                  <a:lnTo>
                    <a:pt x="848694" y="1561421"/>
                  </a:lnTo>
                  <a:lnTo>
                    <a:pt x="854908" y="1561421"/>
                  </a:lnTo>
                  <a:lnTo>
                    <a:pt x="861015" y="1561421"/>
                  </a:lnTo>
                  <a:lnTo>
                    <a:pt x="867230" y="1561421"/>
                  </a:lnTo>
                  <a:lnTo>
                    <a:pt x="867230" y="1553492"/>
                  </a:lnTo>
                  <a:lnTo>
                    <a:pt x="873337" y="1553492"/>
                  </a:lnTo>
                  <a:lnTo>
                    <a:pt x="879444" y="1553492"/>
                  </a:lnTo>
                  <a:lnTo>
                    <a:pt x="879444" y="1549528"/>
                  </a:lnTo>
                  <a:lnTo>
                    <a:pt x="885659" y="1549528"/>
                  </a:lnTo>
                  <a:lnTo>
                    <a:pt x="891766" y="1549528"/>
                  </a:lnTo>
                  <a:lnTo>
                    <a:pt x="897980" y="1549528"/>
                  </a:lnTo>
                  <a:lnTo>
                    <a:pt x="897980" y="1545564"/>
                  </a:lnTo>
                  <a:lnTo>
                    <a:pt x="904088" y="1545564"/>
                  </a:lnTo>
                  <a:lnTo>
                    <a:pt x="910195" y="1545564"/>
                  </a:lnTo>
                  <a:lnTo>
                    <a:pt x="910195" y="1537635"/>
                  </a:lnTo>
                  <a:lnTo>
                    <a:pt x="916409" y="1537635"/>
                  </a:lnTo>
                  <a:lnTo>
                    <a:pt x="922516" y="1537635"/>
                  </a:lnTo>
                  <a:lnTo>
                    <a:pt x="922516" y="1533671"/>
                  </a:lnTo>
                  <a:lnTo>
                    <a:pt x="928731" y="1533671"/>
                  </a:lnTo>
                  <a:lnTo>
                    <a:pt x="928731" y="1529706"/>
                  </a:lnTo>
                  <a:lnTo>
                    <a:pt x="934838" y="1529706"/>
                  </a:lnTo>
                  <a:lnTo>
                    <a:pt x="934838" y="1521670"/>
                  </a:lnTo>
                  <a:lnTo>
                    <a:pt x="940945" y="1521670"/>
                  </a:lnTo>
                  <a:lnTo>
                    <a:pt x="940945" y="1513634"/>
                  </a:lnTo>
                  <a:lnTo>
                    <a:pt x="947160" y="1513634"/>
                  </a:lnTo>
                  <a:lnTo>
                    <a:pt x="947160" y="1509670"/>
                  </a:lnTo>
                  <a:lnTo>
                    <a:pt x="953267" y="1509670"/>
                  </a:lnTo>
                  <a:lnTo>
                    <a:pt x="953267" y="1501634"/>
                  </a:lnTo>
                  <a:lnTo>
                    <a:pt x="959481" y="1501634"/>
                  </a:lnTo>
                  <a:lnTo>
                    <a:pt x="959481" y="1493598"/>
                  </a:lnTo>
                  <a:lnTo>
                    <a:pt x="965589" y="1493598"/>
                  </a:lnTo>
                  <a:lnTo>
                    <a:pt x="965589" y="1485562"/>
                  </a:lnTo>
                  <a:lnTo>
                    <a:pt x="971696" y="1485562"/>
                  </a:lnTo>
                  <a:lnTo>
                    <a:pt x="971696" y="1481491"/>
                  </a:lnTo>
                  <a:lnTo>
                    <a:pt x="977910" y="1481491"/>
                  </a:lnTo>
                  <a:lnTo>
                    <a:pt x="977910" y="1473455"/>
                  </a:lnTo>
                  <a:lnTo>
                    <a:pt x="984018" y="1473455"/>
                  </a:lnTo>
                  <a:lnTo>
                    <a:pt x="984018" y="1469384"/>
                  </a:lnTo>
                  <a:lnTo>
                    <a:pt x="990232" y="1469384"/>
                  </a:lnTo>
                  <a:lnTo>
                    <a:pt x="990232" y="1461348"/>
                  </a:lnTo>
                  <a:lnTo>
                    <a:pt x="996339" y="1461348"/>
                  </a:lnTo>
                  <a:lnTo>
                    <a:pt x="996339" y="1457276"/>
                  </a:lnTo>
                  <a:lnTo>
                    <a:pt x="1002446" y="1457276"/>
                  </a:lnTo>
                  <a:lnTo>
                    <a:pt x="1008661" y="1457276"/>
                  </a:lnTo>
                  <a:lnTo>
                    <a:pt x="1008661" y="1453205"/>
                  </a:lnTo>
                  <a:lnTo>
                    <a:pt x="1020983" y="1453205"/>
                  </a:lnTo>
                  <a:lnTo>
                    <a:pt x="1020983" y="1440990"/>
                  </a:lnTo>
                  <a:lnTo>
                    <a:pt x="1027090" y="1440990"/>
                  </a:lnTo>
                  <a:lnTo>
                    <a:pt x="1033197" y="1440990"/>
                  </a:lnTo>
                  <a:lnTo>
                    <a:pt x="1039411" y="1440990"/>
                  </a:lnTo>
                  <a:lnTo>
                    <a:pt x="1039411" y="1432847"/>
                  </a:lnTo>
                  <a:lnTo>
                    <a:pt x="1045519" y="1432847"/>
                  </a:lnTo>
                  <a:lnTo>
                    <a:pt x="1045519" y="1424704"/>
                  </a:lnTo>
                  <a:lnTo>
                    <a:pt x="1051733" y="1424704"/>
                  </a:lnTo>
                  <a:lnTo>
                    <a:pt x="1057840" y="1424704"/>
                  </a:lnTo>
                  <a:lnTo>
                    <a:pt x="1057840" y="1420526"/>
                  </a:lnTo>
                  <a:lnTo>
                    <a:pt x="1063948" y="1420526"/>
                  </a:lnTo>
                  <a:lnTo>
                    <a:pt x="1063948" y="1412383"/>
                  </a:lnTo>
                  <a:lnTo>
                    <a:pt x="1070162" y="1412383"/>
                  </a:lnTo>
                  <a:lnTo>
                    <a:pt x="1070162" y="1408311"/>
                  </a:lnTo>
                  <a:lnTo>
                    <a:pt x="1076269" y="1408311"/>
                  </a:lnTo>
                  <a:lnTo>
                    <a:pt x="1082484" y="1408311"/>
                  </a:lnTo>
                  <a:lnTo>
                    <a:pt x="1082484" y="1404240"/>
                  </a:lnTo>
                  <a:lnTo>
                    <a:pt x="1088591" y="1404240"/>
                  </a:lnTo>
                  <a:lnTo>
                    <a:pt x="1088591" y="1400061"/>
                  </a:lnTo>
                  <a:lnTo>
                    <a:pt x="1094698" y="1400061"/>
                  </a:lnTo>
                  <a:lnTo>
                    <a:pt x="1100913" y="1400061"/>
                  </a:lnTo>
                  <a:lnTo>
                    <a:pt x="1100913" y="1395989"/>
                  </a:lnTo>
                  <a:lnTo>
                    <a:pt x="1107020" y="1395989"/>
                  </a:lnTo>
                  <a:lnTo>
                    <a:pt x="1107020" y="1387739"/>
                  </a:lnTo>
                  <a:lnTo>
                    <a:pt x="1113234" y="1387739"/>
                  </a:lnTo>
                  <a:lnTo>
                    <a:pt x="1113234" y="1379489"/>
                  </a:lnTo>
                  <a:lnTo>
                    <a:pt x="1119341" y="1379489"/>
                  </a:lnTo>
                  <a:lnTo>
                    <a:pt x="1125449" y="1379489"/>
                  </a:lnTo>
                  <a:lnTo>
                    <a:pt x="1125449" y="1371132"/>
                  </a:lnTo>
                  <a:lnTo>
                    <a:pt x="1131663" y="1371132"/>
                  </a:lnTo>
                  <a:lnTo>
                    <a:pt x="1131663" y="1367060"/>
                  </a:lnTo>
                  <a:lnTo>
                    <a:pt x="1137770" y="1367060"/>
                  </a:lnTo>
                  <a:lnTo>
                    <a:pt x="1137770" y="1362882"/>
                  </a:lnTo>
                  <a:lnTo>
                    <a:pt x="1143985" y="1362882"/>
                  </a:lnTo>
                  <a:lnTo>
                    <a:pt x="1143985" y="1354524"/>
                  </a:lnTo>
                  <a:lnTo>
                    <a:pt x="1150092" y="1354524"/>
                  </a:lnTo>
                  <a:lnTo>
                    <a:pt x="1150092" y="1350346"/>
                  </a:lnTo>
                  <a:lnTo>
                    <a:pt x="1156199" y="1350346"/>
                  </a:lnTo>
                  <a:lnTo>
                    <a:pt x="1156199" y="1341988"/>
                  </a:lnTo>
                  <a:lnTo>
                    <a:pt x="1162414" y="1341988"/>
                  </a:lnTo>
                  <a:lnTo>
                    <a:pt x="1162414" y="1337810"/>
                  </a:lnTo>
                  <a:lnTo>
                    <a:pt x="1168521" y="1337810"/>
                  </a:lnTo>
                  <a:lnTo>
                    <a:pt x="1168521" y="1333631"/>
                  </a:lnTo>
                  <a:lnTo>
                    <a:pt x="1174735" y="1333631"/>
                  </a:lnTo>
                  <a:lnTo>
                    <a:pt x="1174735" y="1329345"/>
                  </a:lnTo>
                  <a:lnTo>
                    <a:pt x="1180843" y="1329345"/>
                  </a:lnTo>
                  <a:lnTo>
                    <a:pt x="1186950" y="1329345"/>
                  </a:lnTo>
                  <a:lnTo>
                    <a:pt x="1186950" y="1325167"/>
                  </a:lnTo>
                  <a:lnTo>
                    <a:pt x="1193164" y="1325167"/>
                  </a:lnTo>
                  <a:lnTo>
                    <a:pt x="1193164" y="1320988"/>
                  </a:lnTo>
                  <a:lnTo>
                    <a:pt x="1199272" y="1320988"/>
                  </a:lnTo>
                  <a:lnTo>
                    <a:pt x="1199272" y="1316809"/>
                  </a:lnTo>
                  <a:lnTo>
                    <a:pt x="1205486" y="1316809"/>
                  </a:lnTo>
                  <a:lnTo>
                    <a:pt x="1205486" y="1308345"/>
                  </a:lnTo>
                  <a:lnTo>
                    <a:pt x="1211593" y="1308345"/>
                  </a:lnTo>
                  <a:lnTo>
                    <a:pt x="1211593" y="1304166"/>
                  </a:lnTo>
                  <a:lnTo>
                    <a:pt x="1217700" y="1304166"/>
                  </a:lnTo>
                  <a:lnTo>
                    <a:pt x="1217700" y="1299881"/>
                  </a:lnTo>
                  <a:lnTo>
                    <a:pt x="1223915" y="1299881"/>
                  </a:lnTo>
                  <a:lnTo>
                    <a:pt x="1230022" y="1299881"/>
                  </a:lnTo>
                  <a:lnTo>
                    <a:pt x="1236236" y="1299881"/>
                  </a:lnTo>
                  <a:lnTo>
                    <a:pt x="1242344" y="1299881"/>
                  </a:lnTo>
                  <a:lnTo>
                    <a:pt x="1242344" y="1295595"/>
                  </a:lnTo>
                  <a:lnTo>
                    <a:pt x="1248451" y="1295595"/>
                  </a:lnTo>
                  <a:lnTo>
                    <a:pt x="1248451" y="1282844"/>
                  </a:lnTo>
                  <a:lnTo>
                    <a:pt x="1254665" y="1282844"/>
                  </a:lnTo>
                  <a:lnTo>
                    <a:pt x="1260773" y="1282844"/>
                  </a:lnTo>
                  <a:lnTo>
                    <a:pt x="1260773" y="1278666"/>
                  </a:lnTo>
                  <a:lnTo>
                    <a:pt x="1266987" y="1278666"/>
                  </a:lnTo>
                  <a:lnTo>
                    <a:pt x="1266987" y="1274380"/>
                  </a:lnTo>
                  <a:lnTo>
                    <a:pt x="1273094" y="1274380"/>
                  </a:lnTo>
                  <a:lnTo>
                    <a:pt x="1273094" y="1265808"/>
                  </a:lnTo>
                  <a:lnTo>
                    <a:pt x="1279202" y="1265808"/>
                  </a:lnTo>
                  <a:lnTo>
                    <a:pt x="1285416" y="1265808"/>
                  </a:lnTo>
                  <a:lnTo>
                    <a:pt x="1291523" y="1265808"/>
                  </a:lnTo>
                  <a:lnTo>
                    <a:pt x="1291523" y="1261523"/>
                  </a:lnTo>
                  <a:lnTo>
                    <a:pt x="1297738" y="1261523"/>
                  </a:lnTo>
                  <a:lnTo>
                    <a:pt x="1303845" y="1261523"/>
                  </a:lnTo>
                  <a:lnTo>
                    <a:pt x="1309952" y="1261523"/>
                  </a:lnTo>
                  <a:lnTo>
                    <a:pt x="1316167" y="1261523"/>
                  </a:lnTo>
                  <a:lnTo>
                    <a:pt x="1316167" y="1257237"/>
                  </a:lnTo>
                  <a:lnTo>
                    <a:pt x="1322274" y="1257237"/>
                  </a:lnTo>
                  <a:lnTo>
                    <a:pt x="1328488" y="1257237"/>
                  </a:lnTo>
                  <a:lnTo>
                    <a:pt x="1328488" y="1252844"/>
                  </a:lnTo>
                  <a:lnTo>
                    <a:pt x="1365346" y="1252844"/>
                  </a:lnTo>
                  <a:lnTo>
                    <a:pt x="1365346" y="1248558"/>
                  </a:lnTo>
                  <a:lnTo>
                    <a:pt x="1371453" y="1248558"/>
                  </a:lnTo>
                  <a:lnTo>
                    <a:pt x="1371453" y="1244165"/>
                  </a:lnTo>
                  <a:lnTo>
                    <a:pt x="1377668" y="1244165"/>
                  </a:lnTo>
                  <a:lnTo>
                    <a:pt x="1383775" y="1244165"/>
                  </a:lnTo>
                  <a:lnTo>
                    <a:pt x="1383775" y="1239772"/>
                  </a:lnTo>
                  <a:lnTo>
                    <a:pt x="1389882" y="1239772"/>
                  </a:lnTo>
                  <a:lnTo>
                    <a:pt x="1396097" y="1239772"/>
                  </a:lnTo>
                  <a:lnTo>
                    <a:pt x="1396097" y="1230986"/>
                  </a:lnTo>
                  <a:lnTo>
                    <a:pt x="1402204" y="1230986"/>
                  </a:lnTo>
                  <a:lnTo>
                    <a:pt x="1402204" y="1226593"/>
                  </a:lnTo>
                  <a:lnTo>
                    <a:pt x="1408418" y="1226593"/>
                  </a:lnTo>
                  <a:lnTo>
                    <a:pt x="1408418" y="1217808"/>
                  </a:lnTo>
                  <a:lnTo>
                    <a:pt x="1414525" y="1217808"/>
                  </a:lnTo>
                  <a:lnTo>
                    <a:pt x="1414525" y="1213415"/>
                  </a:lnTo>
                  <a:lnTo>
                    <a:pt x="1420633" y="1213415"/>
                  </a:lnTo>
                  <a:lnTo>
                    <a:pt x="1420633" y="1208915"/>
                  </a:lnTo>
                  <a:lnTo>
                    <a:pt x="1426847" y="1208915"/>
                  </a:lnTo>
                  <a:lnTo>
                    <a:pt x="1426847" y="1204522"/>
                  </a:lnTo>
                  <a:lnTo>
                    <a:pt x="1432954" y="1204522"/>
                  </a:lnTo>
                  <a:lnTo>
                    <a:pt x="1432954" y="1200129"/>
                  </a:lnTo>
                  <a:lnTo>
                    <a:pt x="1439169" y="1200129"/>
                  </a:lnTo>
                  <a:lnTo>
                    <a:pt x="1439169" y="1195629"/>
                  </a:lnTo>
                  <a:lnTo>
                    <a:pt x="1445276" y="1195629"/>
                  </a:lnTo>
                  <a:lnTo>
                    <a:pt x="1445276" y="1191236"/>
                  </a:lnTo>
                  <a:lnTo>
                    <a:pt x="1451383" y="1191236"/>
                  </a:lnTo>
                  <a:lnTo>
                    <a:pt x="1457598" y="1191236"/>
                  </a:lnTo>
                  <a:lnTo>
                    <a:pt x="1457598" y="1182343"/>
                  </a:lnTo>
                  <a:lnTo>
                    <a:pt x="1463705" y="1182343"/>
                  </a:lnTo>
                  <a:lnTo>
                    <a:pt x="1463705" y="1177843"/>
                  </a:lnTo>
                  <a:lnTo>
                    <a:pt x="1469919" y="1177843"/>
                  </a:lnTo>
                  <a:lnTo>
                    <a:pt x="1469919" y="1173342"/>
                  </a:lnTo>
                  <a:lnTo>
                    <a:pt x="1476027" y="1173342"/>
                  </a:lnTo>
                  <a:lnTo>
                    <a:pt x="1482134" y="1173342"/>
                  </a:lnTo>
                  <a:lnTo>
                    <a:pt x="1488348" y="1173342"/>
                  </a:lnTo>
                  <a:lnTo>
                    <a:pt x="1488348" y="1164342"/>
                  </a:lnTo>
                  <a:lnTo>
                    <a:pt x="1494456" y="1164342"/>
                  </a:lnTo>
                  <a:lnTo>
                    <a:pt x="1500670" y="1164342"/>
                  </a:lnTo>
                  <a:lnTo>
                    <a:pt x="1506777" y="1164342"/>
                  </a:lnTo>
                  <a:lnTo>
                    <a:pt x="1512884" y="1164342"/>
                  </a:lnTo>
                  <a:lnTo>
                    <a:pt x="1512884" y="1159842"/>
                  </a:lnTo>
                  <a:lnTo>
                    <a:pt x="1519099" y="1159842"/>
                  </a:lnTo>
                  <a:lnTo>
                    <a:pt x="1525206" y="1159842"/>
                  </a:lnTo>
                  <a:lnTo>
                    <a:pt x="1525206" y="1150842"/>
                  </a:lnTo>
                  <a:lnTo>
                    <a:pt x="1562171" y="1150842"/>
                  </a:lnTo>
                  <a:lnTo>
                    <a:pt x="1562171" y="1141735"/>
                  </a:lnTo>
                  <a:lnTo>
                    <a:pt x="1568278" y="1141735"/>
                  </a:lnTo>
                  <a:lnTo>
                    <a:pt x="1568278" y="1137128"/>
                  </a:lnTo>
                  <a:lnTo>
                    <a:pt x="1574386" y="1137128"/>
                  </a:lnTo>
                  <a:lnTo>
                    <a:pt x="1574386" y="1132627"/>
                  </a:lnTo>
                  <a:lnTo>
                    <a:pt x="1580600" y="1132627"/>
                  </a:lnTo>
                  <a:lnTo>
                    <a:pt x="1586707" y="1132627"/>
                  </a:lnTo>
                  <a:lnTo>
                    <a:pt x="1586707" y="1128020"/>
                  </a:lnTo>
                  <a:lnTo>
                    <a:pt x="1592922" y="1128020"/>
                  </a:lnTo>
                  <a:lnTo>
                    <a:pt x="1592922" y="1123413"/>
                  </a:lnTo>
                  <a:lnTo>
                    <a:pt x="1599029" y="1123413"/>
                  </a:lnTo>
                  <a:lnTo>
                    <a:pt x="1605136" y="1123413"/>
                  </a:lnTo>
                  <a:lnTo>
                    <a:pt x="1605136" y="1114306"/>
                  </a:lnTo>
                  <a:lnTo>
                    <a:pt x="1611351" y="1114306"/>
                  </a:lnTo>
                  <a:lnTo>
                    <a:pt x="1611351" y="1100484"/>
                  </a:lnTo>
                  <a:lnTo>
                    <a:pt x="1623672" y="1100484"/>
                  </a:lnTo>
                  <a:lnTo>
                    <a:pt x="1629779" y="1100484"/>
                  </a:lnTo>
                  <a:lnTo>
                    <a:pt x="1629779" y="1095877"/>
                  </a:lnTo>
                  <a:lnTo>
                    <a:pt x="1635887" y="1095877"/>
                  </a:lnTo>
                  <a:lnTo>
                    <a:pt x="1635887" y="1091270"/>
                  </a:lnTo>
                  <a:lnTo>
                    <a:pt x="1642101" y="1091270"/>
                  </a:lnTo>
                  <a:lnTo>
                    <a:pt x="1642101" y="1086662"/>
                  </a:lnTo>
                  <a:lnTo>
                    <a:pt x="1648208" y="1086662"/>
                  </a:lnTo>
                  <a:lnTo>
                    <a:pt x="1654423" y="1086662"/>
                  </a:lnTo>
                  <a:lnTo>
                    <a:pt x="1660530" y="1086662"/>
                  </a:lnTo>
                  <a:lnTo>
                    <a:pt x="1660530" y="1082055"/>
                  </a:lnTo>
                  <a:lnTo>
                    <a:pt x="1666637" y="1082055"/>
                  </a:lnTo>
                  <a:lnTo>
                    <a:pt x="1672852" y="1082055"/>
                  </a:lnTo>
                  <a:lnTo>
                    <a:pt x="1672852" y="1077448"/>
                  </a:lnTo>
                  <a:lnTo>
                    <a:pt x="1678959" y="1077448"/>
                  </a:lnTo>
                  <a:lnTo>
                    <a:pt x="1678959" y="1068126"/>
                  </a:lnTo>
                  <a:lnTo>
                    <a:pt x="1685173" y="1068126"/>
                  </a:lnTo>
                  <a:lnTo>
                    <a:pt x="1685173" y="1054090"/>
                  </a:lnTo>
                  <a:lnTo>
                    <a:pt x="1691281" y="1054090"/>
                  </a:lnTo>
                  <a:lnTo>
                    <a:pt x="1691281" y="1049483"/>
                  </a:lnTo>
                  <a:lnTo>
                    <a:pt x="1697388" y="1049483"/>
                  </a:lnTo>
                  <a:lnTo>
                    <a:pt x="1703602" y="1049483"/>
                  </a:lnTo>
                  <a:lnTo>
                    <a:pt x="1709709" y="1049483"/>
                  </a:lnTo>
                  <a:lnTo>
                    <a:pt x="1709709" y="1044769"/>
                  </a:lnTo>
                  <a:lnTo>
                    <a:pt x="1715924" y="1044769"/>
                  </a:lnTo>
                  <a:lnTo>
                    <a:pt x="1722031" y="1044769"/>
                  </a:lnTo>
                  <a:lnTo>
                    <a:pt x="1728138" y="1044769"/>
                  </a:lnTo>
                  <a:lnTo>
                    <a:pt x="1728138" y="1040054"/>
                  </a:lnTo>
                  <a:lnTo>
                    <a:pt x="1734353" y="1040054"/>
                  </a:lnTo>
                  <a:lnTo>
                    <a:pt x="1734353" y="1030626"/>
                  </a:lnTo>
                  <a:lnTo>
                    <a:pt x="1740460" y="1030626"/>
                  </a:lnTo>
                  <a:lnTo>
                    <a:pt x="1746674" y="1030626"/>
                  </a:lnTo>
                  <a:lnTo>
                    <a:pt x="1746674" y="1025911"/>
                  </a:lnTo>
                  <a:lnTo>
                    <a:pt x="1752782" y="1025911"/>
                  </a:lnTo>
                  <a:lnTo>
                    <a:pt x="1783532" y="1025911"/>
                  </a:lnTo>
                  <a:lnTo>
                    <a:pt x="1783532" y="1021197"/>
                  </a:lnTo>
                  <a:lnTo>
                    <a:pt x="1789640" y="1021197"/>
                  </a:lnTo>
                  <a:lnTo>
                    <a:pt x="1789640" y="1016482"/>
                  </a:lnTo>
                  <a:lnTo>
                    <a:pt x="1795854" y="1016482"/>
                  </a:lnTo>
                  <a:lnTo>
                    <a:pt x="1801961" y="1016482"/>
                  </a:lnTo>
                  <a:lnTo>
                    <a:pt x="1808176" y="1016482"/>
                  </a:lnTo>
                  <a:lnTo>
                    <a:pt x="1808176" y="1011661"/>
                  </a:lnTo>
                  <a:lnTo>
                    <a:pt x="1814283" y="1011661"/>
                  </a:lnTo>
                  <a:lnTo>
                    <a:pt x="1820390" y="1011661"/>
                  </a:lnTo>
                  <a:lnTo>
                    <a:pt x="1820390" y="1002125"/>
                  </a:lnTo>
                  <a:lnTo>
                    <a:pt x="1826604" y="1002125"/>
                  </a:lnTo>
                  <a:lnTo>
                    <a:pt x="1832712" y="1002125"/>
                  </a:lnTo>
                  <a:lnTo>
                    <a:pt x="1832712" y="997304"/>
                  </a:lnTo>
                  <a:lnTo>
                    <a:pt x="1845033" y="997304"/>
                  </a:lnTo>
                  <a:lnTo>
                    <a:pt x="1845033" y="992589"/>
                  </a:lnTo>
                  <a:lnTo>
                    <a:pt x="1851141" y="992589"/>
                  </a:lnTo>
                  <a:lnTo>
                    <a:pt x="1851141" y="987768"/>
                  </a:lnTo>
                  <a:lnTo>
                    <a:pt x="1857355" y="987768"/>
                  </a:lnTo>
                  <a:lnTo>
                    <a:pt x="1857355" y="982946"/>
                  </a:lnTo>
                  <a:lnTo>
                    <a:pt x="1863462" y="982946"/>
                  </a:lnTo>
                  <a:lnTo>
                    <a:pt x="1863462" y="978125"/>
                  </a:lnTo>
                  <a:lnTo>
                    <a:pt x="1869677" y="978125"/>
                  </a:lnTo>
                  <a:lnTo>
                    <a:pt x="1875784" y="978125"/>
                  </a:lnTo>
                  <a:lnTo>
                    <a:pt x="1881891" y="978125"/>
                  </a:lnTo>
                  <a:lnTo>
                    <a:pt x="1888106" y="978125"/>
                  </a:lnTo>
                  <a:lnTo>
                    <a:pt x="1888106" y="973196"/>
                  </a:lnTo>
                  <a:lnTo>
                    <a:pt x="1894213" y="973196"/>
                  </a:lnTo>
                  <a:lnTo>
                    <a:pt x="1894213" y="963553"/>
                  </a:lnTo>
                  <a:lnTo>
                    <a:pt x="1900427" y="963553"/>
                  </a:lnTo>
                  <a:lnTo>
                    <a:pt x="1906535" y="963553"/>
                  </a:lnTo>
                  <a:lnTo>
                    <a:pt x="1912642" y="963553"/>
                  </a:lnTo>
                  <a:lnTo>
                    <a:pt x="1918856" y="963553"/>
                  </a:lnTo>
                  <a:lnTo>
                    <a:pt x="1918856" y="958624"/>
                  </a:lnTo>
                  <a:lnTo>
                    <a:pt x="1924963" y="958624"/>
                  </a:lnTo>
                  <a:lnTo>
                    <a:pt x="1931178" y="958624"/>
                  </a:lnTo>
                  <a:lnTo>
                    <a:pt x="1937285" y="958624"/>
                  </a:lnTo>
                  <a:lnTo>
                    <a:pt x="1943392" y="958624"/>
                  </a:lnTo>
                  <a:lnTo>
                    <a:pt x="1943392" y="948874"/>
                  </a:lnTo>
                  <a:lnTo>
                    <a:pt x="1949607" y="948874"/>
                  </a:lnTo>
                  <a:lnTo>
                    <a:pt x="1955714" y="948874"/>
                  </a:lnTo>
                  <a:lnTo>
                    <a:pt x="1961928" y="948874"/>
                  </a:lnTo>
                  <a:lnTo>
                    <a:pt x="1968036" y="948874"/>
                  </a:lnTo>
                  <a:lnTo>
                    <a:pt x="1968036" y="943945"/>
                  </a:lnTo>
                  <a:lnTo>
                    <a:pt x="2004893" y="943945"/>
                  </a:lnTo>
                  <a:lnTo>
                    <a:pt x="2004893" y="939017"/>
                  </a:lnTo>
                  <a:lnTo>
                    <a:pt x="2011108" y="939017"/>
                  </a:lnTo>
                  <a:lnTo>
                    <a:pt x="2017215" y="939017"/>
                  </a:lnTo>
                  <a:lnTo>
                    <a:pt x="2017215" y="934088"/>
                  </a:lnTo>
                  <a:lnTo>
                    <a:pt x="2023430" y="934088"/>
                  </a:lnTo>
                  <a:lnTo>
                    <a:pt x="2023430" y="929052"/>
                  </a:lnTo>
                  <a:lnTo>
                    <a:pt x="2029537" y="929052"/>
                  </a:lnTo>
                  <a:lnTo>
                    <a:pt x="2035644" y="929052"/>
                  </a:lnTo>
                  <a:lnTo>
                    <a:pt x="2035644" y="924124"/>
                  </a:lnTo>
                  <a:lnTo>
                    <a:pt x="2041858" y="924124"/>
                  </a:lnTo>
                  <a:lnTo>
                    <a:pt x="2047966" y="924124"/>
                  </a:lnTo>
                  <a:lnTo>
                    <a:pt x="2047966" y="919088"/>
                  </a:lnTo>
                  <a:lnTo>
                    <a:pt x="2054180" y="919088"/>
                  </a:lnTo>
                  <a:lnTo>
                    <a:pt x="2054180" y="914052"/>
                  </a:lnTo>
                  <a:lnTo>
                    <a:pt x="2060287" y="914052"/>
                  </a:lnTo>
                  <a:lnTo>
                    <a:pt x="2060287" y="909123"/>
                  </a:lnTo>
                  <a:lnTo>
                    <a:pt x="2066395" y="909123"/>
                  </a:lnTo>
                  <a:lnTo>
                    <a:pt x="2072609" y="909123"/>
                  </a:lnTo>
                  <a:lnTo>
                    <a:pt x="2072609" y="904088"/>
                  </a:lnTo>
                  <a:lnTo>
                    <a:pt x="2078716" y="904088"/>
                  </a:lnTo>
                  <a:lnTo>
                    <a:pt x="2084931" y="904088"/>
                  </a:lnTo>
                  <a:lnTo>
                    <a:pt x="2084931" y="899052"/>
                  </a:lnTo>
                  <a:lnTo>
                    <a:pt x="2097145" y="899052"/>
                  </a:lnTo>
                  <a:lnTo>
                    <a:pt x="2103360" y="899052"/>
                  </a:lnTo>
                  <a:lnTo>
                    <a:pt x="2109467" y="899052"/>
                  </a:lnTo>
                  <a:lnTo>
                    <a:pt x="2109467" y="894016"/>
                  </a:lnTo>
                  <a:lnTo>
                    <a:pt x="2115681" y="894016"/>
                  </a:lnTo>
                  <a:lnTo>
                    <a:pt x="2121788" y="894016"/>
                  </a:lnTo>
                  <a:lnTo>
                    <a:pt x="2121788" y="888873"/>
                  </a:lnTo>
                  <a:lnTo>
                    <a:pt x="2127896" y="888873"/>
                  </a:lnTo>
                  <a:lnTo>
                    <a:pt x="2127896" y="883837"/>
                  </a:lnTo>
                  <a:lnTo>
                    <a:pt x="2134110" y="883837"/>
                  </a:lnTo>
                  <a:lnTo>
                    <a:pt x="2134110" y="878801"/>
                  </a:lnTo>
                  <a:lnTo>
                    <a:pt x="2146432" y="878801"/>
                  </a:lnTo>
                  <a:lnTo>
                    <a:pt x="2146432" y="873658"/>
                  </a:lnTo>
                  <a:lnTo>
                    <a:pt x="2152539" y="873658"/>
                  </a:lnTo>
                  <a:lnTo>
                    <a:pt x="2158646" y="873658"/>
                  </a:lnTo>
                  <a:lnTo>
                    <a:pt x="2158646" y="868623"/>
                  </a:lnTo>
                  <a:lnTo>
                    <a:pt x="2164861" y="868623"/>
                  </a:lnTo>
                  <a:lnTo>
                    <a:pt x="2170968" y="868623"/>
                  </a:lnTo>
                  <a:lnTo>
                    <a:pt x="2170968" y="858337"/>
                  </a:lnTo>
                  <a:lnTo>
                    <a:pt x="2177182" y="858337"/>
                  </a:lnTo>
                  <a:lnTo>
                    <a:pt x="2183290" y="858337"/>
                  </a:lnTo>
                  <a:lnTo>
                    <a:pt x="2183290" y="853194"/>
                  </a:lnTo>
                  <a:lnTo>
                    <a:pt x="2189397" y="853194"/>
                  </a:lnTo>
                  <a:lnTo>
                    <a:pt x="2189397" y="842908"/>
                  </a:lnTo>
                  <a:lnTo>
                    <a:pt x="2195611" y="842908"/>
                  </a:lnTo>
                  <a:lnTo>
                    <a:pt x="2195611" y="837658"/>
                  </a:lnTo>
                  <a:lnTo>
                    <a:pt x="2201718" y="837658"/>
                  </a:lnTo>
                  <a:lnTo>
                    <a:pt x="2207933" y="837658"/>
                  </a:lnTo>
                  <a:lnTo>
                    <a:pt x="2214040" y="837658"/>
                  </a:lnTo>
                  <a:lnTo>
                    <a:pt x="2214040" y="832515"/>
                  </a:lnTo>
                  <a:lnTo>
                    <a:pt x="2220147" y="832515"/>
                  </a:lnTo>
                  <a:lnTo>
                    <a:pt x="2226362" y="832515"/>
                  </a:lnTo>
                  <a:lnTo>
                    <a:pt x="2232469" y="832515"/>
                  </a:lnTo>
                  <a:lnTo>
                    <a:pt x="2238683" y="832515"/>
                  </a:lnTo>
                  <a:lnTo>
                    <a:pt x="2238683" y="827265"/>
                  </a:lnTo>
                  <a:lnTo>
                    <a:pt x="2244791" y="827265"/>
                  </a:lnTo>
                  <a:lnTo>
                    <a:pt x="2244791" y="822015"/>
                  </a:lnTo>
                  <a:lnTo>
                    <a:pt x="2250898" y="822015"/>
                  </a:lnTo>
                  <a:lnTo>
                    <a:pt x="2250898" y="816764"/>
                  </a:lnTo>
                  <a:lnTo>
                    <a:pt x="2257112" y="816764"/>
                  </a:lnTo>
                  <a:lnTo>
                    <a:pt x="2263220" y="816764"/>
                  </a:lnTo>
                  <a:lnTo>
                    <a:pt x="2269434" y="816764"/>
                  </a:lnTo>
                  <a:lnTo>
                    <a:pt x="2269434" y="811514"/>
                  </a:lnTo>
                  <a:lnTo>
                    <a:pt x="2275541" y="811514"/>
                  </a:lnTo>
                  <a:lnTo>
                    <a:pt x="2281649" y="811514"/>
                  </a:lnTo>
                  <a:lnTo>
                    <a:pt x="2287863" y="811514"/>
                  </a:lnTo>
                  <a:lnTo>
                    <a:pt x="2293970" y="811514"/>
                  </a:lnTo>
                  <a:lnTo>
                    <a:pt x="2300185" y="811514"/>
                  </a:lnTo>
                  <a:lnTo>
                    <a:pt x="2300185" y="806264"/>
                  </a:lnTo>
                  <a:lnTo>
                    <a:pt x="2306292" y="806264"/>
                  </a:lnTo>
                  <a:lnTo>
                    <a:pt x="2306292" y="800907"/>
                  </a:lnTo>
                  <a:lnTo>
                    <a:pt x="2312399" y="800907"/>
                  </a:lnTo>
                  <a:lnTo>
                    <a:pt x="2318613" y="800907"/>
                  </a:lnTo>
                  <a:lnTo>
                    <a:pt x="2324721" y="800907"/>
                  </a:lnTo>
                  <a:lnTo>
                    <a:pt x="2330935" y="800907"/>
                  </a:lnTo>
                  <a:lnTo>
                    <a:pt x="2330935" y="795550"/>
                  </a:lnTo>
                  <a:lnTo>
                    <a:pt x="2367793" y="795550"/>
                  </a:lnTo>
                  <a:lnTo>
                    <a:pt x="2367793" y="790193"/>
                  </a:lnTo>
                  <a:lnTo>
                    <a:pt x="2373900" y="790193"/>
                  </a:lnTo>
                  <a:lnTo>
                    <a:pt x="2373900" y="773907"/>
                  </a:lnTo>
                  <a:lnTo>
                    <a:pt x="2380115" y="773907"/>
                  </a:lnTo>
                  <a:lnTo>
                    <a:pt x="2386222" y="773907"/>
                  </a:lnTo>
                  <a:lnTo>
                    <a:pt x="2392436" y="773907"/>
                  </a:lnTo>
                  <a:lnTo>
                    <a:pt x="2398544" y="773907"/>
                  </a:lnTo>
                  <a:lnTo>
                    <a:pt x="2398544" y="768442"/>
                  </a:lnTo>
                  <a:lnTo>
                    <a:pt x="2404651" y="768442"/>
                  </a:lnTo>
                  <a:lnTo>
                    <a:pt x="2404651" y="762978"/>
                  </a:lnTo>
                  <a:lnTo>
                    <a:pt x="2410865" y="762978"/>
                  </a:lnTo>
                  <a:lnTo>
                    <a:pt x="2416972" y="762978"/>
                  </a:lnTo>
                  <a:lnTo>
                    <a:pt x="2416972" y="757513"/>
                  </a:lnTo>
                  <a:lnTo>
                    <a:pt x="2423187" y="757513"/>
                  </a:lnTo>
                  <a:lnTo>
                    <a:pt x="2429294" y="757513"/>
                  </a:lnTo>
                  <a:lnTo>
                    <a:pt x="2435401" y="757513"/>
                  </a:lnTo>
                  <a:lnTo>
                    <a:pt x="2441616" y="757513"/>
                  </a:lnTo>
                  <a:lnTo>
                    <a:pt x="2447723" y="757513"/>
                  </a:lnTo>
                  <a:lnTo>
                    <a:pt x="2447723" y="752049"/>
                  </a:lnTo>
                  <a:lnTo>
                    <a:pt x="2453937" y="752049"/>
                  </a:lnTo>
                  <a:lnTo>
                    <a:pt x="2460045" y="752049"/>
                  </a:lnTo>
                  <a:lnTo>
                    <a:pt x="2460045" y="746477"/>
                  </a:lnTo>
                  <a:lnTo>
                    <a:pt x="2466152" y="746477"/>
                  </a:lnTo>
                  <a:lnTo>
                    <a:pt x="2466152" y="740906"/>
                  </a:lnTo>
                  <a:lnTo>
                    <a:pt x="2472366" y="740906"/>
                  </a:lnTo>
                  <a:lnTo>
                    <a:pt x="2472366" y="735334"/>
                  </a:lnTo>
                  <a:lnTo>
                    <a:pt x="2478474" y="735334"/>
                  </a:lnTo>
                  <a:lnTo>
                    <a:pt x="2478474" y="729763"/>
                  </a:lnTo>
                  <a:lnTo>
                    <a:pt x="2484688" y="729763"/>
                  </a:lnTo>
                  <a:lnTo>
                    <a:pt x="2490795" y="729763"/>
                  </a:lnTo>
                  <a:lnTo>
                    <a:pt x="2490795" y="724191"/>
                  </a:lnTo>
                  <a:lnTo>
                    <a:pt x="2496902" y="724191"/>
                  </a:lnTo>
                  <a:lnTo>
                    <a:pt x="2496902" y="718620"/>
                  </a:lnTo>
                  <a:lnTo>
                    <a:pt x="2503117" y="718620"/>
                  </a:lnTo>
                  <a:lnTo>
                    <a:pt x="2503117" y="712941"/>
                  </a:lnTo>
                  <a:lnTo>
                    <a:pt x="2509224" y="712941"/>
                  </a:lnTo>
                  <a:lnTo>
                    <a:pt x="2515439" y="712941"/>
                  </a:lnTo>
                  <a:lnTo>
                    <a:pt x="2515439" y="707370"/>
                  </a:lnTo>
                  <a:lnTo>
                    <a:pt x="2521546" y="707370"/>
                  </a:lnTo>
                  <a:lnTo>
                    <a:pt x="2521546" y="701691"/>
                  </a:lnTo>
                  <a:lnTo>
                    <a:pt x="2527653" y="701691"/>
                  </a:lnTo>
                  <a:lnTo>
                    <a:pt x="2527653" y="696119"/>
                  </a:lnTo>
                  <a:lnTo>
                    <a:pt x="2533867" y="696119"/>
                  </a:lnTo>
                  <a:lnTo>
                    <a:pt x="2570725" y="696119"/>
                  </a:lnTo>
                  <a:lnTo>
                    <a:pt x="2570725" y="690441"/>
                  </a:lnTo>
                  <a:lnTo>
                    <a:pt x="2576940" y="690441"/>
                  </a:lnTo>
                  <a:lnTo>
                    <a:pt x="2583047" y="690441"/>
                  </a:lnTo>
                  <a:lnTo>
                    <a:pt x="2589154" y="690441"/>
                  </a:lnTo>
                  <a:lnTo>
                    <a:pt x="2589154" y="684655"/>
                  </a:lnTo>
                  <a:lnTo>
                    <a:pt x="2595369" y="684655"/>
                  </a:lnTo>
                  <a:lnTo>
                    <a:pt x="2595369" y="678976"/>
                  </a:lnTo>
                  <a:lnTo>
                    <a:pt x="2601476" y="678976"/>
                  </a:lnTo>
                  <a:lnTo>
                    <a:pt x="2607690" y="678976"/>
                  </a:lnTo>
                  <a:lnTo>
                    <a:pt x="2607690" y="673190"/>
                  </a:lnTo>
                  <a:lnTo>
                    <a:pt x="2613797" y="673190"/>
                  </a:lnTo>
                  <a:lnTo>
                    <a:pt x="2619905" y="673190"/>
                  </a:lnTo>
                  <a:lnTo>
                    <a:pt x="2626119" y="673190"/>
                  </a:lnTo>
                  <a:lnTo>
                    <a:pt x="2626119" y="667405"/>
                  </a:lnTo>
                  <a:lnTo>
                    <a:pt x="2632226" y="667405"/>
                  </a:lnTo>
                  <a:lnTo>
                    <a:pt x="2632226" y="661619"/>
                  </a:lnTo>
                  <a:lnTo>
                    <a:pt x="2638441" y="661619"/>
                  </a:lnTo>
                  <a:lnTo>
                    <a:pt x="2644548" y="661619"/>
                  </a:lnTo>
                  <a:lnTo>
                    <a:pt x="2644548" y="655726"/>
                  </a:lnTo>
                  <a:lnTo>
                    <a:pt x="2650655" y="655726"/>
                  </a:lnTo>
                  <a:lnTo>
                    <a:pt x="2650655" y="644047"/>
                  </a:lnTo>
                  <a:lnTo>
                    <a:pt x="2656870" y="644047"/>
                  </a:lnTo>
                  <a:lnTo>
                    <a:pt x="2656870" y="638261"/>
                  </a:lnTo>
                  <a:lnTo>
                    <a:pt x="2662977" y="638261"/>
                  </a:lnTo>
                  <a:lnTo>
                    <a:pt x="2662977" y="632368"/>
                  </a:lnTo>
                  <a:lnTo>
                    <a:pt x="2669191" y="632368"/>
                  </a:lnTo>
                  <a:lnTo>
                    <a:pt x="2675299" y="632368"/>
                  </a:lnTo>
                  <a:lnTo>
                    <a:pt x="2681406" y="632368"/>
                  </a:lnTo>
                  <a:lnTo>
                    <a:pt x="2687620" y="632368"/>
                  </a:lnTo>
                  <a:lnTo>
                    <a:pt x="2693728" y="632368"/>
                  </a:lnTo>
                  <a:lnTo>
                    <a:pt x="2693728" y="614689"/>
                  </a:lnTo>
                  <a:lnTo>
                    <a:pt x="2699942" y="614689"/>
                  </a:lnTo>
                  <a:lnTo>
                    <a:pt x="2706049" y="614689"/>
                  </a:lnTo>
                  <a:lnTo>
                    <a:pt x="2712156" y="614689"/>
                  </a:lnTo>
                  <a:lnTo>
                    <a:pt x="2718371" y="614689"/>
                  </a:lnTo>
                  <a:lnTo>
                    <a:pt x="2718371" y="608796"/>
                  </a:lnTo>
                  <a:lnTo>
                    <a:pt x="2724478" y="608796"/>
                  </a:lnTo>
                  <a:lnTo>
                    <a:pt x="2730692" y="608796"/>
                  </a:lnTo>
                  <a:lnTo>
                    <a:pt x="2730692" y="596903"/>
                  </a:lnTo>
                  <a:lnTo>
                    <a:pt x="2736800" y="596903"/>
                  </a:lnTo>
                  <a:lnTo>
                    <a:pt x="2736800" y="591010"/>
                  </a:lnTo>
                  <a:lnTo>
                    <a:pt x="2742907" y="591010"/>
                  </a:lnTo>
                  <a:lnTo>
                    <a:pt x="2742907" y="585117"/>
                  </a:lnTo>
                  <a:lnTo>
                    <a:pt x="2749121" y="585117"/>
                  </a:lnTo>
                  <a:lnTo>
                    <a:pt x="2755229" y="585117"/>
                  </a:lnTo>
                  <a:lnTo>
                    <a:pt x="2755229" y="579117"/>
                  </a:lnTo>
                  <a:lnTo>
                    <a:pt x="2761443" y="579117"/>
                  </a:lnTo>
                  <a:lnTo>
                    <a:pt x="2761443" y="573117"/>
                  </a:lnTo>
                  <a:lnTo>
                    <a:pt x="2767550" y="573117"/>
                  </a:lnTo>
                  <a:lnTo>
                    <a:pt x="2767550" y="567224"/>
                  </a:lnTo>
                  <a:lnTo>
                    <a:pt x="2773658" y="567224"/>
                  </a:lnTo>
                  <a:lnTo>
                    <a:pt x="2779872" y="567224"/>
                  </a:lnTo>
                  <a:lnTo>
                    <a:pt x="2785979" y="567224"/>
                  </a:lnTo>
                  <a:lnTo>
                    <a:pt x="2792194" y="567224"/>
                  </a:lnTo>
                  <a:lnTo>
                    <a:pt x="2798301" y="567224"/>
                  </a:lnTo>
                  <a:lnTo>
                    <a:pt x="2798301" y="561224"/>
                  </a:lnTo>
                  <a:lnTo>
                    <a:pt x="2804408" y="561224"/>
                  </a:lnTo>
                  <a:lnTo>
                    <a:pt x="2810623" y="561224"/>
                  </a:lnTo>
                  <a:lnTo>
                    <a:pt x="2810623" y="555117"/>
                  </a:lnTo>
                  <a:lnTo>
                    <a:pt x="2816730" y="555117"/>
                  </a:lnTo>
                  <a:lnTo>
                    <a:pt x="2822944" y="555117"/>
                  </a:lnTo>
                  <a:lnTo>
                    <a:pt x="2822944" y="549117"/>
                  </a:lnTo>
                  <a:lnTo>
                    <a:pt x="2829051" y="549117"/>
                  </a:lnTo>
                  <a:lnTo>
                    <a:pt x="2829051" y="543009"/>
                  </a:lnTo>
                  <a:lnTo>
                    <a:pt x="2835159" y="543009"/>
                  </a:lnTo>
                  <a:lnTo>
                    <a:pt x="2841373" y="543009"/>
                  </a:lnTo>
                  <a:lnTo>
                    <a:pt x="2841373" y="537009"/>
                  </a:lnTo>
                  <a:lnTo>
                    <a:pt x="2847480" y="537009"/>
                  </a:lnTo>
                  <a:lnTo>
                    <a:pt x="2853695" y="537009"/>
                  </a:lnTo>
                  <a:lnTo>
                    <a:pt x="2853695" y="530902"/>
                  </a:lnTo>
                  <a:lnTo>
                    <a:pt x="2859802" y="530902"/>
                  </a:lnTo>
                  <a:lnTo>
                    <a:pt x="2865909" y="530902"/>
                  </a:lnTo>
                  <a:lnTo>
                    <a:pt x="2865909" y="524688"/>
                  </a:lnTo>
                  <a:lnTo>
                    <a:pt x="2872124" y="524688"/>
                  </a:lnTo>
                  <a:lnTo>
                    <a:pt x="2927410" y="524688"/>
                  </a:lnTo>
                  <a:lnTo>
                    <a:pt x="2927410" y="518473"/>
                  </a:lnTo>
                  <a:lnTo>
                    <a:pt x="2933625" y="518473"/>
                  </a:lnTo>
                  <a:lnTo>
                    <a:pt x="2933625" y="506045"/>
                  </a:lnTo>
                  <a:lnTo>
                    <a:pt x="2939732" y="506045"/>
                  </a:lnTo>
                  <a:lnTo>
                    <a:pt x="2945946" y="506045"/>
                  </a:lnTo>
                  <a:lnTo>
                    <a:pt x="2952054" y="506045"/>
                  </a:lnTo>
                  <a:lnTo>
                    <a:pt x="2952054" y="499830"/>
                  </a:lnTo>
                  <a:lnTo>
                    <a:pt x="2958161" y="499830"/>
                  </a:lnTo>
                  <a:lnTo>
                    <a:pt x="2958161" y="493509"/>
                  </a:lnTo>
                  <a:lnTo>
                    <a:pt x="2964375" y="493509"/>
                  </a:lnTo>
                  <a:lnTo>
                    <a:pt x="2970483" y="493509"/>
                  </a:lnTo>
                  <a:lnTo>
                    <a:pt x="2976697" y="493509"/>
                  </a:lnTo>
                  <a:lnTo>
                    <a:pt x="2982804" y="493509"/>
                  </a:lnTo>
                  <a:lnTo>
                    <a:pt x="2988912" y="493509"/>
                  </a:lnTo>
                  <a:lnTo>
                    <a:pt x="2988912" y="480865"/>
                  </a:lnTo>
                  <a:lnTo>
                    <a:pt x="2995126" y="480865"/>
                  </a:lnTo>
                  <a:lnTo>
                    <a:pt x="2995126" y="474544"/>
                  </a:lnTo>
                  <a:lnTo>
                    <a:pt x="3001233" y="474544"/>
                  </a:lnTo>
                  <a:lnTo>
                    <a:pt x="3007448" y="474544"/>
                  </a:lnTo>
                  <a:lnTo>
                    <a:pt x="3013555" y="474544"/>
                  </a:lnTo>
                  <a:lnTo>
                    <a:pt x="3019662" y="474544"/>
                  </a:lnTo>
                  <a:lnTo>
                    <a:pt x="3025876" y="474544"/>
                  </a:lnTo>
                  <a:lnTo>
                    <a:pt x="3025876" y="468115"/>
                  </a:lnTo>
                  <a:lnTo>
                    <a:pt x="3062734" y="468115"/>
                  </a:lnTo>
                  <a:lnTo>
                    <a:pt x="3062734" y="461579"/>
                  </a:lnTo>
                  <a:lnTo>
                    <a:pt x="3068949" y="461579"/>
                  </a:lnTo>
                  <a:lnTo>
                    <a:pt x="3075056" y="461579"/>
                  </a:lnTo>
                  <a:lnTo>
                    <a:pt x="3075056" y="455044"/>
                  </a:lnTo>
                  <a:lnTo>
                    <a:pt x="3081163" y="455044"/>
                  </a:lnTo>
                  <a:lnTo>
                    <a:pt x="3081163" y="448508"/>
                  </a:lnTo>
                  <a:lnTo>
                    <a:pt x="3093485" y="448508"/>
                  </a:lnTo>
                  <a:lnTo>
                    <a:pt x="3099699" y="448508"/>
                  </a:lnTo>
                  <a:lnTo>
                    <a:pt x="3099699" y="441972"/>
                  </a:lnTo>
                  <a:lnTo>
                    <a:pt x="3105807" y="441972"/>
                  </a:lnTo>
                  <a:lnTo>
                    <a:pt x="3111914" y="441972"/>
                  </a:lnTo>
                  <a:lnTo>
                    <a:pt x="3111914" y="435329"/>
                  </a:lnTo>
                  <a:lnTo>
                    <a:pt x="3118128" y="435329"/>
                  </a:lnTo>
                  <a:lnTo>
                    <a:pt x="3118128" y="421936"/>
                  </a:lnTo>
                  <a:lnTo>
                    <a:pt x="3124235" y="421936"/>
                  </a:lnTo>
                  <a:lnTo>
                    <a:pt x="3130450" y="421936"/>
                  </a:lnTo>
                  <a:lnTo>
                    <a:pt x="3136557" y="421936"/>
                  </a:lnTo>
                  <a:lnTo>
                    <a:pt x="3142664" y="421936"/>
                  </a:lnTo>
                  <a:lnTo>
                    <a:pt x="3148879" y="421936"/>
                  </a:lnTo>
                  <a:lnTo>
                    <a:pt x="3148879" y="415293"/>
                  </a:lnTo>
                  <a:lnTo>
                    <a:pt x="3185737" y="415293"/>
                  </a:lnTo>
                  <a:lnTo>
                    <a:pt x="3185737" y="408543"/>
                  </a:lnTo>
                  <a:lnTo>
                    <a:pt x="3191951" y="408543"/>
                  </a:lnTo>
                  <a:lnTo>
                    <a:pt x="3191951" y="401685"/>
                  </a:lnTo>
                  <a:lnTo>
                    <a:pt x="3198058" y="401685"/>
                  </a:lnTo>
                  <a:lnTo>
                    <a:pt x="3204165" y="401685"/>
                  </a:lnTo>
                  <a:lnTo>
                    <a:pt x="3210380" y="401685"/>
                  </a:lnTo>
                  <a:lnTo>
                    <a:pt x="3210380" y="394935"/>
                  </a:lnTo>
                  <a:lnTo>
                    <a:pt x="3216487" y="394935"/>
                  </a:lnTo>
                  <a:lnTo>
                    <a:pt x="3222702" y="394935"/>
                  </a:lnTo>
                  <a:lnTo>
                    <a:pt x="3228809" y="394935"/>
                  </a:lnTo>
                  <a:lnTo>
                    <a:pt x="3228809" y="387971"/>
                  </a:lnTo>
                  <a:lnTo>
                    <a:pt x="3234916" y="387971"/>
                  </a:lnTo>
                  <a:lnTo>
                    <a:pt x="3241130" y="387971"/>
                  </a:lnTo>
                  <a:lnTo>
                    <a:pt x="3247238" y="387971"/>
                  </a:lnTo>
                  <a:lnTo>
                    <a:pt x="3253452" y="387971"/>
                  </a:lnTo>
                  <a:lnTo>
                    <a:pt x="3253452" y="381114"/>
                  </a:lnTo>
                  <a:lnTo>
                    <a:pt x="3259559" y="381114"/>
                  </a:lnTo>
                  <a:lnTo>
                    <a:pt x="3259559" y="374149"/>
                  </a:lnTo>
                  <a:lnTo>
                    <a:pt x="3265667" y="374149"/>
                  </a:lnTo>
                  <a:lnTo>
                    <a:pt x="3265667" y="367185"/>
                  </a:lnTo>
                  <a:lnTo>
                    <a:pt x="3271881" y="367185"/>
                  </a:lnTo>
                  <a:lnTo>
                    <a:pt x="3277988" y="367185"/>
                  </a:lnTo>
                  <a:lnTo>
                    <a:pt x="3284203" y="367185"/>
                  </a:lnTo>
                  <a:lnTo>
                    <a:pt x="3290310" y="367185"/>
                  </a:lnTo>
                  <a:lnTo>
                    <a:pt x="3290310" y="360113"/>
                  </a:lnTo>
                  <a:lnTo>
                    <a:pt x="3296417" y="360113"/>
                  </a:lnTo>
                  <a:lnTo>
                    <a:pt x="3296417" y="353042"/>
                  </a:lnTo>
                  <a:lnTo>
                    <a:pt x="3302632" y="353042"/>
                  </a:lnTo>
                  <a:lnTo>
                    <a:pt x="3345704" y="353042"/>
                  </a:lnTo>
                  <a:lnTo>
                    <a:pt x="3345704" y="345863"/>
                  </a:lnTo>
                  <a:lnTo>
                    <a:pt x="3382562" y="345863"/>
                  </a:lnTo>
                  <a:lnTo>
                    <a:pt x="3382562" y="338470"/>
                  </a:lnTo>
                  <a:lnTo>
                    <a:pt x="3388669" y="338470"/>
                  </a:lnTo>
                  <a:lnTo>
                    <a:pt x="3388669" y="331184"/>
                  </a:lnTo>
                  <a:lnTo>
                    <a:pt x="3394883" y="331184"/>
                  </a:lnTo>
                  <a:lnTo>
                    <a:pt x="3400991" y="331184"/>
                  </a:lnTo>
                  <a:lnTo>
                    <a:pt x="3407205" y="331184"/>
                  </a:lnTo>
                  <a:lnTo>
                    <a:pt x="3413312" y="331184"/>
                  </a:lnTo>
                  <a:lnTo>
                    <a:pt x="3413312" y="323791"/>
                  </a:lnTo>
                  <a:lnTo>
                    <a:pt x="3591708" y="323791"/>
                  </a:lnTo>
                  <a:lnTo>
                    <a:pt x="3591708" y="308041"/>
                  </a:lnTo>
                  <a:lnTo>
                    <a:pt x="3628566" y="308041"/>
                  </a:lnTo>
                  <a:lnTo>
                    <a:pt x="3628566" y="300005"/>
                  </a:lnTo>
                  <a:lnTo>
                    <a:pt x="3634673" y="300005"/>
                  </a:lnTo>
                  <a:lnTo>
                    <a:pt x="3640888" y="300005"/>
                  </a:lnTo>
                  <a:lnTo>
                    <a:pt x="3646995" y="300005"/>
                  </a:lnTo>
                  <a:lnTo>
                    <a:pt x="3646995" y="291969"/>
                  </a:lnTo>
                  <a:lnTo>
                    <a:pt x="3653209" y="291969"/>
                  </a:lnTo>
                  <a:lnTo>
                    <a:pt x="3653209" y="283826"/>
                  </a:lnTo>
                  <a:lnTo>
                    <a:pt x="3659317" y="283826"/>
                  </a:lnTo>
                  <a:lnTo>
                    <a:pt x="3733139" y="283826"/>
                  </a:lnTo>
                  <a:lnTo>
                    <a:pt x="3733139" y="275469"/>
                  </a:lnTo>
                  <a:lnTo>
                    <a:pt x="3739247" y="275469"/>
                  </a:lnTo>
                  <a:lnTo>
                    <a:pt x="3739247" y="267112"/>
                  </a:lnTo>
                  <a:lnTo>
                    <a:pt x="3745461" y="267112"/>
                  </a:lnTo>
                  <a:lnTo>
                    <a:pt x="3751568" y="267112"/>
                  </a:lnTo>
                  <a:lnTo>
                    <a:pt x="3757676" y="267112"/>
                  </a:lnTo>
                  <a:lnTo>
                    <a:pt x="3757676" y="258647"/>
                  </a:lnTo>
                  <a:lnTo>
                    <a:pt x="3763890" y="258647"/>
                  </a:lnTo>
                  <a:lnTo>
                    <a:pt x="3776212" y="258647"/>
                  </a:lnTo>
                  <a:lnTo>
                    <a:pt x="3776212" y="250076"/>
                  </a:lnTo>
                  <a:lnTo>
                    <a:pt x="3782319" y="250076"/>
                  </a:lnTo>
                  <a:lnTo>
                    <a:pt x="3788426" y="250076"/>
                  </a:lnTo>
                  <a:lnTo>
                    <a:pt x="3794641" y="250076"/>
                  </a:lnTo>
                  <a:lnTo>
                    <a:pt x="3800748" y="250076"/>
                  </a:lnTo>
                  <a:lnTo>
                    <a:pt x="3800748" y="241397"/>
                  </a:lnTo>
                  <a:lnTo>
                    <a:pt x="3831498" y="241397"/>
                  </a:lnTo>
                  <a:lnTo>
                    <a:pt x="3831498" y="232611"/>
                  </a:lnTo>
                  <a:lnTo>
                    <a:pt x="3899214" y="232611"/>
                  </a:lnTo>
                  <a:lnTo>
                    <a:pt x="3899214" y="223504"/>
                  </a:lnTo>
                  <a:lnTo>
                    <a:pt x="3905321" y="223504"/>
                  </a:lnTo>
                  <a:lnTo>
                    <a:pt x="3911428" y="223504"/>
                  </a:lnTo>
                  <a:lnTo>
                    <a:pt x="3917643" y="223504"/>
                  </a:lnTo>
                  <a:lnTo>
                    <a:pt x="3923750" y="223504"/>
                  </a:lnTo>
                  <a:lnTo>
                    <a:pt x="3923750" y="214396"/>
                  </a:lnTo>
                  <a:lnTo>
                    <a:pt x="3960715" y="214396"/>
                  </a:lnTo>
                  <a:lnTo>
                    <a:pt x="3960715" y="205182"/>
                  </a:lnTo>
                  <a:lnTo>
                    <a:pt x="3966822" y="205182"/>
                  </a:lnTo>
                  <a:lnTo>
                    <a:pt x="3979144" y="205182"/>
                  </a:lnTo>
                  <a:lnTo>
                    <a:pt x="3991466" y="205182"/>
                  </a:lnTo>
                  <a:lnTo>
                    <a:pt x="3991466" y="195753"/>
                  </a:lnTo>
                  <a:lnTo>
                    <a:pt x="3997573" y="195753"/>
                  </a:lnTo>
                  <a:lnTo>
                    <a:pt x="3997573" y="186431"/>
                  </a:lnTo>
                  <a:lnTo>
                    <a:pt x="4003680" y="186431"/>
                  </a:lnTo>
                  <a:lnTo>
                    <a:pt x="4009895" y="186431"/>
                  </a:lnTo>
                  <a:lnTo>
                    <a:pt x="4009895" y="177003"/>
                  </a:lnTo>
                  <a:lnTo>
                    <a:pt x="4016002" y="177003"/>
                  </a:lnTo>
                  <a:lnTo>
                    <a:pt x="4071396" y="177003"/>
                  </a:lnTo>
                  <a:lnTo>
                    <a:pt x="4071396" y="167467"/>
                  </a:lnTo>
                  <a:lnTo>
                    <a:pt x="4145218" y="167467"/>
                  </a:lnTo>
                  <a:lnTo>
                    <a:pt x="4145218" y="157717"/>
                  </a:lnTo>
                  <a:lnTo>
                    <a:pt x="4218934" y="157717"/>
                  </a:lnTo>
                  <a:lnTo>
                    <a:pt x="4218934" y="147538"/>
                  </a:lnTo>
                  <a:lnTo>
                    <a:pt x="4255899" y="147538"/>
                  </a:lnTo>
                  <a:lnTo>
                    <a:pt x="4255899" y="137252"/>
                  </a:lnTo>
                  <a:lnTo>
                    <a:pt x="4298971" y="137252"/>
                  </a:lnTo>
                  <a:lnTo>
                    <a:pt x="4298971" y="126752"/>
                  </a:lnTo>
                  <a:lnTo>
                    <a:pt x="4354258" y="126752"/>
                  </a:lnTo>
                  <a:lnTo>
                    <a:pt x="4354258" y="105109"/>
                  </a:lnTo>
                  <a:lnTo>
                    <a:pt x="4360472" y="105109"/>
                  </a:lnTo>
                  <a:lnTo>
                    <a:pt x="4366580" y="105109"/>
                  </a:lnTo>
                  <a:lnTo>
                    <a:pt x="4378901" y="105109"/>
                  </a:lnTo>
                  <a:lnTo>
                    <a:pt x="4378901" y="94180"/>
                  </a:lnTo>
                  <a:lnTo>
                    <a:pt x="4458831" y="94180"/>
                  </a:lnTo>
                  <a:lnTo>
                    <a:pt x="4458831" y="82822"/>
                  </a:lnTo>
                  <a:lnTo>
                    <a:pt x="4464939" y="82822"/>
                  </a:lnTo>
                  <a:lnTo>
                    <a:pt x="4464939" y="71465"/>
                  </a:lnTo>
                  <a:lnTo>
                    <a:pt x="4471153" y="71465"/>
                  </a:lnTo>
                  <a:lnTo>
                    <a:pt x="4508011" y="71465"/>
                  </a:lnTo>
                  <a:lnTo>
                    <a:pt x="4508011" y="59893"/>
                  </a:lnTo>
                  <a:lnTo>
                    <a:pt x="4514225" y="59893"/>
                  </a:lnTo>
                  <a:lnTo>
                    <a:pt x="4520332" y="59893"/>
                  </a:lnTo>
                  <a:lnTo>
                    <a:pt x="4520332" y="48108"/>
                  </a:lnTo>
                  <a:lnTo>
                    <a:pt x="4526440" y="48108"/>
                  </a:lnTo>
                  <a:lnTo>
                    <a:pt x="4532654" y="48108"/>
                  </a:lnTo>
                  <a:lnTo>
                    <a:pt x="4538761" y="48108"/>
                  </a:lnTo>
                  <a:lnTo>
                    <a:pt x="4538761" y="36322"/>
                  </a:lnTo>
                  <a:lnTo>
                    <a:pt x="4551083" y="36322"/>
                  </a:lnTo>
                  <a:lnTo>
                    <a:pt x="4551083" y="24321"/>
                  </a:lnTo>
                  <a:lnTo>
                    <a:pt x="4557190" y="24321"/>
                  </a:lnTo>
                  <a:lnTo>
                    <a:pt x="4563405" y="24321"/>
                  </a:lnTo>
                  <a:lnTo>
                    <a:pt x="4569512" y="24321"/>
                  </a:lnTo>
                  <a:lnTo>
                    <a:pt x="4569512" y="12214"/>
                  </a:lnTo>
                  <a:lnTo>
                    <a:pt x="4575726" y="12214"/>
                  </a:lnTo>
                  <a:lnTo>
                    <a:pt x="4581834" y="12214"/>
                  </a:lnTo>
                  <a:lnTo>
                    <a:pt x="4594155" y="12214"/>
                  </a:lnTo>
                  <a:lnTo>
                    <a:pt x="4594155" y="0"/>
                  </a:lnTo>
                  <a:lnTo>
                    <a:pt x="4710943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619C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208" name="Title 1">
            <a:extLst>
              <a:ext uri="{FF2B5EF4-FFF2-40B4-BE49-F238E27FC236}">
                <a16:creationId xmlns:a16="http://schemas.microsoft.com/office/drawing/2014/main" id="{E008ACF7-F2A8-20E2-C611-BA2F61B79049}"/>
              </a:ext>
            </a:extLst>
          </p:cNvPr>
          <p:cNvSpPr txBox="1">
            <a:spLocks/>
          </p:cNvSpPr>
          <p:nvPr/>
        </p:nvSpPr>
        <p:spPr>
          <a:xfrm>
            <a:off x="11306279" y="2609259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5E98F9"/>
                </a:solidFill>
              </a:rPr>
              <a:t>14.6%</a:t>
            </a:r>
          </a:p>
        </p:txBody>
      </p:sp>
      <p:grpSp>
        <p:nvGrpSpPr>
          <p:cNvPr id="209" name="Group 65">
            <a:extLst>
              <a:ext uri="{FF2B5EF4-FFF2-40B4-BE49-F238E27FC236}">
                <a16:creationId xmlns:a16="http://schemas.microsoft.com/office/drawing/2014/main" id="{BFC39B91-8E09-32E8-0933-AD16A9F08115}"/>
              </a:ext>
            </a:extLst>
          </p:cNvPr>
          <p:cNvGrpSpPr>
            <a:grpSpLocks/>
          </p:cNvGrpSpPr>
          <p:nvPr/>
        </p:nvGrpSpPr>
        <p:grpSpPr>
          <a:xfrm>
            <a:off x="497503" y="2006538"/>
            <a:ext cx="2880000" cy="2880000"/>
            <a:chOff x="0" y="0"/>
            <a:chExt cx="4968387" cy="4639429"/>
          </a:xfrm>
        </p:grpSpPr>
        <p:sp>
          <p:nvSpPr>
            <p:cNvPr id="210" name="Graphic 66">
              <a:extLst>
                <a:ext uri="{FF2B5EF4-FFF2-40B4-BE49-F238E27FC236}">
                  <a16:creationId xmlns:a16="http://schemas.microsoft.com/office/drawing/2014/main" id="{2AF3DAC7-9E74-FE4E-3FEC-0F9EDF407534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11" name="Graphic 67">
              <a:extLst>
                <a:ext uri="{FF2B5EF4-FFF2-40B4-BE49-F238E27FC236}">
                  <a16:creationId xmlns:a16="http://schemas.microsoft.com/office/drawing/2014/main" id="{769A3527-FBBE-A8F6-D98D-E3A5E726E268}"/>
                </a:ext>
              </a:extLst>
            </p:cNvPr>
            <p:cNvSpPr/>
            <p:nvPr/>
          </p:nvSpPr>
          <p:spPr>
            <a:xfrm>
              <a:off x="0" y="688512"/>
              <a:ext cx="29845" cy="3712210"/>
            </a:xfrm>
            <a:custGeom>
              <a:avLst/>
              <a:gdLst/>
              <a:ahLst/>
              <a:cxnLst/>
              <a:rect l="l" t="t" r="r" b="b"/>
              <a:pathLst>
                <a:path w="29845" h="3712210">
                  <a:moveTo>
                    <a:pt x="0" y="3711603"/>
                  </a:moveTo>
                  <a:lnTo>
                    <a:pt x="29357" y="3711603"/>
                  </a:lnTo>
                </a:path>
                <a:path w="29845" h="3712210">
                  <a:moveTo>
                    <a:pt x="0" y="2474402"/>
                  </a:moveTo>
                  <a:lnTo>
                    <a:pt x="29357" y="2474402"/>
                  </a:lnTo>
                </a:path>
                <a:path w="29845" h="3712210">
                  <a:moveTo>
                    <a:pt x="0" y="1237201"/>
                  </a:moveTo>
                  <a:lnTo>
                    <a:pt x="29357" y="1237201"/>
                  </a:lnTo>
                </a:path>
                <a:path w="29845" h="371221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12" name="Graphic 68">
              <a:extLst>
                <a:ext uri="{FF2B5EF4-FFF2-40B4-BE49-F238E27FC236}">
                  <a16:creationId xmlns:a16="http://schemas.microsoft.com/office/drawing/2014/main" id="{170483BD-06DA-6B4D-374F-29D539BCFA8D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13" name="Graphic 69">
              <a:extLst>
                <a:ext uri="{FF2B5EF4-FFF2-40B4-BE49-F238E27FC236}">
                  <a16:creationId xmlns:a16="http://schemas.microsoft.com/office/drawing/2014/main" id="{946C8C9E-3A70-A0FB-4871-9BC0CA66862C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214" name="Title 1">
            <a:extLst>
              <a:ext uri="{FF2B5EF4-FFF2-40B4-BE49-F238E27FC236}">
                <a16:creationId xmlns:a16="http://schemas.microsoft.com/office/drawing/2014/main" id="{04B074DC-DDC1-6154-20F0-EC30B9F236D9}"/>
              </a:ext>
            </a:extLst>
          </p:cNvPr>
          <p:cNvSpPr txBox="1">
            <a:spLocks/>
          </p:cNvSpPr>
          <p:nvPr/>
        </p:nvSpPr>
        <p:spPr>
          <a:xfrm>
            <a:off x="11306279" y="2011382"/>
            <a:ext cx="82296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A38"/>
                </a:solidFill>
              </a:rPr>
              <a:t>21.1%</a:t>
            </a:r>
          </a:p>
        </p:txBody>
      </p:sp>
      <p:sp>
        <p:nvSpPr>
          <p:cNvPr id="3" name="TextBox 140">
            <a:extLst>
              <a:ext uri="{FF2B5EF4-FFF2-40B4-BE49-F238E27FC236}">
                <a16:creationId xmlns:a16="http://schemas.microsoft.com/office/drawing/2014/main" id="{E3052F7F-2D54-DC0C-BD5A-1BDAE2F92912}"/>
              </a:ext>
            </a:extLst>
          </p:cNvPr>
          <p:cNvSpPr txBox="1"/>
          <p:nvPr/>
        </p:nvSpPr>
        <p:spPr>
          <a:xfrm>
            <a:off x="5885505" y="848389"/>
            <a:ext cx="167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B756D"/>
                </a:solidFill>
              </a:rPr>
              <a:t>Prevail DCB</a:t>
            </a:r>
          </a:p>
        </p:txBody>
      </p:sp>
      <p:sp>
        <p:nvSpPr>
          <p:cNvPr id="4" name="TextBox 141">
            <a:extLst>
              <a:ext uri="{FF2B5EF4-FFF2-40B4-BE49-F238E27FC236}">
                <a16:creationId xmlns:a16="http://schemas.microsoft.com/office/drawing/2014/main" id="{F1347986-D457-6383-4FB6-E96BA574672C}"/>
              </a:ext>
            </a:extLst>
          </p:cNvPr>
          <p:cNvSpPr txBox="1"/>
          <p:nvPr/>
        </p:nvSpPr>
        <p:spPr>
          <a:xfrm>
            <a:off x="7716757" y="848389"/>
            <a:ext cx="173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Sirolimus DCB</a:t>
            </a:r>
          </a:p>
        </p:txBody>
      </p:sp>
      <p:sp>
        <p:nvSpPr>
          <p:cNvPr id="5" name="TextBox 138">
            <a:extLst>
              <a:ext uri="{FF2B5EF4-FFF2-40B4-BE49-F238E27FC236}">
                <a16:creationId xmlns:a16="http://schemas.microsoft.com/office/drawing/2014/main" id="{6909AB1D-7221-8660-8C28-E4CA9F519078}"/>
              </a:ext>
            </a:extLst>
          </p:cNvPr>
          <p:cNvSpPr txBox="1"/>
          <p:nvPr/>
        </p:nvSpPr>
        <p:spPr>
          <a:xfrm>
            <a:off x="9714786" y="848389"/>
            <a:ext cx="245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E98F9"/>
                </a:solidFill>
              </a:rPr>
              <a:t>Other paclitaxel DCB</a:t>
            </a:r>
          </a:p>
        </p:txBody>
      </p:sp>
      <p:cxnSp>
        <p:nvCxnSpPr>
          <p:cNvPr id="6" name="Straight Connector 143">
            <a:extLst>
              <a:ext uri="{FF2B5EF4-FFF2-40B4-BE49-F238E27FC236}">
                <a16:creationId xmlns:a16="http://schemas.microsoft.com/office/drawing/2014/main" id="{F29A9100-9FFB-AF70-7811-71AA294ED7A7}"/>
              </a:ext>
            </a:extLst>
          </p:cNvPr>
          <p:cNvCxnSpPr>
            <a:cxnSpLocks/>
          </p:cNvCxnSpPr>
          <p:nvPr/>
        </p:nvCxnSpPr>
        <p:spPr>
          <a:xfrm>
            <a:off x="5459366" y="1033055"/>
            <a:ext cx="444903" cy="0"/>
          </a:xfrm>
          <a:prstGeom prst="line">
            <a:avLst/>
          </a:prstGeom>
          <a:ln w="34925">
            <a:solidFill>
              <a:srgbClr val="FB75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4">
            <a:extLst>
              <a:ext uri="{FF2B5EF4-FFF2-40B4-BE49-F238E27FC236}">
                <a16:creationId xmlns:a16="http://schemas.microsoft.com/office/drawing/2014/main" id="{1BED545E-5D97-6D2D-A992-CC7B4B2990D9}"/>
              </a:ext>
            </a:extLst>
          </p:cNvPr>
          <p:cNvCxnSpPr>
            <a:cxnSpLocks/>
          </p:cNvCxnSpPr>
          <p:nvPr/>
        </p:nvCxnSpPr>
        <p:spPr>
          <a:xfrm>
            <a:off x="7294296" y="1033055"/>
            <a:ext cx="444903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45">
            <a:extLst>
              <a:ext uri="{FF2B5EF4-FFF2-40B4-BE49-F238E27FC236}">
                <a16:creationId xmlns:a16="http://schemas.microsoft.com/office/drawing/2014/main" id="{1C76574C-3E71-8A9A-5032-D9937C6B7949}"/>
              </a:ext>
            </a:extLst>
          </p:cNvPr>
          <p:cNvCxnSpPr>
            <a:cxnSpLocks/>
          </p:cNvCxnSpPr>
          <p:nvPr/>
        </p:nvCxnSpPr>
        <p:spPr>
          <a:xfrm>
            <a:off x="9355794" y="1033055"/>
            <a:ext cx="365760" cy="0"/>
          </a:xfrm>
          <a:prstGeom prst="line">
            <a:avLst/>
          </a:prstGeom>
          <a:ln w="34925">
            <a:solidFill>
              <a:srgbClr val="5E98F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6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8" grpId="0"/>
      <p:bldP spid="158" grpId="1"/>
      <p:bldP spid="184" grpId="0"/>
      <p:bldP spid="185" grpId="0"/>
      <p:bldP spid="186" grpId="0"/>
      <p:bldP spid="203" grpId="0"/>
      <p:bldP spid="208" grpId="0"/>
      <p:bldP spid="2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FBBCE-A560-8934-81B3-CC0EA68BD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597D-ED7E-559F-153B-C8EA2E00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Sensitivity Analysis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DBFB0585-9CF4-FA54-09F7-8F8A34B0AF44}"/>
              </a:ext>
            </a:extLst>
          </p:cNvPr>
          <p:cNvSpPr txBox="1"/>
          <p:nvPr/>
        </p:nvSpPr>
        <p:spPr>
          <a:xfrm>
            <a:off x="5885505" y="848389"/>
            <a:ext cx="167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B756D"/>
                </a:solidFill>
              </a:rPr>
              <a:t>Prevail DCB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823C01E-E94A-F892-084C-76C59AA69F58}"/>
              </a:ext>
            </a:extLst>
          </p:cNvPr>
          <p:cNvSpPr txBox="1"/>
          <p:nvPr/>
        </p:nvSpPr>
        <p:spPr>
          <a:xfrm>
            <a:off x="7716757" y="848389"/>
            <a:ext cx="173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Sirolimus DCB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879EB0-CA81-7DDA-205A-B45983C5478A}"/>
              </a:ext>
            </a:extLst>
          </p:cNvPr>
          <p:cNvSpPr/>
          <p:nvPr/>
        </p:nvSpPr>
        <p:spPr>
          <a:xfrm>
            <a:off x="0" y="6043842"/>
            <a:ext cx="12192000" cy="20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2D43D262-CB57-22EC-9FBB-BDAB87E2FD51}"/>
              </a:ext>
            </a:extLst>
          </p:cNvPr>
          <p:cNvSpPr txBox="1">
            <a:spLocks/>
          </p:cNvSpPr>
          <p:nvPr/>
        </p:nvSpPr>
        <p:spPr>
          <a:xfrm>
            <a:off x="497503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Definite Thrombosis</a:t>
            </a:r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557E77EA-D16F-E399-93A5-7FFD348DBE17}"/>
              </a:ext>
            </a:extLst>
          </p:cNvPr>
          <p:cNvSpPr txBox="1">
            <a:spLocks/>
          </p:cNvSpPr>
          <p:nvPr/>
        </p:nvSpPr>
        <p:spPr>
          <a:xfrm>
            <a:off x="8556200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TVR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B5F5DC33-4EA9-1392-7643-AD0C2438174C}"/>
              </a:ext>
            </a:extLst>
          </p:cNvPr>
          <p:cNvSpPr txBox="1">
            <a:spLocks/>
          </p:cNvSpPr>
          <p:nvPr/>
        </p:nvSpPr>
        <p:spPr>
          <a:xfrm>
            <a:off x="4580672" y="1414865"/>
            <a:ext cx="3859634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/>
              <a:t>TLR</a:t>
            </a: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20F1F895-8827-2A2C-528D-5EF76A02D339}"/>
              </a:ext>
            </a:extLst>
          </p:cNvPr>
          <p:cNvSpPr txBox="1">
            <a:spLocks/>
          </p:cNvSpPr>
          <p:nvPr/>
        </p:nvSpPr>
        <p:spPr>
          <a:xfrm>
            <a:off x="473053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99" name="Title 1">
            <a:extLst>
              <a:ext uri="{FF2B5EF4-FFF2-40B4-BE49-F238E27FC236}">
                <a16:creationId xmlns:a16="http://schemas.microsoft.com/office/drawing/2014/main" id="{FBC6C9E7-EF6B-7CA8-60DD-AE7F066282EF}"/>
              </a:ext>
            </a:extLst>
          </p:cNvPr>
          <p:cNvSpPr txBox="1">
            <a:spLocks/>
          </p:cNvSpPr>
          <p:nvPr/>
        </p:nvSpPr>
        <p:spPr>
          <a:xfrm>
            <a:off x="1777715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00" name="Title 1">
            <a:extLst>
              <a:ext uri="{FF2B5EF4-FFF2-40B4-BE49-F238E27FC236}">
                <a16:creationId xmlns:a16="http://schemas.microsoft.com/office/drawing/2014/main" id="{74760289-4670-BCB0-6956-8C71A8F96127}"/>
              </a:ext>
            </a:extLst>
          </p:cNvPr>
          <p:cNvSpPr txBox="1">
            <a:spLocks/>
          </p:cNvSpPr>
          <p:nvPr/>
        </p:nvSpPr>
        <p:spPr>
          <a:xfrm>
            <a:off x="3087932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04" name="Title 1">
            <a:extLst>
              <a:ext uri="{FF2B5EF4-FFF2-40B4-BE49-F238E27FC236}">
                <a16:creationId xmlns:a16="http://schemas.microsoft.com/office/drawing/2014/main" id="{BE17A116-32D0-6BA1-6CC8-3885E4670181}"/>
              </a:ext>
            </a:extLst>
          </p:cNvPr>
          <p:cNvSpPr txBox="1">
            <a:spLocks/>
          </p:cNvSpPr>
          <p:nvPr/>
        </p:nvSpPr>
        <p:spPr>
          <a:xfrm>
            <a:off x="4502773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105" name="Title 1">
            <a:extLst>
              <a:ext uri="{FF2B5EF4-FFF2-40B4-BE49-F238E27FC236}">
                <a16:creationId xmlns:a16="http://schemas.microsoft.com/office/drawing/2014/main" id="{AA8E13BA-BEFF-C0C0-AA22-5F16DC70D538}"/>
              </a:ext>
            </a:extLst>
          </p:cNvPr>
          <p:cNvSpPr txBox="1">
            <a:spLocks/>
          </p:cNvSpPr>
          <p:nvPr/>
        </p:nvSpPr>
        <p:spPr>
          <a:xfrm>
            <a:off x="5802546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06" name="Title 1">
            <a:extLst>
              <a:ext uri="{FF2B5EF4-FFF2-40B4-BE49-F238E27FC236}">
                <a16:creationId xmlns:a16="http://schemas.microsoft.com/office/drawing/2014/main" id="{87E863BE-38BA-47B8-5154-258381E646A8}"/>
              </a:ext>
            </a:extLst>
          </p:cNvPr>
          <p:cNvSpPr txBox="1">
            <a:spLocks/>
          </p:cNvSpPr>
          <p:nvPr/>
        </p:nvSpPr>
        <p:spPr>
          <a:xfrm>
            <a:off x="7112762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08" name="Title 1">
            <a:extLst>
              <a:ext uri="{FF2B5EF4-FFF2-40B4-BE49-F238E27FC236}">
                <a16:creationId xmlns:a16="http://schemas.microsoft.com/office/drawing/2014/main" id="{141A172D-9F9A-6377-C11C-947BC6F57AA7}"/>
              </a:ext>
            </a:extLst>
          </p:cNvPr>
          <p:cNvSpPr txBox="1">
            <a:spLocks/>
          </p:cNvSpPr>
          <p:nvPr/>
        </p:nvSpPr>
        <p:spPr>
          <a:xfrm>
            <a:off x="8506216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0</a:t>
            </a:r>
          </a:p>
        </p:txBody>
      </p:sp>
      <p:sp>
        <p:nvSpPr>
          <p:cNvPr id="109" name="Title 1">
            <a:extLst>
              <a:ext uri="{FF2B5EF4-FFF2-40B4-BE49-F238E27FC236}">
                <a16:creationId xmlns:a16="http://schemas.microsoft.com/office/drawing/2014/main" id="{A559B971-7698-06E4-16C2-E4C486336091}"/>
              </a:ext>
            </a:extLst>
          </p:cNvPr>
          <p:cNvSpPr txBox="1">
            <a:spLocks/>
          </p:cNvSpPr>
          <p:nvPr/>
        </p:nvSpPr>
        <p:spPr>
          <a:xfrm>
            <a:off x="9805989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1</a:t>
            </a:r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3436C4E9-2C64-D01A-C441-D5E213CF5B40}"/>
              </a:ext>
            </a:extLst>
          </p:cNvPr>
          <p:cNvSpPr txBox="1">
            <a:spLocks/>
          </p:cNvSpPr>
          <p:nvPr/>
        </p:nvSpPr>
        <p:spPr>
          <a:xfrm>
            <a:off x="11106425" y="4877263"/>
            <a:ext cx="334565" cy="312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2</a:t>
            </a:r>
          </a:p>
        </p:txBody>
      </p:sp>
      <p:sp>
        <p:nvSpPr>
          <p:cNvPr id="117" name="Title 1">
            <a:extLst>
              <a:ext uri="{FF2B5EF4-FFF2-40B4-BE49-F238E27FC236}">
                <a16:creationId xmlns:a16="http://schemas.microsoft.com/office/drawing/2014/main" id="{2665A252-BEDF-66AB-C360-E47653E228CA}"/>
              </a:ext>
            </a:extLst>
          </p:cNvPr>
          <p:cNvSpPr txBox="1">
            <a:spLocks/>
          </p:cNvSpPr>
          <p:nvPr/>
        </p:nvSpPr>
        <p:spPr>
          <a:xfrm>
            <a:off x="4579228" y="5130988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85E6E4AE-6BFF-36B7-BD4B-2B91026C778B}"/>
              </a:ext>
            </a:extLst>
          </p:cNvPr>
          <p:cNvSpPr txBox="1">
            <a:spLocks/>
          </p:cNvSpPr>
          <p:nvPr/>
        </p:nvSpPr>
        <p:spPr>
          <a:xfrm>
            <a:off x="505332" y="5130988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sp>
        <p:nvSpPr>
          <p:cNvPr id="119" name="Title 1">
            <a:extLst>
              <a:ext uri="{FF2B5EF4-FFF2-40B4-BE49-F238E27FC236}">
                <a16:creationId xmlns:a16="http://schemas.microsoft.com/office/drawing/2014/main" id="{FDC421B3-1D36-FE67-27B6-5B0876266573}"/>
              </a:ext>
            </a:extLst>
          </p:cNvPr>
          <p:cNvSpPr txBox="1">
            <a:spLocks/>
          </p:cNvSpPr>
          <p:nvPr/>
        </p:nvSpPr>
        <p:spPr>
          <a:xfrm>
            <a:off x="8525292" y="5130988"/>
            <a:ext cx="2834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>
                <a:latin typeface="+mn-lt"/>
              </a:rPr>
              <a:t>Time since PCI (years)</a:t>
            </a:r>
          </a:p>
        </p:txBody>
      </p:sp>
      <p:graphicFrame>
        <p:nvGraphicFramePr>
          <p:cNvPr id="129" name="Table 128">
            <a:extLst>
              <a:ext uri="{FF2B5EF4-FFF2-40B4-BE49-F238E27FC236}">
                <a16:creationId xmlns:a16="http://schemas.microsoft.com/office/drawing/2014/main" id="{46412ECD-0F09-DCD9-744E-B9A38EC0B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175398"/>
              </p:ext>
            </p:extLst>
          </p:nvPr>
        </p:nvGraphicFramePr>
        <p:xfrm>
          <a:off x="303170" y="5499847"/>
          <a:ext cx="3148315" cy="6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2289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866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201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5438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3291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1437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253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436922"/>
                  </a:ext>
                </a:extLst>
              </a:tr>
            </a:tbl>
          </a:graphicData>
        </a:graphic>
      </p:graphicFrame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FC1CA69A-070C-B93A-591D-3280B10DA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6242"/>
              </p:ext>
            </p:extLst>
          </p:nvPr>
        </p:nvGraphicFramePr>
        <p:xfrm>
          <a:off x="4354761" y="5494572"/>
          <a:ext cx="3148315" cy="6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2289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858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196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5438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3250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1406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253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75718"/>
                  </a:ext>
                </a:extLst>
              </a:tr>
            </a:tbl>
          </a:graphicData>
        </a:graphic>
      </p:graphicFrame>
      <p:graphicFrame>
        <p:nvGraphicFramePr>
          <p:cNvPr id="135" name="Table 134">
            <a:extLst>
              <a:ext uri="{FF2B5EF4-FFF2-40B4-BE49-F238E27FC236}">
                <a16:creationId xmlns:a16="http://schemas.microsoft.com/office/drawing/2014/main" id="{9E1E02ED-4156-6FA7-D70F-FE2E5A3CD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61459"/>
              </p:ext>
            </p:extLst>
          </p:nvPr>
        </p:nvGraphicFramePr>
        <p:xfrm>
          <a:off x="8341399" y="5491287"/>
          <a:ext cx="3148315" cy="699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423">
                  <a:extLst>
                    <a:ext uri="{9D8B030D-6E8A-4147-A177-3AD203B41FA5}">
                      <a16:colId xmlns:a16="http://schemas.microsoft.com/office/drawing/2014/main" val="1304177473"/>
                    </a:ext>
                  </a:extLst>
                </a:gridCol>
                <a:gridCol w="481285">
                  <a:extLst>
                    <a:ext uri="{9D8B030D-6E8A-4147-A177-3AD203B41FA5}">
                      <a16:colId xmlns:a16="http://schemas.microsoft.com/office/drawing/2014/main" val="52113785"/>
                    </a:ext>
                  </a:extLst>
                </a:gridCol>
                <a:gridCol w="875282">
                  <a:extLst>
                    <a:ext uri="{9D8B030D-6E8A-4147-A177-3AD203B41FA5}">
                      <a16:colId xmlns:a16="http://schemas.microsoft.com/office/drawing/2014/main" val="770226514"/>
                    </a:ext>
                  </a:extLst>
                </a:gridCol>
                <a:gridCol w="709422">
                  <a:extLst>
                    <a:ext uri="{9D8B030D-6E8A-4147-A177-3AD203B41FA5}">
                      <a16:colId xmlns:a16="http://schemas.microsoft.com/office/drawing/2014/main" val="2277226008"/>
                    </a:ext>
                  </a:extLst>
                </a:gridCol>
                <a:gridCol w="384903">
                  <a:extLst>
                    <a:ext uri="{9D8B030D-6E8A-4147-A177-3AD203B41FA5}">
                      <a16:colId xmlns:a16="http://schemas.microsoft.com/office/drawing/2014/main" val="2619841348"/>
                    </a:ext>
                  </a:extLst>
                </a:gridCol>
              </a:tblGrid>
              <a:tr h="1649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>
                          <a:solidFill>
                            <a:schemeClr val="tx1"/>
                          </a:solidFill>
                          <a:latin typeface="+mn-lt"/>
                          <a:ea typeface="+mj-ea"/>
                          <a:cs typeface="+mj-cs"/>
                        </a:rPr>
                        <a:t>Number at risk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chemeClr val="tx1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6354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2289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840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FB756D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FB756D"/>
                          </a:solidFill>
                          <a:latin typeface="+mn-lt"/>
                          <a:ea typeface="+mj-ea"/>
                          <a:cs typeface="+mj-cs"/>
                        </a:rPr>
                        <a:t>187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1700197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5438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3198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5E98F9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5E98F9"/>
                          </a:solidFill>
                          <a:latin typeface="+mn-lt"/>
                          <a:ea typeface="+mj-ea"/>
                          <a:cs typeface="+mj-cs"/>
                        </a:rPr>
                        <a:t>1370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932268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253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110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endParaRPr lang="en-US" sz="900" b="0" kern="1200">
                        <a:solidFill>
                          <a:srgbClr val="00B050"/>
                        </a:solidFill>
                        <a:latin typeface="+mn-lt"/>
                        <a:ea typeface="+mj-ea"/>
                        <a:cs typeface="+mj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sz="900" b="0" kern="1200">
                          <a:solidFill>
                            <a:srgbClr val="00B050"/>
                          </a:solidFill>
                          <a:latin typeface="+mn-lt"/>
                          <a:ea typeface="+mj-ea"/>
                          <a:cs typeface="+mj-cs"/>
                        </a:rPr>
                        <a:t>13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079319"/>
                  </a:ext>
                </a:extLst>
              </a:tr>
            </a:tbl>
          </a:graphicData>
        </a:graphic>
      </p:graphicFrame>
      <p:sp>
        <p:nvSpPr>
          <p:cNvPr id="139" name="TextBox 138">
            <a:extLst>
              <a:ext uri="{FF2B5EF4-FFF2-40B4-BE49-F238E27FC236}">
                <a16:creationId xmlns:a16="http://schemas.microsoft.com/office/drawing/2014/main" id="{21C9F363-CF16-4EB0-CD5E-C2EE26F074C6}"/>
              </a:ext>
            </a:extLst>
          </p:cNvPr>
          <p:cNvSpPr txBox="1"/>
          <p:nvPr/>
        </p:nvSpPr>
        <p:spPr>
          <a:xfrm>
            <a:off x="9714786" y="848389"/>
            <a:ext cx="245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E98F9"/>
                </a:solidFill>
              </a:rPr>
              <a:t>Other paclitaxel DCB</a:t>
            </a: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2621EB01-55B7-8B9C-66BB-E1ED5C5607B6}"/>
              </a:ext>
            </a:extLst>
          </p:cNvPr>
          <p:cNvCxnSpPr>
            <a:cxnSpLocks/>
          </p:cNvCxnSpPr>
          <p:nvPr/>
        </p:nvCxnSpPr>
        <p:spPr>
          <a:xfrm>
            <a:off x="5459366" y="1033055"/>
            <a:ext cx="444903" cy="0"/>
          </a:xfrm>
          <a:prstGeom prst="line">
            <a:avLst/>
          </a:prstGeom>
          <a:ln w="34925">
            <a:solidFill>
              <a:srgbClr val="FB756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10DA642-10E5-16CD-01A9-95B7F54BC1C4}"/>
              </a:ext>
            </a:extLst>
          </p:cNvPr>
          <p:cNvCxnSpPr>
            <a:cxnSpLocks/>
          </p:cNvCxnSpPr>
          <p:nvPr/>
        </p:nvCxnSpPr>
        <p:spPr>
          <a:xfrm>
            <a:off x="7294296" y="1033055"/>
            <a:ext cx="444903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D0164CB-5578-EDF3-5C33-0234F613BA91}"/>
              </a:ext>
            </a:extLst>
          </p:cNvPr>
          <p:cNvCxnSpPr>
            <a:cxnSpLocks/>
          </p:cNvCxnSpPr>
          <p:nvPr/>
        </p:nvCxnSpPr>
        <p:spPr>
          <a:xfrm>
            <a:off x="9355794" y="1033055"/>
            <a:ext cx="365760" cy="0"/>
          </a:xfrm>
          <a:prstGeom prst="line">
            <a:avLst/>
          </a:prstGeom>
          <a:ln w="34925">
            <a:solidFill>
              <a:srgbClr val="5E98F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0FA9E32-CED7-E1D5-703B-30386863BBD1}"/>
              </a:ext>
            </a:extLst>
          </p:cNvPr>
          <p:cNvSpPr txBox="1">
            <a:spLocks/>
          </p:cNvSpPr>
          <p:nvPr/>
        </p:nvSpPr>
        <p:spPr>
          <a:xfrm>
            <a:off x="94813" y="2884198"/>
            <a:ext cx="4572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2%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8F1DF21-3131-6548-E27D-F9E1CB61CD1F}"/>
              </a:ext>
            </a:extLst>
          </p:cNvPr>
          <p:cNvSpPr txBox="1">
            <a:spLocks/>
          </p:cNvSpPr>
          <p:nvPr/>
        </p:nvSpPr>
        <p:spPr>
          <a:xfrm>
            <a:off x="94813" y="3739623"/>
            <a:ext cx="4572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1%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43A77B5-5611-5131-09E2-FA10740F733E}"/>
              </a:ext>
            </a:extLst>
          </p:cNvPr>
          <p:cNvSpPr txBox="1">
            <a:spLocks/>
          </p:cNvSpPr>
          <p:nvPr/>
        </p:nvSpPr>
        <p:spPr>
          <a:xfrm>
            <a:off x="3296325" y="3366323"/>
            <a:ext cx="7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0.8%</a:t>
            </a:r>
          </a:p>
        </p:txBody>
      </p:sp>
      <p:grpSp>
        <p:nvGrpSpPr>
          <p:cNvPr id="21" name="Group 226">
            <a:extLst>
              <a:ext uri="{FF2B5EF4-FFF2-40B4-BE49-F238E27FC236}">
                <a16:creationId xmlns:a16="http://schemas.microsoft.com/office/drawing/2014/main" id="{2CCEDE14-782B-FFAF-4A77-88C201EB8C10}"/>
              </a:ext>
            </a:extLst>
          </p:cNvPr>
          <p:cNvGrpSpPr>
            <a:grpSpLocks/>
          </p:cNvGrpSpPr>
          <p:nvPr/>
        </p:nvGrpSpPr>
        <p:grpSpPr>
          <a:xfrm>
            <a:off x="642000" y="2978570"/>
            <a:ext cx="2718168" cy="1713671"/>
            <a:chOff x="5732" y="5732"/>
            <a:chExt cx="4759960" cy="2777490"/>
          </a:xfrm>
        </p:grpSpPr>
        <p:sp>
          <p:nvSpPr>
            <p:cNvPr id="22" name="Graphic 227">
              <a:extLst>
                <a:ext uri="{FF2B5EF4-FFF2-40B4-BE49-F238E27FC236}">
                  <a16:creationId xmlns:a16="http://schemas.microsoft.com/office/drawing/2014/main" id="{72351D35-EBD8-4327-3912-AD189D5E2536}"/>
                </a:ext>
              </a:extLst>
            </p:cNvPr>
            <p:cNvSpPr/>
            <p:nvPr/>
          </p:nvSpPr>
          <p:spPr>
            <a:xfrm>
              <a:off x="5732" y="1713513"/>
              <a:ext cx="4759960" cy="1069340"/>
            </a:xfrm>
            <a:custGeom>
              <a:avLst/>
              <a:gdLst/>
              <a:ahLst/>
              <a:cxnLst/>
              <a:rect l="l" t="t" r="r" b="b"/>
              <a:pathLst>
                <a:path w="4759960" h="1069340">
                  <a:moveTo>
                    <a:pt x="0" y="1069091"/>
                  </a:moveTo>
                  <a:lnTo>
                    <a:pt x="6214" y="1069091"/>
                  </a:lnTo>
                  <a:lnTo>
                    <a:pt x="12321" y="1069091"/>
                  </a:lnTo>
                  <a:lnTo>
                    <a:pt x="12321" y="1007589"/>
                  </a:lnTo>
                  <a:lnTo>
                    <a:pt x="18536" y="1007589"/>
                  </a:lnTo>
                  <a:lnTo>
                    <a:pt x="18536" y="945874"/>
                  </a:lnTo>
                  <a:lnTo>
                    <a:pt x="24750" y="945874"/>
                  </a:lnTo>
                  <a:lnTo>
                    <a:pt x="24750" y="883944"/>
                  </a:lnTo>
                  <a:lnTo>
                    <a:pt x="30964" y="883944"/>
                  </a:lnTo>
                  <a:lnTo>
                    <a:pt x="37179" y="883944"/>
                  </a:lnTo>
                  <a:lnTo>
                    <a:pt x="43393" y="883944"/>
                  </a:lnTo>
                  <a:lnTo>
                    <a:pt x="43393" y="821693"/>
                  </a:lnTo>
                  <a:lnTo>
                    <a:pt x="49608" y="821693"/>
                  </a:lnTo>
                  <a:lnTo>
                    <a:pt x="155145" y="821693"/>
                  </a:lnTo>
                  <a:lnTo>
                    <a:pt x="155145" y="692155"/>
                  </a:lnTo>
                  <a:lnTo>
                    <a:pt x="1328810" y="692155"/>
                  </a:lnTo>
                  <a:lnTo>
                    <a:pt x="1328810" y="592403"/>
                  </a:lnTo>
                  <a:lnTo>
                    <a:pt x="2371972" y="592403"/>
                  </a:lnTo>
                  <a:lnTo>
                    <a:pt x="2371972" y="419579"/>
                  </a:lnTo>
                  <a:lnTo>
                    <a:pt x="2645191" y="419579"/>
                  </a:lnTo>
                  <a:lnTo>
                    <a:pt x="2645191" y="216861"/>
                  </a:lnTo>
                  <a:lnTo>
                    <a:pt x="2750729" y="216861"/>
                  </a:lnTo>
                  <a:lnTo>
                    <a:pt x="2750729" y="0"/>
                  </a:lnTo>
                  <a:lnTo>
                    <a:pt x="4750158" y="0"/>
                  </a:lnTo>
                  <a:lnTo>
                    <a:pt x="4759480" y="0"/>
                  </a:lnTo>
                </a:path>
              </a:pathLst>
            </a:custGeom>
            <a:ln w="19050">
              <a:solidFill>
                <a:srgbClr val="F8766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3" name="Graphic 228">
              <a:extLst>
                <a:ext uri="{FF2B5EF4-FFF2-40B4-BE49-F238E27FC236}">
                  <a16:creationId xmlns:a16="http://schemas.microsoft.com/office/drawing/2014/main" id="{2C3AA431-A91C-E45E-4CF5-4BCC2EC90016}"/>
                </a:ext>
              </a:extLst>
            </p:cNvPr>
            <p:cNvSpPr/>
            <p:nvPr/>
          </p:nvSpPr>
          <p:spPr>
            <a:xfrm>
              <a:off x="5732" y="5732"/>
              <a:ext cx="4759960" cy="2777490"/>
            </a:xfrm>
            <a:custGeom>
              <a:avLst/>
              <a:gdLst/>
              <a:ahLst/>
              <a:cxnLst/>
              <a:rect l="l" t="t" r="r" b="b"/>
              <a:pathLst>
                <a:path w="4759960" h="2777490">
                  <a:moveTo>
                    <a:pt x="0" y="2776872"/>
                  </a:moveTo>
                  <a:lnTo>
                    <a:pt x="6214" y="2776872"/>
                  </a:lnTo>
                  <a:lnTo>
                    <a:pt x="24750" y="2776872"/>
                  </a:lnTo>
                  <a:lnTo>
                    <a:pt x="24750" y="2217576"/>
                  </a:lnTo>
                  <a:lnTo>
                    <a:pt x="956160" y="2217576"/>
                  </a:lnTo>
                  <a:lnTo>
                    <a:pt x="956160" y="1483634"/>
                  </a:lnTo>
                  <a:lnTo>
                    <a:pt x="962374" y="1483634"/>
                  </a:lnTo>
                  <a:lnTo>
                    <a:pt x="987232" y="1483634"/>
                  </a:lnTo>
                  <a:lnTo>
                    <a:pt x="987232" y="0"/>
                  </a:lnTo>
                  <a:lnTo>
                    <a:pt x="4663264" y="0"/>
                  </a:lnTo>
                  <a:lnTo>
                    <a:pt x="4759480" y="0"/>
                  </a:lnTo>
                </a:path>
              </a:pathLst>
            </a:custGeom>
            <a:ln w="19050">
              <a:solidFill>
                <a:srgbClr val="00BA3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4" name="Graphic 229">
              <a:extLst>
                <a:ext uri="{FF2B5EF4-FFF2-40B4-BE49-F238E27FC236}">
                  <a16:creationId xmlns:a16="http://schemas.microsoft.com/office/drawing/2014/main" id="{3D4F9A59-BD67-E546-2134-C1E242A33DAF}"/>
                </a:ext>
              </a:extLst>
            </p:cNvPr>
            <p:cNvSpPr/>
            <p:nvPr/>
          </p:nvSpPr>
          <p:spPr>
            <a:xfrm>
              <a:off x="5732" y="1039572"/>
              <a:ext cx="4759960" cy="1743075"/>
            </a:xfrm>
            <a:custGeom>
              <a:avLst/>
              <a:gdLst/>
              <a:ahLst/>
              <a:cxnLst/>
              <a:rect l="l" t="t" r="r" b="b"/>
              <a:pathLst>
                <a:path w="4759960" h="1743075">
                  <a:moveTo>
                    <a:pt x="0" y="1743032"/>
                  </a:moveTo>
                  <a:lnTo>
                    <a:pt x="0" y="1691816"/>
                  </a:lnTo>
                  <a:lnTo>
                    <a:pt x="6214" y="1691816"/>
                  </a:lnTo>
                  <a:lnTo>
                    <a:pt x="6214" y="1665994"/>
                  </a:lnTo>
                  <a:lnTo>
                    <a:pt x="12321" y="1665994"/>
                  </a:lnTo>
                  <a:lnTo>
                    <a:pt x="12321" y="1640172"/>
                  </a:lnTo>
                  <a:lnTo>
                    <a:pt x="18536" y="1640172"/>
                  </a:lnTo>
                  <a:lnTo>
                    <a:pt x="24750" y="1640172"/>
                  </a:lnTo>
                  <a:lnTo>
                    <a:pt x="30964" y="1640172"/>
                  </a:lnTo>
                  <a:lnTo>
                    <a:pt x="37179" y="1640172"/>
                  </a:lnTo>
                  <a:lnTo>
                    <a:pt x="37179" y="1588100"/>
                  </a:lnTo>
                  <a:lnTo>
                    <a:pt x="43393" y="1588100"/>
                  </a:lnTo>
                  <a:lnTo>
                    <a:pt x="49608" y="1588100"/>
                  </a:lnTo>
                  <a:lnTo>
                    <a:pt x="49608" y="1562064"/>
                  </a:lnTo>
                  <a:lnTo>
                    <a:pt x="55822" y="1562064"/>
                  </a:lnTo>
                  <a:lnTo>
                    <a:pt x="62036" y="1562064"/>
                  </a:lnTo>
                  <a:lnTo>
                    <a:pt x="68251" y="1562064"/>
                  </a:lnTo>
                  <a:lnTo>
                    <a:pt x="68251" y="1509456"/>
                  </a:lnTo>
                  <a:lnTo>
                    <a:pt x="74465" y="1509456"/>
                  </a:lnTo>
                  <a:lnTo>
                    <a:pt x="80680" y="1509456"/>
                  </a:lnTo>
                  <a:lnTo>
                    <a:pt x="86894" y="1509456"/>
                  </a:lnTo>
                  <a:lnTo>
                    <a:pt x="86894" y="1483098"/>
                  </a:lnTo>
                  <a:lnTo>
                    <a:pt x="310398" y="1483098"/>
                  </a:lnTo>
                  <a:lnTo>
                    <a:pt x="310398" y="1455455"/>
                  </a:lnTo>
                  <a:lnTo>
                    <a:pt x="564974" y="1455455"/>
                  </a:lnTo>
                  <a:lnTo>
                    <a:pt x="564974" y="1426419"/>
                  </a:lnTo>
                  <a:lnTo>
                    <a:pt x="571189" y="1426419"/>
                  </a:lnTo>
                  <a:lnTo>
                    <a:pt x="577403" y="1426419"/>
                  </a:lnTo>
                  <a:lnTo>
                    <a:pt x="583617" y="1426419"/>
                  </a:lnTo>
                  <a:lnTo>
                    <a:pt x="589832" y="1426419"/>
                  </a:lnTo>
                  <a:lnTo>
                    <a:pt x="589832" y="1397168"/>
                  </a:lnTo>
                  <a:lnTo>
                    <a:pt x="807229" y="1397168"/>
                  </a:lnTo>
                  <a:lnTo>
                    <a:pt x="807229" y="1366632"/>
                  </a:lnTo>
                  <a:lnTo>
                    <a:pt x="813443" y="1366632"/>
                  </a:lnTo>
                  <a:lnTo>
                    <a:pt x="819550" y="1366632"/>
                  </a:lnTo>
                  <a:lnTo>
                    <a:pt x="825765" y="1366632"/>
                  </a:lnTo>
                  <a:lnTo>
                    <a:pt x="831979" y="1366632"/>
                  </a:lnTo>
                  <a:lnTo>
                    <a:pt x="831979" y="1305131"/>
                  </a:lnTo>
                  <a:lnTo>
                    <a:pt x="1148699" y="1305131"/>
                  </a:lnTo>
                  <a:lnTo>
                    <a:pt x="1148699" y="1272344"/>
                  </a:lnTo>
                  <a:lnTo>
                    <a:pt x="1185986" y="1272344"/>
                  </a:lnTo>
                  <a:lnTo>
                    <a:pt x="1185986" y="1239129"/>
                  </a:lnTo>
                  <a:lnTo>
                    <a:pt x="1192200" y="1239129"/>
                  </a:lnTo>
                  <a:lnTo>
                    <a:pt x="1198414" y="1239129"/>
                  </a:lnTo>
                  <a:lnTo>
                    <a:pt x="1198414" y="1205807"/>
                  </a:lnTo>
                  <a:lnTo>
                    <a:pt x="1260451" y="1205807"/>
                  </a:lnTo>
                  <a:lnTo>
                    <a:pt x="1260451" y="1172164"/>
                  </a:lnTo>
                  <a:lnTo>
                    <a:pt x="1434347" y="1172164"/>
                  </a:lnTo>
                  <a:lnTo>
                    <a:pt x="1434347" y="1136913"/>
                  </a:lnTo>
                  <a:lnTo>
                    <a:pt x="1608243" y="1136913"/>
                  </a:lnTo>
                  <a:lnTo>
                    <a:pt x="1608243" y="1063948"/>
                  </a:lnTo>
                  <a:lnTo>
                    <a:pt x="1806890" y="1063948"/>
                  </a:lnTo>
                  <a:lnTo>
                    <a:pt x="1806890" y="1026018"/>
                  </a:lnTo>
                  <a:lnTo>
                    <a:pt x="2210504" y="1026018"/>
                  </a:lnTo>
                  <a:lnTo>
                    <a:pt x="2210504" y="984660"/>
                  </a:lnTo>
                  <a:lnTo>
                    <a:pt x="2552082" y="984660"/>
                  </a:lnTo>
                  <a:lnTo>
                    <a:pt x="2552082" y="939124"/>
                  </a:lnTo>
                  <a:lnTo>
                    <a:pt x="2676263" y="939124"/>
                  </a:lnTo>
                  <a:lnTo>
                    <a:pt x="2676263" y="844622"/>
                  </a:lnTo>
                  <a:lnTo>
                    <a:pt x="2837623" y="844622"/>
                  </a:lnTo>
                  <a:lnTo>
                    <a:pt x="2837623" y="795764"/>
                  </a:lnTo>
                  <a:lnTo>
                    <a:pt x="2961804" y="795764"/>
                  </a:lnTo>
                  <a:lnTo>
                    <a:pt x="2961804" y="644583"/>
                  </a:lnTo>
                  <a:lnTo>
                    <a:pt x="3017733" y="644583"/>
                  </a:lnTo>
                  <a:lnTo>
                    <a:pt x="3017733" y="593475"/>
                  </a:lnTo>
                  <a:lnTo>
                    <a:pt x="3148129" y="593475"/>
                  </a:lnTo>
                  <a:lnTo>
                    <a:pt x="3148129" y="486437"/>
                  </a:lnTo>
                  <a:lnTo>
                    <a:pt x="3290953" y="486437"/>
                  </a:lnTo>
                  <a:lnTo>
                    <a:pt x="3290953" y="430293"/>
                  </a:lnTo>
                  <a:lnTo>
                    <a:pt x="3297167" y="430293"/>
                  </a:lnTo>
                  <a:lnTo>
                    <a:pt x="3297167" y="374042"/>
                  </a:lnTo>
                  <a:lnTo>
                    <a:pt x="3303382" y="374042"/>
                  </a:lnTo>
                  <a:lnTo>
                    <a:pt x="3688353" y="374042"/>
                  </a:lnTo>
                  <a:lnTo>
                    <a:pt x="3688353" y="308041"/>
                  </a:lnTo>
                  <a:lnTo>
                    <a:pt x="3769033" y="308041"/>
                  </a:lnTo>
                  <a:lnTo>
                    <a:pt x="3769033" y="239468"/>
                  </a:lnTo>
                  <a:lnTo>
                    <a:pt x="3936715" y="239468"/>
                  </a:lnTo>
                  <a:lnTo>
                    <a:pt x="3936715" y="165217"/>
                  </a:lnTo>
                  <a:lnTo>
                    <a:pt x="4110611" y="165217"/>
                  </a:lnTo>
                  <a:lnTo>
                    <a:pt x="4110611" y="86787"/>
                  </a:lnTo>
                  <a:lnTo>
                    <a:pt x="4340329" y="86787"/>
                  </a:lnTo>
                  <a:lnTo>
                    <a:pt x="4340329" y="0"/>
                  </a:lnTo>
                  <a:lnTo>
                    <a:pt x="4756373" y="0"/>
                  </a:lnTo>
                  <a:lnTo>
                    <a:pt x="4759480" y="0"/>
                  </a:lnTo>
                </a:path>
              </a:pathLst>
            </a:custGeom>
            <a:ln w="19050">
              <a:solidFill>
                <a:srgbClr val="619C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grpSp>
        <p:nvGrpSpPr>
          <p:cNvPr id="25" name="Group 221">
            <a:extLst>
              <a:ext uri="{FF2B5EF4-FFF2-40B4-BE49-F238E27FC236}">
                <a16:creationId xmlns:a16="http://schemas.microsoft.com/office/drawing/2014/main" id="{9CFDC78F-E5F4-E772-40F7-1B05FF15C6D6}"/>
              </a:ext>
            </a:extLst>
          </p:cNvPr>
          <p:cNvGrpSpPr>
            <a:grpSpLocks/>
          </p:cNvGrpSpPr>
          <p:nvPr/>
        </p:nvGrpSpPr>
        <p:grpSpPr>
          <a:xfrm>
            <a:off x="492365" y="2008223"/>
            <a:ext cx="2880000" cy="2880000"/>
            <a:chOff x="0" y="0"/>
            <a:chExt cx="5016012" cy="4639429"/>
          </a:xfrm>
        </p:grpSpPr>
        <p:sp>
          <p:nvSpPr>
            <p:cNvPr id="26" name="Graphic 222">
              <a:extLst>
                <a:ext uri="{FF2B5EF4-FFF2-40B4-BE49-F238E27FC236}">
                  <a16:creationId xmlns:a16="http://schemas.microsoft.com/office/drawing/2014/main" id="{F6BBA02A-0044-B9AF-98C7-851CC57B7635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7" name="Graphic 223">
              <a:extLst>
                <a:ext uri="{FF2B5EF4-FFF2-40B4-BE49-F238E27FC236}">
                  <a16:creationId xmlns:a16="http://schemas.microsoft.com/office/drawing/2014/main" id="{7B907DE7-2D2A-4BAC-76A4-AE5C7B20BB93}"/>
                </a:ext>
              </a:extLst>
            </p:cNvPr>
            <p:cNvSpPr/>
            <p:nvPr/>
          </p:nvSpPr>
          <p:spPr>
            <a:xfrm>
              <a:off x="0" y="222004"/>
              <a:ext cx="29845" cy="4178300"/>
            </a:xfrm>
            <a:custGeom>
              <a:avLst/>
              <a:gdLst/>
              <a:ahLst/>
              <a:cxnLst/>
              <a:rect l="l" t="t" r="r" b="b"/>
              <a:pathLst>
                <a:path w="29845" h="4178300">
                  <a:moveTo>
                    <a:pt x="0" y="4178112"/>
                  </a:moveTo>
                  <a:lnTo>
                    <a:pt x="29357" y="4178112"/>
                  </a:lnTo>
                </a:path>
                <a:path w="29845" h="4178300">
                  <a:moveTo>
                    <a:pt x="0" y="2785336"/>
                  </a:moveTo>
                  <a:lnTo>
                    <a:pt x="29357" y="2785336"/>
                  </a:lnTo>
                </a:path>
                <a:path w="29845" h="4178300">
                  <a:moveTo>
                    <a:pt x="0" y="1392668"/>
                  </a:moveTo>
                  <a:lnTo>
                    <a:pt x="29357" y="1392668"/>
                  </a:lnTo>
                </a:path>
                <a:path w="29845" h="417830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8" name="Graphic 224">
              <a:extLst>
                <a:ext uri="{FF2B5EF4-FFF2-40B4-BE49-F238E27FC236}">
                  <a16:creationId xmlns:a16="http://schemas.microsoft.com/office/drawing/2014/main" id="{375E5F4A-9209-F07F-009A-5F7DD604680A}"/>
                </a:ext>
              </a:extLst>
            </p:cNvPr>
            <p:cNvSpPr/>
            <p:nvPr/>
          </p:nvSpPr>
          <p:spPr>
            <a:xfrm>
              <a:off x="29357" y="4609584"/>
              <a:ext cx="4986655" cy="1270"/>
            </a:xfrm>
            <a:custGeom>
              <a:avLst/>
              <a:gdLst/>
              <a:ahLst/>
              <a:cxnLst/>
              <a:rect l="l" t="t" r="r" b="b"/>
              <a:pathLst>
                <a:path w="4986655">
                  <a:moveTo>
                    <a:pt x="0" y="0"/>
                  </a:moveTo>
                  <a:lnTo>
                    <a:pt x="4986198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29" name="Graphic 225">
              <a:extLst>
                <a:ext uri="{FF2B5EF4-FFF2-40B4-BE49-F238E27FC236}">
                  <a16:creationId xmlns:a16="http://schemas.microsoft.com/office/drawing/2014/main" id="{CBB04CC7-8A55-1F2E-C567-034F4282F3D2}"/>
                </a:ext>
              </a:extLst>
            </p:cNvPr>
            <p:cNvSpPr/>
            <p:nvPr/>
          </p:nvSpPr>
          <p:spPr>
            <a:xfrm>
              <a:off x="256076" y="4609584"/>
              <a:ext cx="4533265" cy="29845"/>
            </a:xfrm>
            <a:custGeom>
              <a:avLst/>
              <a:gdLst/>
              <a:ahLst/>
              <a:cxnLst/>
              <a:rect l="l" t="t" r="r" b="b"/>
              <a:pathLst>
                <a:path w="4533265" h="29845">
                  <a:moveTo>
                    <a:pt x="0" y="29357"/>
                  </a:moveTo>
                  <a:lnTo>
                    <a:pt x="0" y="0"/>
                  </a:lnTo>
                </a:path>
                <a:path w="4533265" h="29845">
                  <a:moveTo>
                    <a:pt x="1133163" y="29357"/>
                  </a:moveTo>
                  <a:lnTo>
                    <a:pt x="1133163" y="0"/>
                  </a:lnTo>
                </a:path>
                <a:path w="4533265" h="29845">
                  <a:moveTo>
                    <a:pt x="2266434" y="29357"/>
                  </a:moveTo>
                  <a:lnTo>
                    <a:pt x="2266434" y="0"/>
                  </a:lnTo>
                </a:path>
                <a:path w="4533265" h="29845">
                  <a:moveTo>
                    <a:pt x="3399597" y="29357"/>
                  </a:moveTo>
                  <a:lnTo>
                    <a:pt x="3399597" y="0"/>
                  </a:lnTo>
                </a:path>
                <a:path w="4533265" h="29845">
                  <a:moveTo>
                    <a:pt x="4532868" y="29357"/>
                  </a:moveTo>
                  <a:lnTo>
                    <a:pt x="4532868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7A69DCE3-91F9-1D3D-D8EF-C33BAE0BC358}"/>
              </a:ext>
            </a:extLst>
          </p:cNvPr>
          <p:cNvSpPr txBox="1">
            <a:spLocks/>
          </p:cNvSpPr>
          <p:nvPr/>
        </p:nvSpPr>
        <p:spPr>
          <a:xfrm>
            <a:off x="3305705" y="2960831"/>
            <a:ext cx="7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5E98F9"/>
                </a:solidFill>
              </a:rPr>
              <a:t>1.3%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3A28F9E-881B-4C5C-CD56-1C67F5F5FB00}"/>
              </a:ext>
            </a:extLst>
          </p:cNvPr>
          <p:cNvSpPr txBox="1">
            <a:spLocks/>
          </p:cNvSpPr>
          <p:nvPr/>
        </p:nvSpPr>
        <p:spPr>
          <a:xfrm>
            <a:off x="3327150" y="2319906"/>
            <a:ext cx="7366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A38"/>
                </a:solidFill>
              </a:rPr>
              <a:t>2.0%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62FD4FE-6C46-8100-8EE5-88BA5C4E26D4}"/>
              </a:ext>
            </a:extLst>
          </p:cNvPr>
          <p:cNvSpPr txBox="1">
            <a:spLocks/>
          </p:cNvSpPr>
          <p:nvPr/>
        </p:nvSpPr>
        <p:spPr>
          <a:xfrm>
            <a:off x="3373" y="4618531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0D038CF-2E65-1D47-E623-D60F19B83EB6}"/>
              </a:ext>
            </a:extLst>
          </p:cNvPr>
          <p:cNvSpPr txBox="1">
            <a:spLocks/>
          </p:cNvSpPr>
          <p:nvPr/>
        </p:nvSpPr>
        <p:spPr>
          <a:xfrm>
            <a:off x="74570" y="2015802"/>
            <a:ext cx="4572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3%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A81E1817-4A5B-081A-22B1-5DDC27114DD1}"/>
              </a:ext>
            </a:extLst>
          </p:cNvPr>
          <p:cNvSpPr txBox="1">
            <a:spLocks/>
          </p:cNvSpPr>
          <p:nvPr/>
        </p:nvSpPr>
        <p:spPr>
          <a:xfrm>
            <a:off x="4027054" y="4607752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C7EB090-D86C-FE1F-B3CF-66AC0441BFBB}"/>
              </a:ext>
            </a:extLst>
          </p:cNvPr>
          <p:cNvSpPr txBox="1">
            <a:spLocks/>
          </p:cNvSpPr>
          <p:nvPr/>
        </p:nvSpPr>
        <p:spPr>
          <a:xfrm>
            <a:off x="4027054" y="3723664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10%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ACC1F71-CC29-F4D1-4261-FB1CF7573348}"/>
              </a:ext>
            </a:extLst>
          </p:cNvPr>
          <p:cNvSpPr txBox="1">
            <a:spLocks/>
          </p:cNvSpPr>
          <p:nvPr/>
        </p:nvSpPr>
        <p:spPr>
          <a:xfrm>
            <a:off x="7341492" y="3907193"/>
            <a:ext cx="736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7.4%</a:t>
            </a:r>
          </a:p>
        </p:txBody>
      </p:sp>
      <p:grpSp>
        <p:nvGrpSpPr>
          <p:cNvPr id="53" name="Group 235">
            <a:extLst>
              <a:ext uri="{FF2B5EF4-FFF2-40B4-BE49-F238E27FC236}">
                <a16:creationId xmlns:a16="http://schemas.microsoft.com/office/drawing/2014/main" id="{FE70ECBE-A748-634F-858B-48D5CB1B6A2B}"/>
              </a:ext>
            </a:extLst>
          </p:cNvPr>
          <p:cNvGrpSpPr>
            <a:grpSpLocks/>
          </p:cNvGrpSpPr>
          <p:nvPr/>
        </p:nvGrpSpPr>
        <p:grpSpPr>
          <a:xfrm>
            <a:off x="4518794" y="2008219"/>
            <a:ext cx="2880000" cy="2880000"/>
            <a:chOff x="0" y="0"/>
            <a:chExt cx="4968387" cy="4639429"/>
          </a:xfrm>
        </p:grpSpPr>
        <p:sp>
          <p:nvSpPr>
            <p:cNvPr id="54" name="Graphic 236">
              <a:extLst>
                <a:ext uri="{FF2B5EF4-FFF2-40B4-BE49-F238E27FC236}">
                  <a16:creationId xmlns:a16="http://schemas.microsoft.com/office/drawing/2014/main" id="{F6ADF694-ED4D-22B3-A386-6B628786B79E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5" name="Graphic 237">
              <a:extLst>
                <a:ext uri="{FF2B5EF4-FFF2-40B4-BE49-F238E27FC236}">
                  <a16:creationId xmlns:a16="http://schemas.microsoft.com/office/drawing/2014/main" id="{A9BBBDF3-27C3-E57E-08D5-B7AE8727F920}"/>
                </a:ext>
              </a:extLst>
            </p:cNvPr>
            <p:cNvSpPr/>
            <p:nvPr/>
          </p:nvSpPr>
          <p:spPr>
            <a:xfrm>
              <a:off x="0" y="143574"/>
              <a:ext cx="29845" cy="4257040"/>
            </a:xfrm>
            <a:custGeom>
              <a:avLst/>
              <a:gdLst/>
              <a:ahLst/>
              <a:cxnLst/>
              <a:rect l="l" t="t" r="r" b="b"/>
              <a:pathLst>
                <a:path w="29845" h="4257040">
                  <a:moveTo>
                    <a:pt x="0" y="4256542"/>
                  </a:moveTo>
                  <a:lnTo>
                    <a:pt x="29357" y="4256542"/>
                  </a:lnTo>
                </a:path>
                <a:path w="29845" h="4257040">
                  <a:moveTo>
                    <a:pt x="0" y="2837623"/>
                  </a:moveTo>
                  <a:lnTo>
                    <a:pt x="29357" y="2837623"/>
                  </a:lnTo>
                </a:path>
                <a:path w="29845" h="4257040">
                  <a:moveTo>
                    <a:pt x="0" y="1418811"/>
                  </a:moveTo>
                  <a:lnTo>
                    <a:pt x="29357" y="1418811"/>
                  </a:lnTo>
                </a:path>
                <a:path w="29845" h="4257040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6" name="Graphic 238">
              <a:extLst>
                <a:ext uri="{FF2B5EF4-FFF2-40B4-BE49-F238E27FC236}">
                  <a16:creationId xmlns:a16="http://schemas.microsoft.com/office/drawing/2014/main" id="{CA229F1B-2D3E-E12B-D860-FD7CCF04FB4F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57" name="Graphic 239">
              <a:extLst>
                <a:ext uri="{FF2B5EF4-FFF2-40B4-BE49-F238E27FC236}">
                  <a16:creationId xmlns:a16="http://schemas.microsoft.com/office/drawing/2014/main" id="{0C10D9A5-C6C9-5276-EFBB-22C5DACA2F3D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958135F1-EC00-DCE2-78BF-3A529442EF1E}"/>
              </a:ext>
            </a:extLst>
          </p:cNvPr>
          <p:cNvSpPr txBox="1">
            <a:spLocks/>
          </p:cNvSpPr>
          <p:nvPr/>
        </p:nvSpPr>
        <p:spPr>
          <a:xfrm>
            <a:off x="4027054" y="2853226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20%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CD1BE35C-D063-0471-29F0-6BCB04833ADC}"/>
              </a:ext>
            </a:extLst>
          </p:cNvPr>
          <p:cNvSpPr txBox="1">
            <a:spLocks/>
          </p:cNvSpPr>
          <p:nvPr/>
        </p:nvSpPr>
        <p:spPr>
          <a:xfrm>
            <a:off x="4027054" y="196486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30%</a:t>
            </a:r>
          </a:p>
        </p:txBody>
      </p:sp>
      <p:grpSp>
        <p:nvGrpSpPr>
          <p:cNvPr id="60" name="Group 240">
            <a:extLst>
              <a:ext uri="{FF2B5EF4-FFF2-40B4-BE49-F238E27FC236}">
                <a16:creationId xmlns:a16="http://schemas.microsoft.com/office/drawing/2014/main" id="{7420B8C0-E653-1E43-B90D-8FFAD0BC7E39}"/>
              </a:ext>
            </a:extLst>
          </p:cNvPr>
          <p:cNvGrpSpPr>
            <a:grpSpLocks/>
          </p:cNvGrpSpPr>
          <p:nvPr/>
        </p:nvGrpSpPr>
        <p:grpSpPr>
          <a:xfrm>
            <a:off x="4668164" y="2800766"/>
            <a:ext cx="2730518" cy="1938526"/>
            <a:chOff x="5732" y="5732"/>
            <a:chExt cx="4714240" cy="3136900"/>
          </a:xfrm>
        </p:grpSpPr>
        <p:sp>
          <p:nvSpPr>
            <p:cNvPr id="61" name="Graphic 241">
              <a:extLst>
                <a:ext uri="{FF2B5EF4-FFF2-40B4-BE49-F238E27FC236}">
                  <a16:creationId xmlns:a16="http://schemas.microsoft.com/office/drawing/2014/main" id="{D3682E6C-1708-E479-17B7-C8D59551D44A}"/>
                </a:ext>
              </a:extLst>
            </p:cNvPr>
            <p:cNvSpPr/>
            <p:nvPr/>
          </p:nvSpPr>
          <p:spPr>
            <a:xfrm>
              <a:off x="5732" y="1932731"/>
              <a:ext cx="4714240" cy="1209675"/>
            </a:xfrm>
            <a:custGeom>
              <a:avLst/>
              <a:gdLst/>
              <a:ahLst/>
              <a:cxnLst/>
              <a:rect l="l" t="t" r="r" b="b"/>
              <a:pathLst>
                <a:path w="4714240" h="1209675">
                  <a:moveTo>
                    <a:pt x="0" y="1209343"/>
                  </a:moveTo>
                  <a:lnTo>
                    <a:pt x="0" y="1190700"/>
                  </a:lnTo>
                  <a:lnTo>
                    <a:pt x="6214" y="1190700"/>
                  </a:lnTo>
                  <a:lnTo>
                    <a:pt x="6214" y="1184486"/>
                  </a:lnTo>
                  <a:lnTo>
                    <a:pt x="12321" y="1184486"/>
                  </a:lnTo>
                  <a:lnTo>
                    <a:pt x="12321" y="1159414"/>
                  </a:lnTo>
                  <a:lnTo>
                    <a:pt x="18428" y="1159414"/>
                  </a:lnTo>
                  <a:lnTo>
                    <a:pt x="18428" y="1140556"/>
                  </a:lnTo>
                  <a:lnTo>
                    <a:pt x="24643" y="1140556"/>
                  </a:lnTo>
                  <a:lnTo>
                    <a:pt x="24643" y="1134235"/>
                  </a:lnTo>
                  <a:lnTo>
                    <a:pt x="30750" y="1134235"/>
                  </a:lnTo>
                  <a:lnTo>
                    <a:pt x="30750" y="1083769"/>
                  </a:lnTo>
                  <a:lnTo>
                    <a:pt x="36964" y="1083769"/>
                  </a:lnTo>
                  <a:lnTo>
                    <a:pt x="43072" y="1083769"/>
                  </a:lnTo>
                  <a:lnTo>
                    <a:pt x="43072" y="1071019"/>
                  </a:lnTo>
                  <a:lnTo>
                    <a:pt x="49179" y="1071019"/>
                  </a:lnTo>
                  <a:lnTo>
                    <a:pt x="55393" y="1071019"/>
                  </a:lnTo>
                  <a:lnTo>
                    <a:pt x="61501" y="1071019"/>
                  </a:lnTo>
                  <a:lnTo>
                    <a:pt x="61501" y="1064698"/>
                  </a:lnTo>
                  <a:lnTo>
                    <a:pt x="67715" y="1064698"/>
                  </a:lnTo>
                  <a:lnTo>
                    <a:pt x="67715" y="1058269"/>
                  </a:lnTo>
                  <a:lnTo>
                    <a:pt x="73822" y="1058269"/>
                  </a:lnTo>
                  <a:lnTo>
                    <a:pt x="147645" y="1058269"/>
                  </a:lnTo>
                  <a:lnTo>
                    <a:pt x="147645" y="1051733"/>
                  </a:lnTo>
                  <a:lnTo>
                    <a:pt x="153752" y="1051733"/>
                  </a:lnTo>
                  <a:lnTo>
                    <a:pt x="153752" y="1038554"/>
                  </a:lnTo>
                  <a:lnTo>
                    <a:pt x="159967" y="1038554"/>
                  </a:lnTo>
                  <a:lnTo>
                    <a:pt x="252218" y="1038554"/>
                  </a:lnTo>
                  <a:lnTo>
                    <a:pt x="252218" y="1031697"/>
                  </a:lnTo>
                  <a:lnTo>
                    <a:pt x="282969" y="1031697"/>
                  </a:lnTo>
                  <a:lnTo>
                    <a:pt x="282969" y="1017875"/>
                  </a:lnTo>
                  <a:lnTo>
                    <a:pt x="393650" y="1017875"/>
                  </a:lnTo>
                  <a:lnTo>
                    <a:pt x="393650" y="1010804"/>
                  </a:lnTo>
                  <a:lnTo>
                    <a:pt x="547402" y="1010804"/>
                  </a:lnTo>
                  <a:lnTo>
                    <a:pt x="547402" y="1003411"/>
                  </a:lnTo>
                  <a:lnTo>
                    <a:pt x="590475" y="1003411"/>
                  </a:lnTo>
                  <a:lnTo>
                    <a:pt x="590475" y="995803"/>
                  </a:lnTo>
                  <a:lnTo>
                    <a:pt x="651976" y="995803"/>
                  </a:lnTo>
                  <a:lnTo>
                    <a:pt x="651976" y="980482"/>
                  </a:lnTo>
                  <a:lnTo>
                    <a:pt x="658083" y="980482"/>
                  </a:lnTo>
                  <a:lnTo>
                    <a:pt x="664190" y="980482"/>
                  </a:lnTo>
                  <a:lnTo>
                    <a:pt x="670405" y="980482"/>
                  </a:lnTo>
                  <a:lnTo>
                    <a:pt x="688834" y="980482"/>
                  </a:lnTo>
                  <a:lnTo>
                    <a:pt x="688834" y="972660"/>
                  </a:lnTo>
                  <a:lnTo>
                    <a:pt x="768764" y="972660"/>
                  </a:lnTo>
                  <a:lnTo>
                    <a:pt x="768764" y="964624"/>
                  </a:lnTo>
                  <a:lnTo>
                    <a:pt x="774978" y="964624"/>
                  </a:lnTo>
                  <a:lnTo>
                    <a:pt x="781085" y="964624"/>
                  </a:lnTo>
                  <a:lnTo>
                    <a:pt x="787193" y="964624"/>
                  </a:lnTo>
                  <a:lnTo>
                    <a:pt x="793407" y="964624"/>
                  </a:lnTo>
                  <a:lnTo>
                    <a:pt x="793407" y="940302"/>
                  </a:lnTo>
                  <a:lnTo>
                    <a:pt x="873337" y="940302"/>
                  </a:lnTo>
                  <a:lnTo>
                    <a:pt x="873337" y="923588"/>
                  </a:lnTo>
                  <a:lnTo>
                    <a:pt x="910195" y="923588"/>
                  </a:lnTo>
                  <a:lnTo>
                    <a:pt x="910195" y="915231"/>
                  </a:lnTo>
                  <a:lnTo>
                    <a:pt x="916409" y="915231"/>
                  </a:lnTo>
                  <a:lnTo>
                    <a:pt x="922516" y="915231"/>
                  </a:lnTo>
                  <a:lnTo>
                    <a:pt x="922516" y="898302"/>
                  </a:lnTo>
                  <a:lnTo>
                    <a:pt x="928731" y="898302"/>
                  </a:lnTo>
                  <a:lnTo>
                    <a:pt x="934838" y="898302"/>
                  </a:lnTo>
                  <a:lnTo>
                    <a:pt x="940945" y="898302"/>
                  </a:lnTo>
                  <a:lnTo>
                    <a:pt x="947160" y="898302"/>
                  </a:lnTo>
                  <a:lnTo>
                    <a:pt x="947160" y="889837"/>
                  </a:lnTo>
                  <a:lnTo>
                    <a:pt x="953267" y="889837"/>
                  </a:lnTo>
                  <a:lnTo>
                    <a:pt x="953267" y="864123"/>
                  </a:lnTo>
                  <a:lnTo>
                    <a:pt x="959481" y="864123"/>
                  </a:lnTo>
                  <a:lnTo>
                    <a:pt x="990232" y="864123"/>
                  </a:lnTo>
                  <a:lnTo>
                    <a:pt x="990232" y="855444"/>
                  </a:lnTo>
                  <a:lnTo>
                    <a:pt x="1063948" y="855444"/>
                  </a:lnTo>
                  <a:lnTo>
                    <a:pt x="1063948" y="846444"/>
                  </a:lnTo>
                  <a:lnTo>
                    <a:pt x="1107020" y="846444"/>
                  </a:lnTo>
                  <a:lnTo>
                    <a:pt x="1107020" y="837336"/>
                  </a:lnTo>
                  <a:lnTo>
                    <a:pt x="1113234" y="837336"/>
                  </a:lnTo>
                  <a:lnTo>
                    <a:pt x="1119341" y="837336"/>
                  </a:lnTo>
                  <a:lnTo>
                    <a:pt x="1125449" y="837336"/>
                  </a:lnTo>
                  <a:lnTo>
                    <a:pt x="1125449" y="819015"/>
                  </a:lnTo>
                  <a:lnTo>
                    <a:pt x="1180843" y="819015"/>
                  </a:lnTo>
                  <a:lnTo>
                    <a:pt x="1180843" y="809693"/>
                  </a:lnTo>
                  <a:lnTo>
                    <a:pt x="1260773" y="809693"/>
                  </a:lnTo>
                  <a:lnTo>
                    <a:pt x="1260773" y="799943"/>
                  </a:lnTo>
                  <a:lnTo>
                    <a:pt x="1316167" y="799943"/>
                  </a:lnTo>
                  <a:lnTo>
                    <a:pt x="1316167" y="780014"/>
                  </a:lnTo>
                  <a:lnTo>
                    <a:pt x="1408418" y="780014"/>
                  </a:lnTo>
                  <a:lnTo>
                    <a:pt x="1408418" y="769514"/>
                  </a:lnTo>
                  <a:lnTo>
                    <a:pt x="1605136" y="769514"/>
                  </a:lnTo>
                  <a:lnTo>
                    <a:pt x="1605136" y="758263"/>
                  </a:lnTo>
                  <a:lnTo>
                    <a:pt x="1697388" y="758263"/>
                  </a:lnTo>
                  <a:lnTo>
                    <a:pt x="1697388" y="746370"/>
                  </a:lnTo>
                  <a:lnTo>
                    <a:pt x="1703602" y="746370"/>
                  </a:lnTo>
                  <a:lnTo>
                    <a:pt x="1709709" y="746370"/>
                  </a:lnTo>
                  <a:lnTo>
                    <a:pt x="1715924" y="746370"/>
                  </a:lnTo>
                  <a:lnTo>
                    <a:pt x="1722031" y="746370"/>
                  </a:lnTo>
                  <a:lnTo>
                    <a:pt x="1722031" y="734370"/>
                  </a:lnTo>
                  <a:lnTo>
                    <a:pt x="1765103" y="734370"/>
                  </a:lnTo>
                  <a:lnTo>
                    <a:pt x="1765103" y="722156"/>
                  </a:lnTo>
                  <a:lnTo>
                    <a:pt x="1795854" y="722156"/>
                  </a:lnTo>
                  <a:lnTo>
                    <a:pt x="1795854" y="697405"/>
                  </a:lnTo>
                  <a:lnTo>
                    <a:pt x="1801961" y="697405"/>
                  </a:lnTo>
                  <a:lnTo>
                    <a:pt x="1801961" y="647797"/>
                  </a:lnTo>
                  <a:lnTo>
                    <a:pt x="1808176" y="647797"/>
                  </a:lnTo>
                  <a:lnTo>
                    <a:pt x="1924963" y="647797"/>
                  </a:lnTo>
                  <a:lnTo>
                    <a:pt x="1924963" y="621439"/>
                  </a:lnTo>
                  <a:lnTo>
                    <a:pt x="1992679" y="621439"/>
                  </a:lnTo>
                  <a:lnTo>
                    <a:pt x="1992679" y="580296"/>
                  </a:lnTo>
                  <a:lnTo>
                    <a:pt x="2127896" y="580296"/>
                  </a:lnTo>
                  <a:lnTo>
                    <a:pt x="2127896" y="565617"/>
                  </a:lnTo>
                  <a:lnTo>
                    <a:pt x="2134110" y="565617"/>
                  </a:lnTo>
                  <a:lnTo>
                    <a:pt x="2134110" y="550724"/>
                  </a:lnTo>
                  <a:lnTo>
                    <a:pt x="2146432" y="550724"/>
                  </a:lnTo>
                  <a:lnTo>
                    <a:pt x="2281649" y="550724"/>
                  </a:lnTo>
                  <a:lnTo>
                    <a:pt x="2281649" y="518366"/>
                  </a:lnTo>
                  <a:lnTo>
                    <a:pt x="2349364" y="518366"/>
                  </a:lnTo>
                  <a:lnTo>
                    <a:pt x="2349364" y="501437"/>
                  </a:lnTo>
                  <a:lnTo>
                    <a:pt x="2558404" y="501437"/>
                  </a:lnTo>
                  <a:lnTo>
                    <a:pt x="2558404" y="482151"/>
                  </a:lnTo>
                  <a:lnTo>
                    <a:pt x="2570725" y="482151"/>
                  </a:lnTo>
                  <a:lnTo>
                    <a:pt x="2570725" y="462758"/>
                  </a:lnTo>
                  <a:lnTo>
                    <a:pt x="2576940" y="462758"/>
                  </a:lnTo>
                  <a:lnTo>
                    <a:pt x="2576940" y="423864"/>
                  </a:lnTo>
                  <a:lnTo>
                    <a:pt x="2583047" y="423864"/>
                  </a:lnTo>
                  <a:lnTo>
                    <a:pt x="2589154" y="423864"/>
                  </a:lnTo>
                  <a:lnTo>
                    <a:pt x="2724478" y="423864"/>
                  </a:lnTo>
                  <a:lnTo>
                    <a:pt x="2724478" y="402543"/>
                  </a:lnTo>
                  <a:lnTo>
                    <a:pt x="2785979" y="402543"/>
                  </a:lnTo>
                  <a:lnTo>
                    <a:pt x="2785979" y="380256"/>
                  </a:lnTo>
                  <a:lnTo>
                    <a:pt x="3081163" y="380256"/>
                  </a:lnTo>
                  <a:lnTo>
                    <a:pt x="3081163" y="354006"/>
                  </a:lnTo>
                  <a:lnTo>
                    <a:pt x="3216487" y="354006"/>
                  </a:lnTo>
                  <a:lnTo>
                    <a:pt x="3216487" y="326363"/>
                  </a:lnTo>
                  <a:lnTo>
                    <a:pt x="3530207" y="326363"/>
                  </a:lnTo>
                  <a:lnTo>
                    <a:pt x="3530207" y="294005"/>
                  </a:lnTo>
                  <a:lnTo>
                    <a:pt x="3794641" y="294005"/>
                  </a:lnTo>
                  <a:lnTo>
                    <a:pt x="3794641" y="254147"/>
                  </a:lnTo>
                  <a:lnTo>
                    <a:pt x="3899214" y="254147"/>
                  </a:lnTo>
                  <a:lnTo>
                    <a:pt x="3899214" y="209682"/>
                  </a:lnTo>
                  <a:lnTo>
                    <a:pt x="4016002" y="209682"/>
                  </a:lnTo>
                  <a:lnTo>
                    <a:pt x="4016002" y="161145"/>
                  </a:lnTo>
                  <a:lnTo>
                    <a:pt x="4631013" y="161145"/>
                  </a:lnTo>
                  <a:lnTo>
                    <a:pt x="4631013" y="0"/>
                  </a:lnTo>
                  <a:lnTo>
                    <a:pt x="4704836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F8766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62" name="Graphic 242">
              <a:extLst>
                <a:ext uri="{FF2B5EF4-FFF2-40B4-BE49-F238E27FC236}">
                  <a16:creationId xmlns:a16="http://schemas.microsoft.com/office/drawing/2014/main" id="{FDC5CB6C-D902-8C48-ABCC-A66D03D7E891}"/>
                </a:ext>
              </a:extLst>
            </p:cNvPr>
            <p:cNvSpPr/>
            <p:nvPr/>
          </p:nvSpPr>
          <p:spPr>
            <a:xfrm>
              <a:off x="5732" y="5732"/>
              <a:ext cx="4714240" cy="3136900"/>
            </a:xfrm>
            <a:custGeom>
              <a:avLst/>
              <a:gdLst/>
              <a:ahLst/>
              <a:cxnLst/>
              <a:rect l="l" t="t" r="r" b="b"/>
              <a:pathLst>
                <a:path w="4714240" h="3136900">
                  <a:moveTo>
                    <a:pt x="0" y="3136343"/>
                  </a:moveTo>
                  <a:lnTo>
                    <a:pt x="0" y="3136343"/>
                  </a:lnTo>
                  <a:lnTo>
                    <a:pt x="344470" y="3136343"/>
                  </a:lnTo>
                  <a:lnTo>
                    <a:pt x="344470" y="2893767"/>
                  </a:lnTo>
                  <a:lnTo>
                    <a:pt x="362899" y="2893767"/>
                  </a:lnTo>
                  <a:lnTo>
                    <a:pt x="362899" y="2833123"/>
                  </a:lnTo>
                  <a:lnTo>
                    <a:pt x="375221" y="2833123"/>
                  </a:lnTo>
                  <a:lnTo>
                    <a:pt x="375221" y="2651191"/>
                  </a:lnTo>
                  <a:lnTo>
                    <a:pt x="381328" y="2651191"/>
                  </a:lnTo>
                  <a:lnTo>
                    <a:pt x="418186" y="2651191"/>
                  </a:lnTo>
                  <a:lnTo>
                    <a:pt x="418186" y="2405401"/>
                  </a:lnTo>
                  <a:lnTo>
                    <a:pt x="430507" y="2405401"/>
                  </a:lnTo>
                  <a:lnTo>
                    <a:pt x="436722" y="2405401"/>
                  </a:lnTo>
                  <a:lnTo>
                    <a:pt x="473580" y="2405401"/>
                  </a:lnTo>
                  <a:lnTo>
                    <a:pt x="479687" y="2405401"/>
                  </a:lnTo>
                  <a:lnTo>
                    <a:pt x="479687" y="2217683"/>
                  </a:lnTo>
                  <a:lnTo>
                    <a:pt x="725691" y="2217683"/>
                  </a:lnTo>
                  <a:lnTo>
                    <a:pt x="725691" y="2150610"/>
                  </a:lnTo>
                  <a:lnTo>
                    <a:pt x="947160" y="2150610"/>
                  </a:lnTo>
                  <a:lnTo>
                    <a:pt x="947160" y="2079681"/>
                  </a:lnTo>
                  <a:lnTo>
                    <a:pt x="953267" y="2079681"/>
                  </a:lnTo>
                  <a:lnTo>
                    <a:pt x="977910" y="2079681"/>
                  </a:lnTo>
                  <a:lnTo>
                    <a:pt x="977910" y="1936106"/>
                  </a:lnTo>
                  <a:lnTo>
                    <a:pt x="1082484" y="1936106"/>
                  </a:lnTo>
                  <a:lnTo>
                    <a:pt x="1082484" y="1861962"/>
                  </a:lnTo>
                  <a:lnTo>
                    <a:pt x="1531420" y="1861962"/>
                  </a:lnTo>
                  <a:lnTo>
                    <a:pt x="1531420" y="1776996"/>
                  </a:lnTo>
                  <a:lnTo>
                    <a:pt x="1715924" y="1776996"/>
                  </a:lnTo>
                  <a:lnTo>
                    <a:pt x="1715924" y="1507849"/>
                  </a:lnTo>
                  <a:lnTo>
                    <a:pt x="1980357" y="1507849"/>
                  </a:lnTo>
                  <a:lnTo>
                    <a:pt x="1980357" y="1408954"/>
                  </a:lnTo>
                  <a:lnTo>
                    <a:pt x="2029537" y="1408954"/>
                  </a:lnTo>
                  <a:lnTo>
                    <a:pt x="2029537" y="1310059"/>
                  </a:lnTo>
                  <a:lnTo>
                    <a:pt x="2066395" y="1310059"/>
                  </a:lnTo>
                  <a:lnTo>
                    <a:pt x="2269434" y="1310059"/>
                  </a:lnTo>
                  <a:lnTo>
                    <a:pt x="2269434" y="1196593"/>
                  </a:lnTo>
                  <a:lnTo>
                    <a:pt x="2798301" y="1196593"/>
                  </a:lnTo>
                  <a:lnTo>
                    <a:pt x="2798301" y="713048"/>
                  </a:lnTo>
                  <a:lnTo>
                    <a:pt x="3591708" y="713048"/>
                  </a:lnTo>
                  <a:lnTo>
                    <a:pt x="3591708" y="0"/>
                  </a:lnTo>
                  <a:lnTo>
                    <a:pt x="4618691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00BA3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63" name="Graphic 243">
              <a:extLst>
                <a:ext uri="{FF2B5EF4-FFF2-40B4-BE49-F238E27FC236}">
                  <a16:creationId xmlns:a16="http://schemas.microsoft.com/office/drawing/2014/main" id="{438CB829-B974-FAAA-8608-E8E0EF00CAC4}"/>
                </a:ext>
              </a:extLst>
            </p:cNvPr>
            <p:cNvSpPr/>
            <p:nvPr/>
          </p:nvSpPr>
          <p:spPr>
            <a:xfrm>
              <a:off x="5732" y="1907981"/>
              <a:ext cx="4714240" cy="1234440"/>
            </a:xfrm>
            <a:custGeom>
              <a:avLst/>
              <a:gdLst/>
              <a:ahLst/>
              <a:cxnLst/>
              <a:rect l="l" t="t" r="r" b="b"/>
              <a:pathLst>
                <a:path w="4714240" h="1234440">
                  <a:moveTo>
                    <a:pt x="0" y="1234094"/>
                  </a:moveTo>
                  <a:lnTo>
                    <a:pt x="0" y="1210629"/>
                  </a:lnTo>
                  <a:lnTo>
                    <a:pt x="6214" y="1210629"/>
                  </a:lnTo>
                  <a:lnTo>
                    <a:pt x="6214" y="1202700"/>
                  </a:lnTo>
                  <a:lnTo>
                    <a:pt x="12321" y="1202700"/>
                  </a:lnTo>
                  <a:lnTo>
                    <a:pt x="12321" y="1200129"/>
                  </a:lnTo>
                  <a:lnTo>
                    <a:pt x="18428" y="1200129"/>
                  </a:lnTo>
                  <a:lnTo>
                    <a:pt x="18428" y="1194771"/>
                  </a:lnTo>
                  <a:lnTo>
                    <a:pt x="24643" y="1194771"/>
                  </a:lnTo>
                  <a:lnTo>
                    <a:pt x="24643" y="1181593"/>
                  </a:lnTo>
                  <a:lnTo>
                    <a:pt x="30750" y="1181593"/>
                  </a:lnTo>
                  <a:lnTo>
                    <a:pt x="36964" y="1181593"/>
                  </a:lnTo>
                  <a:lnTo>
                    <a:pt x="36964" y="1176343"/>
                  </a:lnTo>
                  <a:lnTo>
                    <a:pt x="43072" y="1176343"/>
                  </a:lnTo>
                  <a:lnTo>
                    <a:pt x="49179" y="1176343"/>
                  </a:lnTo>
                  <a:lnTo>
                    <a:pt x="49179" y="1173664"/>
                  </a:lnTo>
                  <a:lnTo>
                    <a:pt x="55393" y="1173664"/>
                  </a:lnTo>
                  <a:lnTo>
                    <a:pt x="61501" y="1173664"/>
                  </a:lnTo>
                  <a:lnTo>
                    <a:pt x="67715" y="1173664"/>
                  </a:lnTo>
                  <a:lnTo>
                    <a:pt x="67715" y="1170985"/>
                  </a:lnTo>
                  <a:lnTo>
                    <a:pt x="73822" y="1170985"/>
                  </a:lnTo>
                  <a:lnTo>
                    <a:pt x="79930" y="1170985"/>
                  </a:lnTo>
                  <a:lnTo>
                    <a:pt x="86144" y="1170985"/>
                  </a:lnTo>
                  <a:lnTo>
                    <a:pt x="86144" y="1168307"/>
                  </a:lnTo>
                  <a:lnTo>
                    <a:pt x="92251" y="1168307"/>
                  </a:lnTo>
                  <a:lnTo>
                    <a:pt x="98466" y="1168307"/>
                  </a:lnTo>
                  <a:lnTo>
                    <a:pt x="98466" y="1165628"/>
                  </a:lnTo>
                  <a:lnTo>
                    <a:pt x="104573" y="1165628"/>
                  </a:lnTo>
                  <a:lnTo>
                    <a:pt x="104573" y="1162949"/>
                  </a:lnTo>
                  <a:lnTo>
                    <a:pt x="110680" y="1162949"/>
                  </a:lnTo>
                  <a:lnTo>
                    <a:pt x="116895" y="1162949"/>
                  </a:lnTo>
                  <a:lnTo>
                    <a:pt x="123002" y="1162949"/>
                  </a:lnTo>
                  <a:lnTo>
                    <a:pt x="123002" y="1160271"/>
                  </a:lnTo>
                  <a:lnTo>
                    <a:pt x="129216" y="1160271"/>
                  </a:lnTo>
                  <a:lnTo>
                    <a:pt x="135323" y="1160271"/>
                  </a:lnTo>
                  <a:lnTo>
                    <a:pt x="141431" y="1160271"/>
                  </a:lnTo>
                  <a:lnTo>
                    <a:pt x="147645" y="1160271"/>
                  </a:lnTo>
                  <a:lnTo>
                    <a:pt x="147645" y="1154806"/>
                  </a:lnTo>
                  <a:lnTo>
                    <a:pt x="184503" y="1154806"/>
                  </a:lnTo>
                  <a:lnTo>
                    <a:pt x="184503" y="1152021"/>
                  </a:lnTo>
                  <a:lnTo>
                    <a:pt x="233682" y="1152021"/>
                  </a:lnTo>
                  <a:lnTo>
                    <a:pt x="233682" y="1149342"/>
                  </a:lnTo>
                  <a:lnTo>
                    <a:pt x="264433" y="1149342"/>
                  </a:lnTo>
                  <a:lnTo>
                    <a:pt x="264433" y="1146556"/>
                  </a:lnTo>
                  <a:lnTo>
                    <a:pt x="270647" y="1146556"/>
                  </a:lnTo>
                  <a:lnTo>
                    <a:pt x="276755" y="1146556"/>
                  </a:lnTo>
                  <a:lnTo>
                    <a:pt x="282969" y="1146556"/>
                  </a:lnTo>
                  <a:lnTo>
                    <a:pt x="282969" y="1143770"/>
                  </a:lnTo>
                  <a:lnTo>
                    <a:pt x="289076" y="1143770"/>
                  </a:lnTo>
                  <a:lnTo>
                    <a:pt x="295183" y="1143770"/>
                  </a:lnTo>
                  <a:lnTo>
                    <a:pt x="295183" y="1140878"/>
                  </a:lnTo>
                  <a:lnTo>
                    <a:pt x="301398" y="1140878"/>
                  </a:lnTo>
                  <a:lnTo>
                    <a:pt x="307505" y="1140878"/>
                  </a:lnTo>
                  <a:lnTo>
                    <a:pt x="307505" y="1135306"/>
                  </a:lnTo>
                  <a:lnTo>
                    <a:pt x="313720" y="1135306"/>
                  </a:lnTo>
                  <a:lnTo>
                    <a:pt x="313720" y="1132520"/>
                  </a:lnTo>
                  <a:lnTo>
                    <a:pt x="319827" y="1132520"/>
                  </a:lnTo>
                  <a:lnTo>
                    <a:pt x="325934" y="1132520"/>
                  </a:lnTo>
                  <a:lnTo>
                    <a:pt x="332148" y="1132520"/>
                  </a:lnTo>
                  <a:lnTo>
                    <a:pt x="338256" y="1132520"/>
                  </a:lnTo>
                  <a:lnTo>
                    <a:pt x="344470" y="1132520"/>
                  </a:lnTo>
                  <a:lnTo>
                    <a:pt x="344470" y="1129627"/>
                  </a:lnTo>
                  <a:lnTo>
                    <a:pt x="350577" y="1129627"/>
                  </a:lnTo>
                  <a:lnTo>
                    <a:pt x="356685" y="1129627"/>
                  </a:lnTo>
                  <a:lnTo>
                    <a:pt x="362899" y="1129627"/>
                  </a:lnTo>
                  <a:lnTo>
                    <a:pt x="362899" y="1126842"/>
                  </a:lnTo>
                  <a:lnTo>
                    <a:pt x="479687" y="1126842"/>
                  </a:lnTo>
                  <a:lnTo>
                    <a:pt x="479687" y="1120949"/>
                  </a:lnTo>
                  <a:lnTo>
                    <a:pt x="485901" y="1120949"/>
                  </a:lnTo>
                  <a:lnTo>
                    <a:pt x="485901" y="1112270"/>
                  </a:lnTo>
                  <a:lnTo>
                    <a:pt x="492009" y="1112270"/>
                  </a:lnTo>
                  <a:lnTo>
                    <a:pt x="522759" y="1112270"/>
                  </a:lnTo>
                  <a:lnTo>
                    <a:pt x="522759" y="1100484"/>
                  </a:lnTo>
                  <a:lnTo>
                    <a:pt x="528973" y="1100484"/>
                  </a:lnTo>
                  <a:lnTo>
                    <a:pt x="535081" y="1100484"/>
                  </a:lnTo>
                  <a:lnTo>
                    <a:pt x="535081" y="1082912"/>
                  </a:lnTo>
                  <a:lnTo>
                    <a:pt x="541188" y="1082912"/>
                  </a:lnTo>
                  <a:lnTo>
                    <a:pt x="547402" y="1082912"/>
                  </a:lnTo>
                  <a:lnTo>
                    <a:pt x="547402" y="1080019"/>
                  </a:lnTo>
                  <a:lnTo>
                    <a:pt x="553510" y="1080019"/>
                  </a:lnTo>
                  <a:lnTo>
                    <a:pt x="559724" y="1080019"/>
                  </a:lnTo>
                  <a:lnTo>
                    <a:pt x="559724" y="1077019"/>
                  </a:lnTo>
                  <a:lnTo>
                    <a:pt x="565831" y="1077019"/>
                  </a:lnTo>
                  <a:lnTo>
                    <a:pt x="571939" y="1077019"/>
                  </a:lnTo>
                  <a:lnTo>
                    <a:pt x="578153" y="1077019"/>
                  </a:lnTo>
                  <a:lnTo>
                    <a:pt x="578153" y="1074126"/>
                  </a:lnTo>
                  <a:lnTo>
                    <a:pt x="584260" y="1074126"/>
                  </a:lnTo>
                  <a:lnTo>
                    <a:pt x="590475" y="1074126"/>
                  </a:lnTo>
                  <a:lnTo>
                    <a:pt x="596582" y="1074126"/>
                  </a:lnTo>
                  <a:lnTo>
                    <a:pt x="602689" y="1074126"/>
                  </a:lnTo>
                  <a:lnTo>
                    <a:pt x="602689" y="1068126"/>
                  </a:lnTo>
                  <a:lnTo>
                    <a:pt x="608904" y="1068126"/>
                  </a:lnTo>
                  <a:lnTo>
                    <a:pt x="615011" y="1068126"/>
                  </a:lnTo>
                  <a:lnTo>
                    <a:pt x="621225" y="1068126"/>
                  </a:lnTo>
                  <a:lnTo>
                    <a:pt x="621225" y="1065233"/>
                  </a:lnTo>
                  <a:lnTo>
                    <a:pt x="627332" y="1065233"/>
                  </a:lnTo>
                  <a:lnTo>
                    <a:pt x="633440" y="1065233"/>
                  </a:lnTo>
                  <a:lnTo>
                    <a:pt x="633440" y="1056233"/>
                  </a:lnTo>
                  <a:lnTo>
                    <a:pt x="639654" y="1056233"/>
                  </a:lnTo>
                  <a:lnTo>
                    <a:pt x="639654" y="1053233"/>
                  </a:lnTo>
                  <a:lnTo>
                    <a:pt x="645761" y="1053233"/>
                  </a:lnTo>
                  <a:lnTo>
                    <a:pt x="645761" y="1050233"/>
                  </a:lnTo>
                  <a:lnTo>
                    <a:pt x="651976" y="1050233"/>
                  </a:lnTo>
                  <a:lnTo>
                    <a:pt x="651976" y="1047233"/>
                  </a:lnTo>
                  <a:lnTo>
                    <a:pt x="658083" y="1047233"/>
                  </a:lnTo>
                  <a:lnTo>
                    <a:pt x="658083" y="1041340"/>
                  </a:lnTo>
                  <a:lnTo>
                    <a:pt x="664190" y="1041340"/>
                  </a:lnTo>
                  <a:lnTo>
                    <a:pt x="670405" y="1041340"/>
                  </a:lnTo>
                  <a:lnTo>
                    <a:pt x="676512" y="1041340"/>
                  </a:lnTo>
                  <a:lnTo>
                    <a:pt x="676512" y="1038340"/>
                  </a:lnTo>
                  <a:lnTo>
                    <a:pt x="682726" y="1038340"/>
                  </a:lnTo>
                  <a:lnTo>
                    <a:pt x="688834" y="1038340"/>
                  </a:lnTo>
                  <a:lnTo>
                    <a:pt x="688834" y="1035340"/>
                  </a:lnTo>
                  <a:lnTo>
                    <a:pt x="694941" y="1035340"/>
                  </a:lnTo>
                  <a:lnTo>
                    <a:pt x="701155" y="1035340"/>
                  </a:lnTo>
                  <a:lnTo>
                    <a:pt x="701155" y="1029233"/>
                  </a:lnTo>
                  <a:lnTo>
                    <a:pt x="707262" y="1029233"/>
                  </a:lnTo>
                  <a:lnTo>
                    <a:pt x="707262" y="1020233"/>
                  </a:lnTo>
                  <a:lnTo>
                    <a:pt x="713477" y="1020233"/>
                  </a:lnTo>
                  <a:lnTo>
                    <a:pt x="713477" y="1014125"/>
                  </a:lnTo>
                  <a:lnTo>
                    <a:pt x="719584" y="1014125"/>
                  </a:lnTo>
                  <a:lnTo>
                    <a:pt x="725691" y="1014125"/>
                  </a:lnTo>
                  <a:lnTo>
                    <a:pt x="725691" y="1011125"/>
                  </a:lnTo>
                  <a:lnTo>
                    <a:pt x="731906" y="1011125"/>
                  </a:lnTo>
                  <a:lnTo>
                    <a:pt x="738013" y="1011125"/>
                  </a:lnTo>
                  <a:lnTo>
                    <a:pt x="744227" y="1011125"/>
                  </a:lnTo>
                  <a:lnTo>
                    <a:pt x="750335" y="1011125"/>
                  </a:lnTo>
                  <a:lnTo>
                    <a:pt x="756442" y="1011125"/>
                  </a:lnTo>
                  <a:lnTo>
                    <a:pt x="762656" y="1011125"/>
                  </a:lnTo>
                  <a:lnTo>
                    <a:pt x="762656" y="1008018"/>
                  </a:lnTo>
                  <a:lnTo>
                    <a:pt x="768764" y="1008018"/>
                  </a:lnTo>
                  <a:lnTo>
                    <a:pt x="768764" y="1005018"/>
                  </a:lnTo>
                  <a:lnTo>
                    <a:pt x="774978" y="1005018"/>
                  </a:lnTo>
                  <a:lnTo>
                    <a:pt x="781085" y="1005018"/>
                  </a:lnTo>
                  <a:lnTo>
                    <a:pt x="787193" y="1005018"/>
                  </a:lnTo>
                  <a:lnTo>
                    <a:pt x="787193" y="992696"/>
                  </a:lnTo>
                  <a:lnTo>
                    <a:pt x="793407" y="992696"/>
                  </a:lnTo>
                  <a:lnTo>
                    <a:pt x="793407" y="986589"/>
                  </a:lnTo>
                  <a:lnTo>
                    <a:pt x="799514" y="986589"/>
                  </a:lnTo>
                  <a:lnTo>
                    <a:pt x="799514" y="980375"/>
                  </a:lnTo>
                  <a:lnTo>
                    <a:pt x="805729" y="980375"/>
                  </a:lnTo>
                  <a:lnTo>
                    <a:pt x="805729" y="977267"/>
                  </a:lnTo>
                  <a:lnTo>
                    <a:pt x="811836" y="977267"/>
                  </a:lnTo>
                  <a:lnTo>
                    <a:pt x="817943" y="977267"/>
                  </a:lnTo>
                  <a:lnTo>
                    <a:pt x="824157" y="977267"/>
                  </a:lnTo>
                  <a:lnTo>
                    <a:pt x="824157" y="971053"/>
                  </a:lnTo>
                  <a:lnTo>
                    <a:pt x="830265" y="971053"/>
                  </a:lnTo>
                  <a:lnTo>
                    <a:pt x="836479" y="971053"/>
                  </a:lnTo>
                  <a:lnTo>
                    <a:pt x="836479" y="967946"/>
                  </a:lnTo>
                  <a:lnTo>
                    <a:pt x="842586" y="967946"/>
                  </a:lnTo>
                  <a:lnTo>
                    <a:pt x="848694" y="967946"/>
                  </a:lnTo>
                  <a:lnTo>
                    <a:pt x="848694" y="958624"/>
                  </a:lnTo>
                  <a:lnTo>
                    <a:pt x="854908" y="958624"/>
                  </a:lnTo>
                  <a:lnTo>
                    <a:pt x="861015" y="958624"/>
                  </a:lnTo>
                  <a:lnTo>
                    <a:pt x="867230" y="958624"/>
                  </a:lnTo>
                  <a:lnTo>
                    <a:pt x="867230" y="955517"/>
                  </a:lnTo>
                  <a:lnTo>
                    <a:pt x="873337" y="955517"/>
                  </a:lnTo>
                  <a:lnTo>
                    <a:pt x="879444" y="955517"/>
                  </a:lnTo>
                  <a:lnTo>
                    <a:pt x="879444" y="952410"/>
                  </a:lnTo>
                  <a:lnTo>
                    <a:pt x="885659" y="952410"/>
                  </a:lnTo>
                  <a:lnTo>
                    <a:pt x="891766" y="952410"/>
                  </a:lnTo>
                  <a:lnTo>
                    <a:pt x="897980" y="952410"/>
                  </a:lnTo>
                  <a:lnTo>
                    <a:pt x="897980" y="949303"/>
                  </a:lnTo>
                  <a:lnTo>
                    <a:pt x="904088" y="949303"/>
                  </a:lnTo>
                  <a:lnTo>
                    <a:pt x="910195" y="949303"/>
                  </a:lnTo>
                  <a:lnTo>
                    <a:pt x="910195" y="946088"/>
                  </a:lnTo>
                  <a:lnTo>
                    <a:pt x="916409" y="946088"/>
                  </a:lnTo>
                  <a:lnTo>
                    <a:pt x="922516" y="946088"/>
                  </a:lnTo>
                  <a:lnTo>
                    <a:pt x="928731" y="946088"/>
                  </a:lnTo>
                  <a:lnTo>
                    <a:pt x="928731" y="942981"/>
                  </a:lnTo>
                  <a:lnTo>
                    <a:pt x="934838" y="942981"/>
                  </a:lnTo>
                  <a:lnTo>
                    <a:pt x="934838" y="930338"/>
                  </a:lnTo>
                  <a:lnTo>
                    <a:pt x="940945" y="930338"/>
                  </a:lnTo>
                  <a:lnTo>
                    <a:pt x="940945" y="917695"/>
                  </a:lnTo>
                  <a:lnTo>
                    <a:pt x="947160" y="917695"/>
                  </a:lnTo>
                  <a:lnTo>
                    <a:pt x="947160" y="911373"/>
                  </a:lnTo>
                  <a:lnTo>
                    <a:pt x="953267" y="911373"/>
                  </a:lnTo>
                  <a:lnTo>
                    <a:pt x="953267" y="904945"/>
                  </a:lnTo>
                  <a:lnTo>
                    <a:pt x="959481" y="904945"/>
                  </a:lnTo>
                  <a:lnTo>
                    <a:pt x="959481" y="901837"/>
                  </a:lnTo>
                  <a:lnTo>
                    <a:pt x="965589" y="901837"/>
                  </a:lnTo>
                  <a:lnTo>
                    <a:pt x="971696" y="901837"/>
                  </a:lnTo>
                  <a:lnTo>
                    <a:pt x="977910" y="901837"/>
                  </a:lnTo>
                  <a:lnTo>
                    <a:pt x="977910" y="898623"/>
                  </a:lnTo>
                  <a:lnTo>
                    <a:pt x="984018" y="898623"/>
                  </a:lnTo>
                  <a:lnTo>
                    <a:pt x="984018" y="876337"/>
                  </a:lnTo>
                  <a:lnTo>
                    <a:pt x="990232" y="876337"/>
                  </a:lnTo>
                  <a:lnTo>
                    <a:pt x="996339" y="876337"/>
                  </a:lnTo>
                  <a:lnTo>
                    <a:pt x="996339" y="869908"/>
                  </a:lnTo>
                  <a:lnTo>
                    <a:pt x="1002446" y="869908"/>
                  </a:lnTo>
                  <a:lnTo>
                    <a:pt x="1008661" y="869908"/>
                  </a:lnTo>
                  <a:lnTo>
                    <a:pt x="1008661" y="866694"/>
                  </a:lnTo>
                  <a:lnTo>
                    <a:pt x="1014768" y="866694"/>
                  </a:lnTo>
                  <a:lnTo>
                    <a:pt x="1020983" y="866694"/>
                  </a:lnTo>
                  <a:lnTo>
                    <a:pt x="1020983" y="857051"/>
                  </a:lnTo>
                  <a:lnTo>
                    <a:pt x="1027090" y="857051"/>
                  </a:lnTo>
                  <a:lnTo>
                    <a:pt x="1033197" y="857051"/>
                  </a:lnTo>
                  <a:lnTo>
                    <a:pt x="1039411" y="857051"/>
                  </a:lnTo>
                  <a:lnTo>
                    <a:pt x="1039411" y="850622"/>
                  </a:lnTo>
                  <a:lnTo>
                    <a:pt x="1045519" y="850622"/>
                  </a:lnTo>
                  <a:lnTo>
                    <a:pt x="1051733" y="850622"/>
                  </a:lnTo>
                  <a:lnTo>
                    <a:pt x="1057840" y="850622"/>
                  </a:lnTo>
                  <a:lnTo>
                    <a:pt x="1057840" y="847301"/>
                  </a:lnTo>
                  <a:lnTo>
                    <a:pt x="1063948" y="847301"/>
                  </a:lnTo>
                  <a:lnTo>
                    <a:pt x="1063948" y="844086"/>
                  </a:lnTo>
                  <a:lnTo>
                    <a:pt x="1070162" y="844086"/>
                  </a:lnTo>
                  <a:lnTo>
                    <a:pt x="1076269" y="844086"/>
                  </a:lnTo>
                  <a:lnTo>
                    <a:pt x="1082484" y="844086"/>
                  </a:lnTo>
                  <a:lnTo>
                    <a:pt x="1082484" y="837658"/>
                  </a:lnTo>
                  <a:lnTo>
                    <a:pt x="1088591" y="837658"/>
                  </a:lnTo>
                  <a:lnTo>
                    <a:pt x="1094698" y="837658"/>
                  </a:lnTo>
                  <a:lnTo>
                    <a:pt x="1107020" y="837658"/>
                  </a:lnTo>
                  <a:lnTo>
                    <a:pt x="1107020" y="834336"/>
                  </a:lnTo>
                  <a:lnTo>
                    <a:pt x="1113234" y="834336"/>
                  </a:lnTo>
                  <a:lnTo>
                    <a:pt x="1113234" y="827800"/>
                  </a:lnTo>
                  <a:lnTo>
                    <a:pt x="1119341" y="827800"/>
                  </a:lnTo>
                  <a:lnTo>
                    <a:pt x="1125449" y="827800"/>
                  </a:lnTo>
                  <a:lnTo>
                    <a:pt x="1125449" y="824586"/>
                  </a:lnTo>
                  <a:lnTo>
                    <a:pt x="1131663" y="824586"/>
                  </a:lnTo>
                  <a:lnTo>
                    <a:pt x="1131663" y="821265"/>
                  </a:lnTo>
                  <a:lnTo>
                    <a:pt x="1137770" y="821265"/>
                  </a:lnTo>
                  <a:lnTo>
                    <a:pt x="1137770" y="818050"/>
                  </a:lnTo>
                  <a:lnTo>
                    <a:pt x="1143985" y="818050"/>
                  </a:lnTo>
                  <a:lnTo>
                    <a:pt x="1150092" y="818050"/>
                  </a:lnTo>
                  <a:lnTo>
                    <a:pt x="1150092" y="814729"/>
                  </a:lnTo>
                  <a:lnTo>
                    <a:pt x="1156199" y="814729"/>
                  </a:lnTo>
                  <a:lnTo>
                    <a:pt x="1156199" y="811407"/>
                  </a:lnTo>
                  <a:lnTo>
                    <a:pt x="1162414" y="811407"/>
                  </a:lnTo>
                  <a:lnTo>
                    <a:pt x="1168521" y="811407"/>
                  </a:lnTo>
                  <a:lnTo>
                    <a:pt x="1168521" y="808086"/>
                  </a:lnTo>
                  <a:lnTo>
                    <a:pt x="1174735" y="808086"/>
                  </a:lnTo>
                  <a:lnTo>
                    <a:pt x="1174735" y="804764"/>
                  </a:lnTo>
                  <a:lnTo>
                    <a:pt x="1180843" y="804764"/>
                  </a:lnTo>
                  <a:lnTo>
                    <a:pt x="1186950" y="804764"/>
                  </a:lnTo>
                  <a:lnTo>
                    <a:pt x="1186950" y="801443"/>
                  </a:lnTo>
                  <a:lnTo>
                    <a:pt x="1193164" y="801443"/>
                  </a:lnTo>
                  <a:lnTo>
                    <a:pt x="1193164" y="798121"/>
                  </a:lnTo>
                  <a:lnTo>
                    <a:pt x="1199272" y="798121"/>
                  </a:lnTo>
                  <a:lnTo>
                    <a:pt x="1205486" y="798121"/>
                  </a:lnTo>
                  <a:lnTo>
                    <a:pt x="1205486" y="791371"/>
                  </a:lnTo>
                  <a:lnTo>
                    <a:pt x="1211593" y="791371"/>
                  </a:lnTo>
                  <a:lnTo>
                    <a:pt x="1217700" y="791371"/>
                  </a:lnTo>
                  <a:lnTo>
                    <a:pt x="1217700" y="788050"/>
                  </a:lnTo>
                  <a:lnTo>
                    <a:pt x="1223915" y="788050"/>
                  </a:lnTo>
                  <a:lnTo>
                    <a:pt x="1230022" y="788050"/>
                  </a:lnTo>
                  <a:lnTo>
                    <a:pt x="1236236" y="788050"/>
                  </a:lnTo>
                  <a:lnTo>
                    <a:pt x="1242344" y="788050"/>
                  </a:lnTo>
                  <a:lnTo>
                    <a:pt x="1242344" y="781300"/>
                  </a:lnTo>
                  <a:lnTo>
                    <a:pt x="1248451" y="781300"/>
                  </a:lnTo>
                  <a:lnTo>
                    <a:pt x="1248451" y="771228"/>
                  </a:lnTo>
                  <a:lnTo>
                    <a:pt x="1254665" y="771228"/>
                  </a:lnTo>
                  <a:lnTo>
                    <a:pt x="1260773" y="771228"/>
                  </a:lnTo>
                  <a:lnTo>
                    <a:pt x="1260773" y="767906"/>
                  </a:lnTo>
                  <a:lnTo>
                    <a:pt x="1266987" y="767906"/>
                  </a:lnTo>
                  <a:lnTo>
                    <a:pt x="1266987" y="764478"/>
                  </a:lnTo>
                  <a:lnTo>
                    <a:pt x="1273094" y="764478"/>
                  </a:lnTo>
                  <a:lnTo>
                    <a:pt x="1273094" y="761049"/>
                  </a:lnTo>
                  <a:lnTo>
                    <a:pt x="1279202" y="761049"/>
                  </a:lnTo>
                  <a:lnTo>
                    <a:pt x="1285416" y="761049"/>
                  </a:lnTo>
                  <a:lnTo>
                    <a:pt x="1291523" y="761049"/>
                  </a:lnTo>
                  <a:lnTo>
                    <a:pt x="1291523" y="757728"/>
                  </a:lnTo>
                  <a:lnTo>
                    <a:pt x="1297738" y="757728"/>
                  </a:lnTo>
                  <a:lnTo>
                    <a:pt x="1303845" y="757728"/>
                  </a:lnTo>
                  <a:lnTo>
                    <a:pt x="1309952" y="757728"/>
                  </a:lnTo>
                  <a:lnTo>
                    <a:pt x="1316167" y="757728"/>
                  </a:lnTo>
                  <a:lnTo>
                    <a:pt x="1316167" y="754299"/>
                  </a:lnTo>
                  <a:lnTo>
                    <a:pt x="1365346" y="754299"/>
                  </a:lnTo>
                  <a:lnTo>
                    <a:pt x="1365346" y="750763"/>
                  </a:lnTo>
                  <a:lnTo>
                    <a:pt x="1371453" y="750763"/>
                  </a:lnTo>
                  <a:lnTo>
                    <a:pt x="1371453" y="747335"/>
                  </a:lnTo>
                  <a:lnTo>
                    <a:pt x="1377668" y="747335"/>
                  </a:lnTo>
                  <a:lnTo>
                    <a:pt x="1383775" y="747335"/>
                  </a:lnTo>
                  <a:lnTo>
                    <a:pt x="1383775" y="743906"/>
                  </a:lnTo>
                  <a:lnTo>
                    <a:pt x="1389882" y="743906"/>
                  </a:lnTo>
                  <a:lnTo>
                    <a:pt x="1396097" y="743906"/>
                  </a:lnTo>
                  <a:lnTo>
                    <a:pt x="1396097" y="740370"/>
                  </a:lnTo>
                  <a:lnTo>
                    <a:pt x="1402204" y="740370"/>
                  </a:lnTo>
                  <a:lnTo>
                    <a:pt x="1402204" y="736942"/>
                  </a:lnTo>
                  <a:lnTo>
                    <a:pt x="1408418" y="736942"/>
                  </a:lnTo>
                  <a:lnTo>
                    <a:pt x="1408418" y="733406"/>
                  </a:lnTo>
                  <a:lnTo>
                    <a:pt x="1414525" y="733406"/>
                  </a:lnTo>
                  <a:lnTo>
                    <a:pt x="1420633" y="733406"/>
                  </a:lnTo>
                  <a:lnTo>
                    <a:pt x="1420633" y="729977"/>
                  </a:lnTo>
                  <a:lnTo>
                    <a:pt x="1426847" y="729977"/>
                  </a:lnTo>
                  <a:lnTo>
                    <a:pt x="1426847" y="719370"/>
                  </a:lnTo>
                  <a:lnTo>
                    <a:pt x="1432954" y="719370"/>
                  </a:lnTo>
                  <a:lnTo>
                    <a:pt x="1432954" y="715834"/>
                  </a:lnTo>
                  <a:lnTo>
                    <a:pt x="1439169" y="715834"/>
                  </a:lnTo>
                  <a:lnTo>
                    <a:pt x="1439169" y="712298"/>
                  </a:lnTo>
                  <a:lnTo>
                    <a:pt x="1445276" y="712298"/>
                  </a:lnTo>
                  <a:lnTo>
                    <a:pt x="1451383" y="712298"/>
                  </a:lnTo>
                  <a:lnTo>
                    <a:pt x="1457598" y="712298"/>
                  </a:lnTo>
                  <a:lnTo>
                    <a:pt x="1457598" y="708763"/>
                  </a:lnTo>
                  <a:lnTo>
                    <a:pt x="1463705" y="708763"/>
                  </a:lnTo>
                  <a:lnTo>
                    <a:pt x="1469919" y="708763"/>
                  </a:lnTo>
                  <a:lnTo>
                    <a:pt x="1476027" y="708763"/>
                  </a:lnTo>
                  <a:lnTo>
                    <a:pt x="1482134" y="708763"/>
                  </a:lnTo>
                  <a:lnTo>
                    <a:pt x="1482134" y="705227"/>
                  </a:lnTo>
                  <a:lnTo>
                    <a:pt x="1488348" y="705227"/>
                  </a:lnTo>
                  <a:lnTo>
                    <a:pt x="1488348" y="701691"/>
                  </a:lnTo>
                  <a:lnTo>
                    <a:pt x="1494456" y="701691"/>
                  </a:lnTo>
                  <a:lnTo>
                    <a:pt x="1525206" y="701691"/>
                  </a:lnTo>
                  <a:lnTo>
                    <a:pt x="1525206" y="694512"/>
                  </a:lnTo>
                  <a:lnTo>
                    <a:pt x="1562171" y="694512"/>
                  </a:lnTo>
                  <a:lnTo>
                    <a:pt x="1562171" y="687334"/>
                  </a:lnTo>
                  <a:lnTo>
                    <a:pt x="1568278" y="687334"/>
                  </a:lnTo>
                  <a:lnTo>
                    <a:pt x="1580600" y="687334"/>
                  </a:lnTo>
                  <a:lnTo>
                    <a:pt x="1586707" y="687334"/>
                  </a:lnTo>
                  <a:lnTo>
                    <a:pt x="1592922" y="687334"/>
                  </a:lnTo>
                  <a:lnTo>
                    <a:pt x="1592922" y="680048"/>
                  </a:lnTo>
                  <a:lnTo>
                    <a:pt x="1599029" y="680048"/>
                  </a:lnTo>
                  <a:lnTo>
                    <a:pt x="1605136" y="680048"/>
                  </a:lnTo>
                  <a:lnTo>
                    <a:pt x="1605136" y="676405"/>
                  </a:lnTo>
                  <a:lnTo>
                    <a:pt x="1611351" y="676405"/>
                  </a:lnTo>
                  <a:lnTo>
                    <a:pt x="1611351" y="669119"/>
                  </a:lnTo>
                  <a:lnTo>
                    <a:pt x="1623672" y="669119"/>
                  </a:lnTo>
                  <a:lnTo>
                    <a:pt x="1629779" y="669119"/>
                  </a:lnTo>
                  <a:lnTo>
                    <a:pt x="1629779" y="661833"/>
                  </a:lnTo>
                  <a:lnTo>
                    <a:pt x="1635887" y="661833"/>
                  </a:lnTo>
                  <a:lnTo>
                    <a:pt x="1672852" y="661833"/>
                  </a:lnTo>
                  <a:lnTo>
                    <a:pt x="1672852" y="658190"/>
                  </a:lnTo>
                  <a:lnTo>
                    <a:pt x="1678959" y="658190"/>
                  </a:lnTo>
                  <a:lnTo>
                    <a:pt x="1685173" y="658190"/>
                  </a:lnTo>
                  <a:lnTo>
                    <a:pt x="1685173" y="647047"/>
                  </a:lnTo>
                  <a:lnTo>
                    <a:pt x="1691281" y="647047"/>
                  </a:lnTo>
                  <a:lnTo>
                    <a:pt x="1691281" y="643404"/>
                  </a:lnTo>
                  <a:lnTo>
                    <a:pt x="1697388" y="643404"/>
                  </a:lnTo>
                  <a:lnTo>
                    <a:pt x="1703602" y="643404"/>
                  </a:lnTo>
                  <a:lnTo>
                    <a:pt x="1709709" y="643404"/>
                  </a:lnTo>
                  <a:lnTo>
                    <a:pt x="1709709" y="639654"/>
                  </a:lnTo>
                  <a:lnTo>
                    <a:pt x="1715924" y="639654"/>
                  </a:lnTo>
                  <a:lnTo>
                    <a:pt x="1722031" y="639654"/>
                  </a:lnTo>
                  <a:lnTo>
                    <a:pt x="1728138" y="639654"/>
                  </a:lnTo>
                  <a:lnTo>
                    <a:pt x="1734353" y="639654"/>
                  </a:lnTo>
                  <a:lnTo>
                    <a:pt x="1734353" y="636011"/>
                  </a:lnTo>
                  <a:lnTo>
                    <a:pt x="1740460" y="636011"/>
                  </a:lnTo>
                  <a:lnTo>
                    <a:pt x="1746674" y="636011"/>
                  </a:lnTo>
                  <a:lnTo>
                    <a:pt x="1746674" y="632261"/>
                  </a:lnTo>
                  <a:lnTo>
                    <a:pt x="1789640" y="632261"/>
                  </a:lnTo>
                  <a:lnTo>
                    <a:pt x="1789640" y="628511"/>
                  </a:lnTo>
                  <a:lnTo>
                    <a:pt x="1795854" y="628511"/>
                  </a:lnTo>
                  <a:lnTo>
                    <a:pt x="1801961" y="628511"/>
                  </a:lnTo>
                  <a:lnTo>
                    <a:pt x="1808176" y="628511"/>
                  </a:lnTo>
                  <a:lnTo>
                    <a:pt x="1808176" y="620904"/>
                  </a:lnTo>
                  <a:lnTo>
                    <a:pt x="1814283" y="620904"/>
                  </a:lnTo>
                  <a:lnTo>
                    <a:pt x="1820390" y="620904"/>
                  </a:lnTo>
                  <a:lnTo>
                    <a:pt x="1820390" y="613404"/>
                  </a:lnTo>
                  <a:lnTo>
                    <a:pt x="1826604" y="613404"/>
                  </a:lnTo>
                  <a:lnTo>
                    <a:pt x="1845033" y="613404"/>
                  </a:lnTo>
                  <a:lnTo>
                    <a:pt x="1845033" y="609546"/>
                  </a:lnTo>
                  <a:lnTo>
                    <a:pt x="1851141" y="609546"/>
                  </a:lnTo>
                  <a:lnTo>
                    <a:pt x="1851141" y="605796"/>
                  </a:lnTo>
                  <a:lnTo>
                    <a:pt x="1857355" y="605796"/>
                  </a:lnTo>
                  <a:lnTo>
                    <a:pt x="1857355" y="601939"/>
                  </a:lnTo>
                  <a:lnTo>
                    <a:pt x="1863462" y="601939"/>
                  </a:lnTo>
                  <a:lnTo>
                    <a:pt x="1869677" y="601939"/>
                  </a:lnTo>
                  <a:lnTo>
                    <a:pt x="1875784" y="601939"/>
                  </a:lnTo>
                  <a:lnTo>
                    <a:pt x="1881891" y="601939"/>
                  </a:lnTo>
                  <a:lnTo>
                    <a:pt x="1888106" y="601939"/>
                  </a:lnTo>
                  <a:lnTo>
                    <a:pt x="1888106" y="598082"/>
                  </a:lnTo>
                  <a:lnTo>
                    <a:pt x="1894213" y="598082"/>
                  </a:lnTo>
                  <a:lnTo>
                    <a:pt x="1894213" y="590475"/>
                  </a:lnTo>
                  <a:lnTo>
                    <a:pt x="1900427" y="590475"/>
                  </a:lnTo>
                  <a:lnTo>
                    <a:pt x="1906535" y="590475"/>
                  </a:lnTo>
                  <a:lnTo>
                    <a:pt x="1912642" y="590475"/>
                  </a:lnTo>
                  <a:lnTo>
                    <a:pt x="1918856" y="590475"/>
                  </a:lnTo>
                  <a:lnTo>
                    <a:pt x="1918856" y="586617"/>
                  </a:lnTo>
                  <a:lnTo>
                    <a:pt x="1968036" y="586617"/>
                  </a:lnTo>
                  <a:lnTo>
                    <a:pt x="1968036" y="578796"/>
                  </a:lnTo>
                  <a:lnTo>
                    <a:pt x="2004893" y="578796"/>
                  </a:lnTo>
                  <a:lnTo>
                    <a:pt x="2004893" y="574939"/>
                  </a:lnTo>
                  <a:lnTo>
                    <a:pt x="2011108" y="574939"/>
                  </a:lnTo>
                  <a:lnTo>
                    <a:pt x="2011108" y="570974"/>
                  </a:lnTo>
                  <a:lnTo>
                    <a:pt x="2017215" y="570974"/>
                  </a:lnTo>
                  <a:lnTo>
                    <a:pt x="2023430" y="570974"/>
                  </a:lnTo>
                  <a:lnTo>
                    <a:pt x="2023430" y="567010"/>
                  </a:lnTo>
                  <a:lnTo>
                    <a:pt x="2029537" y="567010"/>
                  </a:lnTo>
                  <a:lnTo>
                    <a:pt x="2035644" y="567010"/>
                  </a:lnTo>
                  <a:lnTo>
                    <a:pt x="2035644" y="563046"/>
                  </a:lnTo>
                  <a:lnTo>
                    <a:pt x="2041858" y="563046"/>
                  </a:lnTo>
                  <a:lnTo>
                    <a:pt x="2072609" y="563046"/>
                  </a:lnTo>
                  <a:lnTo>
                    <a:pt x="2072609" y="559081"/>
                  </a:lnTo>
                  <a:lnTo>
                    <a:pt x="2109467" y="559081"/>
                  </a:lnTo>
                  <a:lnTo>
                    <a:pt x="2109467" y="555117"/>
                  </a:lnTo>
                  <a:lnTo>
                    <a:pt x="2115681" y="555117"/>
                  </a:lnTo>
                  <a:lnTo>
                    <a:pt x="2121788" y="555117"/>
                  </a:lnTo>
                  <a:lnTo>
                    <a:pt x="2127896" y="555117"/>
                  </a:lnTo>
                  <a:lnTo>
                    <a:pt x="2127896" y="543117"/>
                  </a:lnTo>
                  <a:lnTo>
                    <a:pt x="2134110" y="543117"/>
                  </a:lnTo>
                  <a:lnTo>
                    <a:pt x="2134110" y="539045"/>
                  </a:lnTo>
                  <a:lnTo>
                    <a:pt x="2146432" y="539045"/>
                  </a:lnTo>
                  <a:lnTo>
                    <a:pt x="2146432" y="535081"/>
                  </a:lnTo>
                  <a:lnTo>
                    <a:pt x="2152539" y="535081"/>
                  </a:lnTo>
                  <a:lnTo>
                    <a:pt x="2158646" y="535081"/>
                  </a:lnTo>
                  <a:lnTo>
                    <a:pt x="2158646" y="531009"/>
                  </a:lnTo>
                  <a:lnTo>
                    <a:pt x="2164861" y="531009"/>
                  </a:lnTo>
                  <a:lnTo>
                    <a:pt x="2170968" y="531009"/>
                  </a:lnTo>
                  <a:lnTo>
                    <a:pt x="2177182" y="531009"/>
                  </a:lnTo>
                  <a:lnTo>
                    <a:pt x="2183290" y="531009"/>
                  </a:lnTo>
                  <a:lnTo>
                    <a:pt x="2183290" y="526938"/>
                  </a:lnTo>
                  <a:lnTo>
                    <a:pt x="2189397" y="526938"/>
                  </a:lnTo>
                  <a:lnTo>
                    <a:pt x="2189397" y="522866"/>
                  </a:lnTo>
                  <a:lnTo>
                    <a:pt x="2195611" y="522866"/>
                  </a:lnTo>
                  <a:lnTo>
                    <a:pt x="2195611" y="518795"/>
                  </a:lnTo>
                  <a:lnTo>
                    <a:pt x="2201718" y="518795"/>
                  </a:lnTo>
                  <a:lnTo>
                    <a:pt x="2207933" y="518795"/>
                  </a:lnTo>
                  <a:lnTo>
                    <a:pt x="2238683" y="518795"/>
                  </a:lnTo>
                  <a:lnTo>
                    <a:pt x="2238683" y="514616"/>
                  </a:lnTo>
                  <a:lnTo>
                    <a:pt x="2244791" y="514616"/>
                  </a:lnTo>
                  <a:lnTo>
                    <a:pt x="2244791" y="510437"/>
                  </a:lnTo>
                  <a:lnTo>
                    <a:pt x="2250898" y="510437"/>
                  </a:lnTo>
                  <a:lnTo>
                    <a:pt x="2398544" y="510437"/>
                  </a:lnTo>
                  <a:lnTo>
                    <a:pt x="2398544" y="501866"/>
                  </a:lnTo>
                  <a:lnTo>
                    <a:pt x="2404651" y="501866"/>
                  </a:lnTo>
                  <a:lnTo>
                    <a:pt x="2404651" y="497473"/>
                  </a:lnTo>
                  <a:lnTo>
                    <a:pt x="2410865" y="497473"/>
                  </a:lnTo>
                  <a:lnTo>
                    <a:pt x="2416972" y="497473"/>
                  </a:lnTo>
                  <a:lnTo>
                    <a:pt x="2416972" y="493187"/>
                  </a:lnTo>
                  <a:lnTo>
                    <a:pt x="2423187" y="493187"/>
                  </a:lnTo>
                  <a:lnTo>
                    <a:pt x="2466152" y="493187"/>
                  </a:lnTo>
                  <a:lnTo>
                    <a:pt x="2466152" y="484294"/>
                  </a:lnTo>
                  <a:lnTo>
                    <a:pt x="2472366" y="484294"/>
                  </a:lnTo>
                  <a:lnTo>
                    <a:pt x="2472366" y="479901"/>
                  </a:lnTo>
                  <a:lnTo>
                    <a:pt x="2478474" y="479901"/>
                  </a:lnTo>
                  <a:lnTo>
                    <a:pt x="2478474" y="475508"/>
                  </a:lnTo>
                  <a:lnTo>
                    <a:pt x="2484688" y="475508"/>
                  </a:lnTo>
                  <a:lnTo>
                    <a:pt x="2490795" y="475508"/>
                  </a:lnTo>
                  <a:lnTo>
                    <a:pt x="2490795" y="471115"/>
                  </a:lnTo>
                  <a:lnTo>
                    <a:pt x="2496902" y="471115"/>
                  </a:lnTo>
                  <a:lnTo>
                    <a:pt x="2496902" y="466615"/>
                  </a:lnTo>
                  <a:lnTo>
                    <a:pt x="2503117" y="466615"/>
                  </a:lnTo>
                  <a:lnTo>
                    <a:pt x="2509224" y="466615"/>
                  </a:lnTo>
                  <a:lnTo>
                    <a:pt x="2509224" y="462222"/>
                  </a:lnTo>
                  <a:lnTo>
                    <a:pt x="2515439" y="462222"/>
                  </a:lnTo>
                  <a:lnTo>
                    <a:pt x="2521546" y="462222"/>
                  </a:lnTo>
                  <a:lnTo>
                    <a:pt x="2521546" y="453222"/>
                  </a:lnTo>
                  <a:lnTo>
                    <a:pt x="2527653" y="453222"/>
                  </a:lnTo>
                  <a:lnTo>
                    <a:pt x="2527653" y="448829"/>
                  </a:lnTo>
                  <a:lnTo>
                    <a:pt x="2533867" y="448829"/>
                  </a:lnTo>
                  <a:lnTo>
                    <a:pt x="2589154" y="448829"/>
                  </a:lnTo>
                  <a:lnTo>
                    <a:pt x="2589154" y="444222"/>
                  </a:lnTo>
                  <a:lnTo>
                    <a:pt x="2595369" y="444222"/>
                  </a:lnTo>
                  <a:lnTo>
                    <a:pt x="2595369" y="439722"/>
                  </a:lnTo>
                  <a:lnTo>
                    <a:pt x="2601476" y="439722"/>
                  </a:lnTo>
                  <a:lnTo>
                    <a:pt x="2607690" y="439722"/>
                  </a:lnTo>
                  <a:lnTo>
                    <a:pt x="2607690" y="435115"/>
                  </a:lnTo>
                  <a:lnTo>
                    <a:pt x="2613797" y="435115"/>
                  </a:lnTo>
                  <a:lnTo>
                    <a:pt x="2650655" y="435115"/>
                  </a:lnTo>
                  <a:lnTo>
                    <a:pt x="2650655" y="430507"/>
                  </a:lnTo>
                  <a:lnTo>
                    <a:pt x="2693728" y="430507"/>
                  </a:lnTo>
                  <a:lnTo>
                    <a:pt x="2693728" y="421186"/>
                  </a:lnTo>
                  <a:lnTo>
                    <a:pt x="2730692" y="421186"/>
                  </a:lnTo>
                  <a:lnTo>
                    <a:pt x="2730692" y="411757"/>
                  </a:lnTo>
                  <a:lnTo>
                    <a:pt x="2736800" y="411757"/>
                  </a:lnTo>
                  <a:lnTo>
                    <a:pt x="2736800" y="407043"/>
                  </a:lnTo>
                  <a:lnTo>
                    <a:pt x="2742907" y="407043"/>
                  </a:lnTo>
                  <a:lnTo>
                    <a:pt x="2742907" y="402328"/>
                  </a:lnTo>
                  <a:lnTo>
                    <a:pt x="2749121" y="402328"/>
                  </a:lnTo>
                  <a:lnTo>
                    <a:pt x="2755229" y="402328"/>
                  </a:lnTo>
                  <a:lnTo>
                    <a:pt x="2810623" y="402328"/>
                  </a:lnTo>
                  <a:lnTo>
                    <a:pt x="2810623" y="397614"/>
                  </a:lnTo>
                  <a:lnTo>
                    <a:pt x="2816730" y="397614"/>
                  </a:lnTo>
                  <a:lnTo>
                    <a:pt x="2822944" y="397614"/>
                  </a:lnTo>
                  <a:lnTo>
                    <a:pt x="2829051" y="397614"/>
                  </a:lnTo>
                  <a:lnTo>
                    <a:pt x="2829051" y="392792"/>
                  </a:lnTo>
                  <a:lnTo>
                    <a:pt x="2835159" y="392792"/>
                  </a:lnTo>
                  <a:lnTo>
                    <a:pt x="2841373" y="392792"/>
                  </a:lnTo>
                  <a:lnTo>
                    <a:pt x="2847480" y="392792"/>
                  </a:lnTo>
                  <a:lnTo>
                    <a:pt x="2853695" y="392792"/>
                  </a:lnTo>
                  <a:lnTo>
                    <a:pt x="2853695" y="387971"/>
                  </a:lnTo>
                  <a:lnTo>
                    <a:pt x="2859802" y="387971"/>
                  </a:lnTo>
                  <a:lnTo>
                    <a:pt x="2865909" y="387971"/>
                  </a:lnTo>
                  <a:lnTo>
                    <a:pt x="2865909" y="383149"/>
                  </a:lnTo>
                  <a:lnTo>
                    <a:pt x="2933625" y="383149"/>
                  </a:lnTo>
                  <a:lnTo>
                    <a:pt x="2933625" y="378114"/>
                  </a:lnTo>
                  <a:lnTo>
                    <a:pt x="2939732" y="378114"/>
                  </a:lnTo>
                  <a:lnTo>
                    <a:pt x="2945946" y="378114"/>
                  </a:lnTo>
                  <a:lnTo>
                    <a:pt x="2952054" y="378114"/>
                  </a:lnTo>
                  <a:lnTo>
                    <a:pt x="2958161" y="378114"/>
                  </a:lnTo>
                  <a:lnTo>
                    <a:pt x="2958161" y="373185"/>
                  </a:lnTo>
                  <a:lnTo>
                    <a:pt x="2988912" y="373185"/>
                  </a:lnTo>
                  <a:lnTo>
                    <a:pt x="2988912" y="368149"/>
                  </a:lnTo>
                  <a:lnTo>
                    <a:pt x="2995126" y="368149"/>
                  </a:lnTo>
                  <a:lnTo>
                    <a:pt x="2995126" y="363113"/>
                  </a:lnTo>
                  <a:lnTo>
                    <a:pt x="3001233" y="363113"/>
                  </a:lnTo>
                  <a:lnTo>
                    <a:pt x="3007448" y="363113"/>
                  </a:lnTo>
                  <a:lnTo>
                    <a:pt x="3013555" y="363113"/>
                  </a:lnTo>
                  <a:lnTo>
                    <a:pt x="3019662" y="363113"/>
                  </a:lnTo>
                  <a:lnTo>
                    <a:pt x="3025876" y="363113"/>
                  </a:lnTo>
                  <a:lnTo>
                    <a:pt x="3025876" y="358078"/>
                  </a:lnTo>
                  <a:lnTo>
                    <a:pt x="3075056" y="358078"/>
                  </a:lnTo>
                  <a:lnTo>
                    <a:pt x="3075056" y="337399"/>
                  </a:lnTo>
                  <a:lnTo>
                    <a:pt x="3081163" y="337399"/>
                  </a:lnTo>
                  <a:lnTo>
                    <a:pt x="3081163" y="332256"/>
                  </a:lnTo>
                  <a:lnTo>
                    <a:pt x="3093485" y="332256"/>
                  </a:lnTo>
                  <a:lnTo>
                    <a:pt x="3099699" y="332256"/>
                  </a:lnTo>
                  <a:lnTo>
                    <a:pt x="3105807" y="332256"/>
                  </a:lnTo>
                  <a:lnTo>
                    <a:pt x="3111914" y="332256"/>
                  </a:lnTo>
                  <a:lnTo>
                    <a:pt x="3118128" y="332256"/>
                  </a:lnTo>
                  <a:lnTo>
                    <a:pt x="3118128" y="321648"/>
                  </a:lnTo>
                  <a:lnTo>
                    <a:pt x="3124235" y="321648"/>
                  </a:lnTo>
                  <a:lnTo>
                    <a:pt x="3124235" y="316398"/>
                  </a:lnTo>
                  <a:lnTo>
                    <a:pt x="3130450" y="316398"/>
                  </a:lnTo>
                  <a:lnTo>
                    <a:pt x="3185737" y="316398"/>
                  </a:lnTo>
                  <a:lnTo>
                    <a:pt x="3185737" y="311041"/>
                  </a:lnTo>
                  <a:lnTo>
                    <a:pt x="3191951" y="311041"/>
                  </a:lnTo>
                  <a:lnTo>
                    <a:pt x="3191951" y="305684"/>
                  </a:lnTo>
                  <a:lnTo>
                    <a:pt x="3198058" y="305684"/>
                  </a:lnTo>
                  <a:lnTo>
                    <a:pt x="3204165" y="305684"/>
                  </a:lnTo>
                  <a:lnTo>
                    <a:pt x="3210380" y="305684"/>
                  </a:lnTo>
                  <a:lnTo>
                    <a:pt x="3210380" y="294969"/>
                  </a:lnTo>
                  <a:lnTo>
                    <a:pt x="3259559" y="294969"/>
                  </a:lnTo>
                  <a:lnTo>
                    <a:pt x="3259559" y="289398"/>
                  </a:lnTo>
                  <a:lnTo>
                    <a:pt x="3265667" y="289398"/>
                  </a:lnTo>
                  <a:lnTo>
                    <a:pt x="3265667" y="283933"/>
                  </a:lnTo>
                  <a:lnTo>
                    <a:pt x="3271881" y="283933"/>
                  </a:lnTo>
                  <a:lnTo>
                    <a:pt x="3277988" y="283933"/>
                  </a:lnTo>
                  <a:lnTo>
                    <a:pt x="3284203" y="283933"/>
                  </a:lnTo>
                  <a:lnTo>
                    <a:pt x="3290310" y="283933"/>
                  </a:lnTo>
                  <a:lnTo>
                    <a:pt x="3290310" y="272790"/>
                  </a:lnTo>
                  <a:lnTo>
                    <a:pt x="3296417" y="272790"/>
                  </a:lnTo>
                  <a:lnTo>
                    <a:pt x="3296417" y="267219"/>
                  </a:lnTo>
                  <a:lnTo>
                    <a:pt x="3302632" y="267219"/>
                  </a:lnTo>
                  <a:lnTo>
                    <a:pt x="3382562" y="267219"/>
                  </a:lnTo>
                  <a:lnTo>
                    <a:pt x="3382562" y="249754"/>
                  </a:lnTo>
                  <a:lnTo>
                    <a:pt x="3388669" y="249754"/>
                  </a:lnTo>
                  <a:lnTo>
                    <a:pt x="3388669" y="243968"/>
                  </a:lnTo>
                  <a:lnTo>
                    <a:pt x="3394883" y="243968"/>
                  </a:lnTo>
                  <a:lnTo>
                    <a:pt x="3653209" y="243968"/>
                  </a:lnTo>
                  <a:lnTo>
                    <a:pt x="3653209" y="237540"/>
                  </a:lnTo>
                  <a:lnTo>
                    <a:pt x="3733139" y="237540"/>
                  </a:lnTo>
                  <a:lnTo>
                    <a:pt x="3733139" y="217396"/>
                  </a:lnTo>
                  <a:lnTo>
                    <a:pt x="3739247" y="217396"/>
                  </a:lnTo>
                  <a:lnTo>
                    <a:pt x="3745461" y="217396"/>
                  </a:lnTo>
                  <a:lnTo>
                    <a:pt x="3751568" y="217396"/>
                  </a:lnTo>
                  <a:lnTo>
                    <a:pt x="3757676" y="217396"/>
                  </a:lnTo>
                  <a:lnTo>
                    <a:pt x="3757676" y="210646"/>
                  </a:lnTo>
                  <a:lnTo>
                    <a:pt x="3899214" y="210646"/>
                  </a:lnTo>
                  <a:lnTo>
                    <a:pt x="3899214" y="203360"/>
                  </a:lnTo>
                  <a:lnTo>
                    <a:pt x="3905321" y="203360"/>
                  </a:lnTo>
                  <a:lnTo>
                    <a:pt x="3911428" y="203360"/>
                  </a:lnTo>
                  <a:lnTo>
                    <a:pt x="3917643" y="203360"/>
                  </a:lnTo>
                  <a:lnTo>
                    <a:pt x="3923750" y="203360"/>
                  </a:lnTo>
                  <a:lnTo>
                    <a:pt x="3923750" y="196075"/>
                  </a:lnTo>
                  <a:lnTo>
                    <a:pt x="3960715" y="196075"/>
                  </a:lnTo>
                  <a:lnTo>
                    <a:pt x="3960715" y="188682"/>
                  </a:lnTo>
                  <a:lnTo>
                    <a:pt x="3966822" y="188682"/>
                  </a:lnTo>
                  <a:lnTo>
                    <a:pt x="3972930" y="188682"/>
                  </a:lnTo>
                  <a:lnTo>
                    <a:pt x="3979144" y="188682"/>
                  </a:lnTo>
                  <a:lnTo>
                    <a:pt x="3991466" y="188682"/>
                  </a:lnTo>
                  <a:lnTo>
                    <a:pt x="3991466" y="181181"/>
                  </a:lnTo>
                  <a:lnTo>
                    <a:pt x="3997573" y="181181"/>
                  </a:lnTo>
                  <a:lnTo>
                    <a:pt x="4003680" y="181181"/>
                  </a:lnTo>
                  <a:lnTo>
                    <a:pt x="4009895" y="181181"/>
                  </a:lnTo>
                  <a:lnTo>
                    <a:pt x="4009895" y="166181"/>
                  </a:lnTo>
                  <a:lnTo>
                    <a:pt x="4071396" y="166181"/>
                  </a:lnTo>
                  <a:lnTo>
                    <a:pt x="4071396" y="158467"/>
                  </a:lnTo>
                  <a:lnTo>
                    <a:pt x="4298971" y="158467"/>
                  </a:lnTo>
                  <a:lnTo>
                    <a:pt x="4298971" y="141645"/>
                  </a:lnTo>
                  <a:lnTo>
                    <a:pt x="4354258" y="141645"/>
                  </a:lnTo>
                  <a:lnTo>
                    <a:pt x="4354258" y="132966"/>
                  </a:lnTo>
                  <a:lnTo>
                    <a:pt x="4360472" y="132966"/>
                  </a:lnTo>
                  <a:lnTo>
                    <a:pt x="4366580" y="132966"/>
                  </a:lnTo>
                  <a:lnTo>
                    <a:pt x="4372687" y="132966"/>
                  </a:lnTo>
                  <a:lnTo>
                    <a:pt x="4378901" y="132966"/>
                  </a:lnTo>
                  <a:lnTo>
                    <a:pt x="4378901" y="106716"/>
                  </a:lnTo>
                  <a:lnTo>
                    <a:pt x="4501904" y="106716"/>
                  </a:lnTo>
                  <a:lnTo>
                    <a:pt x="4501904" y="97394"/>
                  </a:lnTo>
                  <a:lnTo>
                    <a:pt x="4508011" y="97394"/>
                  </a:lnTo>
                  <a:lnTo>
                    <a:pt x="4514225" y="97394"/>
                  </a:lnTo>
                  <a:lnTo>
                    <a:pt x="4520332" y="97394"/>
                  </a:lnTo>
                  <a:lnTo>
                    <a:pt x="4520332" y="87858"/>
                  </a:lnTo>
                  <a:lnTo>
                    <a:pt x="4526440" y="87858"/>
                  </a:lnTo>
                  <a:lnTo>
                    <a:pt x="4532654" y="87858"/>
                  </a:lnTo>
                  <a:lnTo>
                    <a:pt x="4538761" y="87858"/>
                  </a:lnTo>
                  <a:lnTo>
                    <a:pt x="4538761" y="78322"/>
                  </a:lnTo>
                  <a:lnTo>
                    <a:pt x="4551083" y="78322"/>
                  </a:lnTo>
                  <a:lnTo>
                    <a:pt x="4551083" y="58929"/>
                  </a:lnTo>
                  <a:lnTo>
                    <a:pt x="4557190" y="58929"/>
                  </a:lnTo>
                  <a:lnTo>
                    <a:pt x="4563405" y="58929"/>
                  </a:lnTo>
                  <a:lnTo>
                    <a:pt x="4569512" y="58929"/>
                  </a:lnTo>
                  <a:lnTo>
                    <a:pt x="4569512" y="10178"/>
                  </a:lnTo>
                  <a:lnTo>
                    <a:pt x="4643335" y="10178"/>
                  </a:lnTo>
                  <a:lnTo>
                    <a:pt x="4643335" y="0"/>
                  </a:lnTo>
                  <a:lnTo>
                    <a:pt x="4710943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619C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64" name="Title 1">
            <a:extLst>
              <a:ext uri="{FF2B5EF4-FFF2-40B4-BE49-F238E27FC236}">
                <a16:creationId xmlns:a16="http://schemas.microsoft.com/office/drawing/2014/main" id="{A6C0ED2F-71FD-594F-72DE-8DAAFAD5ED24}"/>
              </a:ext>
            </a:extLst>
          </p:cNvPr>
          <p:cNvSpPr txBox="1">
            <a:spLocks/>
          </p:cNvSpPr>
          <p:nvPr/>
        </p:nvSpPr>
        <p:spPr>
          <a:xfrm>
            <a:off x="7341492" y="3705434"/>
            <a:ext cx="73664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5E98F9"/>
                </a:solidFill>
              </a:rPr>
              <a:t>7.9%</a:t>
            </a: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463AC2B7-D9BB-65E2-A554-E676EC0384B4}"/>
              </a:ext>
            </a:extLst>
          </p:cNvPr>
          <p:cNvSpPr txBox="1">
            <a:spLocks/>
          </p:cNvSpPr>
          <p:nvPr/>
        </p:nvSpPr>
        <p:spPr>
          <a:xfrm>
            <a:off x="7341492" y="2621847"/>
            <a:ext cx="886998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A38"/>
                </a:solidFill>
              </a:rPr>
              <a:t>22.1%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458A3F49-E049-7CB4-6F93-54B47CCD9BD0}"/>
              </a:ext>
            </a:extLst>
          </p:cNvPr>
          <p:cNvSpPr txBox="1">
            <a:spLocks/>
          </p:cNvSpPr>
          <p:nvPr/>
        </p:nvSpPr>
        <p:spPr>
          <a:xfrm>
            <a:off x="11323036" y="3753095"/>
            <a:ext cx="8229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9766D"/>
                </a:solidFill>
              </a:rPr>
              <a:t>10.5%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4A472207-9B4A-862F-0451-F76818B58994}"/>
              </a:ext>
            </a:extLst>
          </p:cNvPr>
          <p:cNvSpPr txBox="1">
            <a:spLocks/>
          </p:cNvSpPr>
          <p:nvPr/>
        </p:nvSpPr>
        <p:spPr>
          <a:xfrm>
            <a:off x="8026571" y="376675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10%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A7CBE9E6-ACCC-E495-F0C2-FA76345552DC}"/>
              </a:ext>
            </a:extLst>
          </p:cNvPr>
          <p:cNvSpPr txBox="1">
            <a:spLocks/>
          </p:cNvSpPr>
          <p:nvPr/>
        </p:nvSpPr>
        <p:spPr>
          <a:xfrm>
            <a:off x="8026571" y="2934073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/>
              <a:t>20%</a:t>
            </a:r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81965526-A4AF-8D86-33E3-890CDA926BEF}"/>
              </a:ext>
            </a:extLst>
          </p:cNvPr>
          <p:cNvSpPr txBox="1">
            <a:spLocks/>
          </p:cNvSpPr>
          <p:nvPr/>
        </p:nvSpPr>
        <p:spPr>
          <a:xfrm>
            <a:off x="8026571" y="2089510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/>
              <a:t>30%</a:t>
            </a:r>
          </a:p>
        </p:txBody>
      </p:sp>
      <p:sp>
        <p:nvSpPr>
          <p:cNvPr id="93" name="Title 1">
            <a:extLst>
              <a:ext uri="{FF2B5EF4-FFF2-40B4-BE49-F238E27FC236}">
                <a16:creationId xmlns:a16="http://schemas.microsoft.com/office/drawing/2014/main" id="{91D40AAA-4E12-A8D2-AEEA-CF9047D74F13}"/>
              </a:ext>
            </a:extLst>
          </p:cNvPr>
          <p:cNvSpPr txBox="1">
            <a:spLocks/>
          </p:cNvSpPr>
          <p:nvPr/>
        </p:nvSpPr>
        <p:spPr>
          <a:xfrm>
            <a:off x="11323036" y="3550234"/>
            <a:ext cx="8229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5E98F9"/>
                </a:solidFill>
              </a:rPr>
              <a:t>10.6%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F55CFAD0-78F7-3359-DF9B-10A9A1A56C89}"/>
              </a:ext>
            </a:extLst>
          </p:cNvPr>
          <p:cNvSpPr txBox="1">
            <a:spLocks/>
          </p:cNvSpPr>
          <p:nvPr/>
        </p:nvSpPr>
        <p:spPr>
          <a:xfrm>
            <a:off x="11323036" y="2618305"/>
            <a:ext cx="82296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BA38"/>
                </a:solidFill>
              </a:rPr>
              <a:t>23.2%</a:t>
            </a:r>
          </a:p>
        </p:txBody>
      </p:sp>
      <p:grpSp>
        <p:nvGrpSpPr>
          <p:cNvPr id="95" name="Group 251">
            <a:extLst>
              <a:ext uri="{FF2B5EF4-FFF2-40B4-BE49-F238E27FC236}">
                <a16:creationId xmlns:a16="http://schemas.microsoft.com/office/drawing/2014/main" id="{B8173C3D-6D55-DACE-9F3E-7C27396B7E61}"/>
              </a:ext>
            </a:extLst>
          </p:cNvPr>
          <p:cNvGrpSpPr>
            <a:grpSpLocks/>
          </p:cNvGrpSpPr>
          <p:nvPr/>
        </p:nvGrpSpPr>
        <p:grpSpPr>
          <a:xfrm>
            <a:off x="8522095" y="2001527"/>
            <a:ext cx="2880000" cy="2880000"/>
            <a:chOff x="0" y="0"/>
            <a:chExt cx="4968387" cy="4639429"/>
          </a:xfrm>
        </p:grpSpPr>
        <p:sp>
          <p:nvSpPr>
            <p:cNvPr id="96" name="Graphic 252">
              <a:extLst>
                <a:ext uri="{FF2B5EF4-FFF2-40B4-BE49-F238E27FC236}">
                  <a16:creationId xmlns:a16="http://schemas.microsoft.com/office/drawing/2014/main" id="{652038EB-CCAD-774F-CB4F-293342945BB6}"/>
                </a:ext>
              </a:extLst>
            </p:cNvPr>
            <p:cNvSpPr/>
            <p:nvPr/>
          </p:nvSpPr>
          <p:spPr>
            <a:xfrm>
              <a:off x="29357" y="0"/>
              <a:ext cx="1270" cy="4610100"/>
            </a:xfrm>
            <a:custGeom>
              <a:avLst/>
              <a:gdLst/>
              <a:ahLst/>
              <a:cxnLst/>
              <a:rect l="l" t="t" r="r" b="b"/>
              <a:pathLst>
                <a:path h="4610100">
                  <a:moveTo>
                    <a:pt x="0" y="4609584"/>
                  </a:moveTo>
                  <a:lnTo>
                    <a:pt x="0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97" name="Graphic 253">
              <a:extLst>
                <a:ext uri="{FF2B5EF4-FFF2-40B4-BE49-F238E27FC236}">
                  <a16:creationId xmlns:a16="http://schemas.microsoft.com/office/drawing/2014/main" id="{22903285-95AB-64C9-068E-27B3BA271576}"/>
                </a:ext>
              </a:extLst>
            </p:cNvPr>
            <p:cNvSpPr/>
            <p:nvPr/>
          </p:nvSpPr>
          <p:spPr>
            <a:xfrm>
              <a:off x="0" y="369435"/>
              <a:ext cx="29845" cy="4030979"/>
            </a:xfrm>
            <a:custGeom>
              <a:avLst/>
              <a:gdLst/>
              <a:ahLst/>
              <a:cxnLst/>
              <a:rect l="l" t="t" r="r" b="b"/>
              <a:pathLst>
                <a:path w="29845" h="4030979">
                  <a:moveTo>
                    <a:pt x="0" y="4030680"/>
                  </a:moveTo>
                  <a:lnTo>
                    <a:pt x="29357" y="4030680"/>
                  </a:lnTo>
                </a:path>
                <a:path w="29845" h="4030979">
                  <a:moveTo>
                    <a:pt x="0" y="2687084"/>
                  </a:moveTo>
                  <a:lnTo>
                    <a:pt x="29357" y="2687084"/>
                  </a:lnTo>
                </a:path>
                <a:path w="29845" h="4030979">
                  <a:moveTo>
                    <a:pt x="0" y="1343596"/>
                  </a:moveTo>
                  <a:lnTo>
                    <a:pt x="29357" y="1343596"/>
                  </a:lnTo>
                </a:path>
                <a:path w="29845" h="4030979">
                  <a:moveTo>
                    <a:pt x="0" y="0"/>
                  </a:moveTo>
                  <a:lnTo>
                    <a:pt x="29357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98" name="Graphic 254">
              <a:extLst>
                <a:ext uri="{FF2B5EF4-FFF2-40B4-BE49-F238E27FC236}">
                  <a16:creationId xmlns:a16="http://schemas.microsoft.com/office/drawing/2014/main" id="{395F4672-1F15-5787-BE6E-04203323C73D}"/>
                </a:ext>
              </a:extLst>
            </p:cNvPr>
            <p:cNvSpPr/>
            <p:nvPr/>
          </p:nvSpPr>
          <p:spPr>
            <a:xfrm>
              <a:off x="29357" y="4609584"/>
              <a:ext cx="4939030" cy="1270"/>
            </a:xfrm>
            <a:custGeom>
              <a:avLst/>
              <a:gdLst/>
              <a:ahLst/>
              <a:cxnLst/>
              <a:rect l="l" t="t" r="r" b="b"/>
              <a:pathLst>
                <a:path w="4939030">
                  <a:moveTo>
                    <a:pt x="0" y="0"/>
                  </a:moveTo>
                  <a:lnTo>
                    <a:pt x="4938519" y="0"/>
                  </a:lnTo>
                </a:path>
              </a:pathLst>
            </a:custGeom>
            <a:ln w="4607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01" name="Graphic 255">
              <a:extLst>
                <a:ext uri="{FF2B5EF4-FFF2-40B4-BE49-F238E27FC236}">
                  <a16:creationId xmlns:a16="http://schemas.microsoft.com/office/drawing/2014/main" id="{5F845554-113D-5986-7927-29EDC8ACD686}"/>
                </a:ext>
              </a:extLst>
            </p:cNvPr>
            <p:cNvSpPr/>
            <p:nvPr/>
          </p:nvSpPr>
          <p:spPr>
            <a:xfrm>
              <a:off x="253826" y="4609584"/>
              <a:ext cx="4490085" cy="29845"/>
            </a:xfrm>
            <a:custGeom>
              <a:avLst/>
              <a:gdLst/>
              <a:ahLst/>
              <a:cxnLst/>
              <a:rect l="l" t="t" r="r" b="b"/>
              <a:pathLst>
                <a:path w="4490085" h="29845">
                  <a:moveTo>
                    <a:pt x="0" y="29357"/>
                  </a:moveTo>
                  <a:lnTo>
                    <a:pt x="0" y="0"/>
                  </a:lnTo>
                </a:path>
                <a:path w="4490085" h="29845">
                  <a:moveTo>
                    <a:pt x="1122449" y="29357"/>
                  </a:moveTo>
                  <a:lnTo>
                    <a:pt x="1122449" y="0"/>
                  </a:lnTo>
                </a:path>
                <a:path w="4490085" h="29845">
                  <a:moveTo>
                    <a:pt x="2244791" y="29357"/>
                  </a:moveTo>
                  <a:lnTo>
                    <a:pt x="2244791" y="0"/>
                  </a:lnTo>
                </a:path>
                <a:path w="4490085" h="29845">
                  <a:moveTo>
                    <a:pt x="3367240" y="29357"/>
                  </a:moveTo>
                  <a:lnTo>
                    <a:pt x="3367240" y="0"/>
                  </a:lnTo>
                </a:path>
                <a:path w="4490085" h="29845">
                  <a:moveTo>
                    <a:pt x="4489582" y="29357"/>
                  </a:moveTo>
                  <a:lnTo>
                    <a:pt x="4489582" y="0"/>
                  </a:lnTo>
                </a:path>
              </a:pathLst>
            </a:custGeom>
            <a:ln w="11464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grpSp>
        <p:nvGrpSpPr>
          <p:cNvPr id="102" name="Group 256">
            <a:extLst>
              <a:ext uri="{FF2B5EF4-FFF2-40B4-BE49-F238E27FC236}">
                <a16:creationId xmlns:a16="http://schemas.microsoft.com/office/drawing/2014/main" id="{49822D22-7756-B94C-8DA2-B9BD17F33C91}"/>
              </a:ext>
            </a:extLst>
          </p:cNvPr>
          <p:cNvGrpSpPr>
            <a:grpSpLocks/>
          </p:cNvGrpSpPr>
          <p:nvPr/>
        </p:nvGrpSpPr>
        <p:grpSpPr>
          <a:xfrm>
            <a:off x="8666340" y="2793190"/>
            <a:ext cx="2735019" cy="1928951"/>
            <a:chOff x="5732" y="5732"/>
            <a:chExt cx="4714240" cy="3114973"/>
          </a:xfrm>
        </p:grpSpPr>
        <p:sp>
          <p:nvSpPr>
            <p:cNvPr id="112" name="Graphic 257">
              <a:extLst>
                <a:ext uri="{FF2B5EF4-FFF2-40B4-BE49-F238E27FC236}">
                  <a16:creationId xmlns:a16="http://schemas.microsoft.com/office/drawing/2014/main" id="{0F499248-0CA9-E051-52BC-7EDDE9232E74}"/>
                </a:ext>
              </a:extLst>
            </p:cNvPr>
            <p:cNvSpPr/>
            <p:nvPr/>
          </p:nvSpPr>
          <p:spPr>
            <a:xfrm>
              <a:off x="5732" y="1712549"/>
              <a:ext cx="4714240" cy="1407795"/>
            </a:xfrm>
            <a:custGeom>
              <a:avLst/>
              <a:gdLst/>
              <a:ahLst/>
              <a:cxnLst/>
              <a:rect l="l" t="t" r="r" b="b"/>
              <a:pathLst>
                <a:path w="4714240" h="1407795">
                  <a:moveTo>
                    <a:pt x="0" y="1407561"/>
                  </a:moveTo>
                  <a:lnTo>
                    <a:pt x="0" y="1366417"/>
                  </a:lnTo>
                  <a:lnTo>
                    <a:pt x="6214" y="1366417"/>
                  </a:lnTo>
                  <a:lnTo>
                    <a:pt x="6214" y="1360524"/>
                  </a:lnTo>
                  <a:lnTo>
                    <a:pt x="12321" y="1360524"/>
                  </a:lnTo>
                  <a:lnTo>
                    <a:pt x="12321" y="1336845"/>
                  </a:lnTo>
                  <a:lnTo>
                    <a:pt x="18428" y="1336845"/>
                  </a:lnTo>
                  <a:lnTo>
                    <a:pt x="18428" y="1307059"/>
                  </a:lnTo>
                  <a:lnTo>
                    <a:pt x="24643" y="1307059"/>
                  </a:lnTo>
                  <a:lnTo>
                    <a:pt x="24643" y="1301059"/>
                  </a:lnTo>
                  <a:lnTo>
                    <a:pt x="30750" y="1301059"/>
                  </a:lnTo>
                  <a:lnTo>
                    <a:pt x="30750" y="1253273"/>
                  </a:lnTo>
                  <a:lnTo>
                    <a:pt x="36964" y="1253273"/>
                  </a:lnTo>
                  <a:lnTo>
                    <a:pt x="36964" y="1247272"/>
                  </a:lnTo>
                  <a:lnTo>
                    <a:pt x="43072" y="1247272"/>
                  </a:lnTo>
                  <a:lnTo>
                    <a:pt x="43072" y="1217272"/>
                  </a:lnTo>
                  <a:lnTo>
                    <a:pt x="49179" y="1217272"/>
                  </a:lnTo>
                  <a:lnTo>
                    <a:pt x="55393" y="1217272"/>
                  </a:lnTo>
                  <a:lnTo>
                    <a:pt x="61501" y="1217272"/>
                  </a:lnTo>
                  <a:lnTo>
                    <a:pt x="61501" y="1211272"/>
                  </a:lnTo>
                  <a:lnTo>
                    <a:pt x="67715" y="1211272"/>
                  </a:lnTo>
                  <a:lnTo>
                    <a:pt x="67715" y="1205272"/>
                  </a:lnTo>
                  <a:lnTo>
                    <a:pt x="73822" y="1205272"/>
                  </a:lnTo>
                  <a:lnTo>
                    <a:pt x="147645" y="1205272"/>
                  </a:lnTo>
                  <a:lnTo>
                    <a:pt x="147645" y="1199057"/>
                  </a:lnTo>
                  <a:lnTo>
                    <a:pt x="153752" y="1199057"/>
                  </a:lnTo>
                  <a:lnTo>
                    <a:pt x="153752" y="1186521"/>
                  </a:lnTo>
                  <a:lnTo>
                    <a:pt x="159967" y="1186521"/>
                  </a:lnTo>
                  <a:lnTo>
                    <a:pt x="252218" y="1186521"/>
                  </a:lnTo>
                  <a:lnTo>
                    <a:pt x="252218" y="1180093"/>
                  </a:lnTo>
                  <a:lnTo>
                    <a:pt x="282969" y="1180093"/>
                  </a:lnTo>
                  <a:lnTo>
                    <a:pt x="282969" y="1167021"/>
                  </a:lnTo>
                  <a:lnTo>
                    <a:pt x="393650" y="1167021"/>
                  </a:lnTo>
                  <a:lnTo>
                    <a:pt x="393650" y="1160271"/>
                  </a:lnTo>
                  <a:lnTo>
                    <a:pt x="547402" y="1160271"/>
                  </a:lnTo>
                  <a:lnTo>
                    <a:pt x="547402" y="1153199"/>
                  </a:lnTo>
                  <a:lnTo>
                    <a:pt x="590475" y="1153199"/>
                  </a:lnTo>
                  <a:lnTo>
                    <a:pt x="590475" y="1138842"/>
                  </a:lnTo>
                  <a:lnTo>
                    <a:pt x="596582" y="1138842"/>
                  </a:lnTo>
                  <a:lnTo>
                    <a:pt x="596582" y="1131663"/>
                  </a:lnTo>
                  <a:lnTo>
                    <a:pt x="602689" y="1131663"/>
                  </a:lnTo>
                  <a:lnTo>
                    <a:pt x="651976" y="1131663"/>
                  </a:lnTo>
                  <a:lnTo>
                    <a:pt x="651976" y="1117091"/>
                  </a:lnTo>
                  <a:lnTo>
                    <a:pt x="658083" y="1117091"/>
                  </a:lnTo>
                  <a:lnTo>
                    <a:pt x="664190" y="1117091"/>
                  </a:lnTo>
                  <a:lnTo>
                    <a:pt x="670405" y="1117091"/>
                  </a:lnTo>
                  <a:lnTo>
                    <a:pt x="688834" y="1117091"/>
                  </a:lnTo>
                  <a:lnTo>
                    <a:pt x="688834" y="1109806"/>
                  </a:lnTo>
                  <a:lnTo>
                    <a:pt x="694941" y="1109806"/>
                  </a:lnTo>
                  <a:lnTo>
                    <a:pt x="701155" y="1109806"/>
                  </a:lnTo>
                  <a:lnTo>
                    <a:pt x="701155" y="1102413"/>
                  </a:lnTo>
                  <a:lnTo>
                    <a:pt x="768764" y="1102413"/>
                  </a:lnTo>
                  <a:lnTo>
                    <a:pt x="768764" y="1094805"/>
                  </a:lnTo>
                  <a:lnTo>
                    <a:pt x="774978" y="1094805"/>
                  </a:lnTo>
                  <a:lnTo>
                    <a:pt x="774978" y="1087198"/>
                  </a:lnTo>
                  <a:lnTo>
                    <a:pt x="781085" y="1087198"/>
                  </a:lnTo>
                  <a:lnTo>
                    <a:pt x="781085" y="1079484"/>
                  </a:lnTo>
                  <a:lnTo>
                    <a:pt x="787193" y="1079484"/>
                  </a:lnTo>
                  <a:lnTo>
                    <a:pt x="793407" y="1079484"/>
                  </a:lnTo>
                  <a:lnTo>
                    <a:pt x="793407" y="1048733"/>
                  </a:lnTo>
                  <a:lnTo>
                    <a:pt x="799514" y="1048733"/>
                  </a:lnTo>
                  <a:lnTo>
                    <a:pt x="811836" y="1048733"/>
                  </a:lnTo>
                  <a:lnTo>
                    <a:pt x="811836" y="1041019"/>
                  </a:lnTo>
                  <a:lnTo>
                    <a:pt x="817943" y="1041019"/>
                  </a:lnTo>
                  <a:lnTo>
                    <a:pt x="824157" y="1041019"/>
                  </a:lnTo>
                  <a:lnTo>
                    <a:pt x="873337" y="1041019"/>
                  </a:lnTo>
                  <a:lnTo>
                    <a:pt x="873337" y="1017340"/>
                  </a:lnTo>
                  <a:lnTo>
                    <a:pt x="910195" y="1017340"/>
                  </a:lnTo>
                  <a:lnTo>
                    <a:pt x="910195" y="1009304"/>
                  </a:lnTo>
                  <a:lnTo>
                    <a:pt x="916409" y="1009304"/>
                  </a:lnTo>
                  <a:lnTo>
                    <a:pt x="922516" y="1009304"/>
                  </a:lnTo>
                  <a:lnTo>
                    <a:pt x="922516" y="993339"/>
                  </a:lnTo>
                  <a:lnTo>
                    <a:pt x="928731" y="993339"/>
                  </a:lnTo>
                  <a:lnTo>
                    <a:pt x="934838" y="993339"/>
                  </a:lnTo>
                  <a:lnTo>
                    <a:pt x="940945" y="993339"/>
                  </a:lnTo>
                  <a:lnTo>
                    <a:pt x="947160" y="993339"/>
                  </a:lnTo>
                  <a:lnTo>
                    <a:pt x="947160" y="985196"/>
                  </a:lnTo>
                  <a:lnTo>
                    <a:pt x="953267" y="985196"/>
                  </a:lnTo>
                  <a:lnTo>
                    <a:pt x="953267" y="952838"/>
                  </a:lnTo>
                  <a:lnTo>
                    <a:pt x="959481" y="952838"/>
                  </a:lnTo>
                  <a:lnTo>
                    <a:pt x="990232" y="952838"/>
                  </a:lnTo>
                  <a:lnTo>
                    <a:pt x="990232" y="944588"/>
                  </a:lnTo>
                  <a:lnTo>
                    <a:pt x="1063948" y="944588"/>
                  </a:lnTo>
                  <a:lnTo>
                    <a:pt x="1063948" y="936017"/>
                  </a:lnTo>
                  <a:lnTo>
                    <a:pt x="1107020" y="936017"/>
                  </a:lnTo>
                  <a:lnTo>
                    <a:pt x="1107020" y="918766"/>
                  </a:lnTo>
                  <a:lnTo>
                    <a:pt x="1113234" y="918766"/>
                  </a:lnTo>
                  <a:lnTo>
                    <a:pt x="1119341" y="918766"/>
                  </a:lnTo>
                  <a:lnTo>
                    <a:pt x="1125449" y="918766"/>
                  </a:lnTo>
                  <a:lnTo>
                    <a:pt x="1125449" y="901516"/>
                  </a:lnTo>
                  <a:lnTo>
                    <a:pt x="1180843" y="901516"/>
                  </a:lnTo>
                  <a:lnTo>
                    <a:pt x="1180843" y="892623"/>
                  </a:lnTo>
                  <a:lnTo>
                    <a:pt x="1223915" y="892623"/>
                  </a:lnTo>
                  <a:lnTo>
                    <a:pt x="1223915" y="883516"/>
                  </a:lnTo>
                  <a:lnTo>
                    <a:pt x="1230022" y="883516"/>
                  </a:lnTo>
                  <a:lnTo>
                    <a:pt x="1230022" y="874301"/>
                  </a:lnTo>
                  <a:lnTo>
                    <a:pt x="1236236" y="874301"/>
                  </a:lnTo>
                  <a:lnTo>
                    <a:pt x="1236236" y="865194"/>
                  </a:lnTo>
                  <a:lnTo>
                    <a:pt x="1242344" y="865194"/>
                  </a:lnTo>
                  <a:lnTo>
                    <a:pt x="1248451" y="865194"/>
                  </a:lnTo>
                  <a:lnTo>
                    <a:pt x="1254665" y="865194"/>
                  </a:lnTo>
                  <a:lnTo>
                    <a:pt x="1260773" y="865194"/>
                  </a:lnTo>
                  <a:lnTo>
                    <a:pt x="1260773" y="846765"/>
                  </a:lnTo>
                  <a:lnTo>
                    <a:pt x="1266987" y="846765"/>
                  </a:lnTo>
                  <a:lnTo>
                    <a:pt x="1279202" y="846765"/>
                  </a:lnTo>
                  <a:lnTo>
                    <a:pt x="1285416" y="846765"/>
                  </a:lnTo>
                  <a:lnTo>
                    <a:pt x="1285416" y="837551"/>
                  </a:lnTo>
                  <a:lnTo>
                    <a:pt x="1316167" y="837551"/>
                  </a:lnTo>
                  <a:lnTo>
                    <a:pt x="1316167" y="818693"/>
                  </a:lnTo>
                  <a:lnTo>
                    <a:pt x="1396097" y="818693"/>
                  </a:lnTo>
                  <a:lnTo>
                    <a:pt x="1396097" y="808836"/>
                  </a:lnTo>
                  <a:lnTo>
                    <a:pt x="1402204" y="808836"/>
                  </a:lnTo>
                  <a:lnTo>
                    <a:pt x="1408418" y="808836"/>
                  </a:lnTo>
                  <a:lnTo>
                    <a:pt x="1408418" y="798871"/>
                  </a:lnTo>
                  <a:lnTo>
                    <a:pt x="1512884" y="798871"/>
                  </a:lnTo>
                  <a:lnTo>
                    <a:pt x="1512884" y="788585"/>
                  </a:lnTo>
                  <a:lnTo>
                    <a:pt x="1568278" y="788585"/>
                  </a:lnTo>
                  <a:lnTo>
                    <a:pt x="1568278" y="777978"/>
                  </a:lnTo>
                  <a:lnTo>
                    <a:pt x="1592922" y="777978"/>
                  </a:lnTo>
                  <a:lnTo>
                    <a:pt x="1599029" y="777978"/>
                  </a:lnTo>
                  <a:lnTo>
                    <a:pt x="1605136" y="777978"/>
                  </a:lnTo>
                  <a:lnTo>
                    <a:pt x="1605136" y="767264"/>
                  </a:lnTo>
                  <a:lnTo>
                    <a:pt x="1611351" y="767264"/>
                  </a:lnTo>
                  <a:lnTo>
                    <a:pt x="1629779" y="767264"/>
                  </a:lnTo>
                  <a:lnTo>
                    <a:pt x="1635887" y="767264"/>
                  </a:lnTo>
                  <a:lnTo>
                    <a:pt x="1635887" y="756335"/>
                  </a:lnTo>
                  <a:lnTo>
                    <a:pt x="1697388" y="756335"/>
                  </a:lnTo>
                  <a:lnTo>
                    <a:pt x="1697388" y="745085"/>
                  </a:lnTo>
                  <a:lnTo>
                    <a:pt x="1703602" y="745085"/>
                  </a:lnTo>
                  <a:lnTo>
                    <a:pt x="1709709" y="745085"/>
                  </a:lnTo>
                  <a:lnTo>
                    <a:pt x="1715924" y="745085"/>
                  </a:lnTo>
                  <a:lnTo>
                    <a:pt x="1722031" y="745085"/>
                  </a:lnTo>
                  <a:lnTo>
                    <a:pt x="1722031" y="733727"/>
                  </a:lnTo>
                  <a:lnTo>
                    <a:pt x="1765103" y="733727"/>
                  </a:lnTo>
                  <a:lnTo>
                    <a:pt x="1765103" y="722263"/>
                  </a:lnTo>
                  <a:lnTo>
                    <a:pt x="1795854" y="722263"/>
                  </a:lnTo>
                  <a:lnTo>
                    <a:pt x="1795854" y="698798"/>
                  </a:lnTo>
                  <a:lnTo>
                    <a:pt x="1801961" y="698798"/>
                  </a:lnTo>
                  <a:lnTo>
                    <a:pt x="1801961" y="640190"/>
                  </a:lnTo>
                  <a:lnTo>
                    <a:pt x="1808176" y="640190"/>
                  </a:lnTo>
                  <a:lnTo>
                    <a:pt x="1924963" y="640190"/>
                  </a:lnTo>
                  <a:lnTo>
                    <a:pt x="1924963" y="615225"/>
                  </a:lnTo>
                  <a:lnTo>
                    <a:pt x="1992679" y="615225"/>
                  </a:lnTo>
                  <a:lnTo>
                    <a:pt x="1992679" y="550402"/>
                  </a:lnTo>
                  <a:lnTo>
                    <a:pt x="2127896" y="550402"/>
                  </a:lnTo>
                  <a:lnTo>
                    <a:pt x="2127896" y="536474"/>
                  </a:lnTo>
                  <a:lnTo>
                    <a:pt x="2134110" y="536474"/>
                  </a:lnTo>
                  <a:lnTo>
                    <a:pt x="2134110" y="522438"/>
                  </a:lnTo>
                  <a:lnTo>
                    <a:pt x="2146432" y="522438"/>
                  </a:lnTo>
                  <a:lnTo>
                    <a:pt x="2281649" y="522438"/>
                  </a:lnTo>
                  <a:lnTo>
                    <a:pt x="2281649" y="491794"/>
                  </a:lnTo>
                  <a:lnTo>
                    <a:pt x="2349364" y="491794"/>
                  </a:lnTo>
                  <a:lnTo>
                    <a:pt x="2349364" y="475723"/>
                  </a:lnTo>
                  <a:lnTo>
                    <a:pt x="2503117" y="475723"/>
                  </a:lnTo>
                  <a:lnTo>
                    <a:pt x="2503117" y="457936"/>
                  </a:lnTo>
                  <a:lnTo>
                    <a:pt x="2558404" y="457936"/>
                  </a:lnTo>
                  <a:lnTo>
                    <a:pt x="2558404" y="439722"/>
                  </a:lnTo>
                  <a:lnTo>
                    <a:pt x="2564618" y="439722"/>
                  </a:lnTo>
                  <a:lnTo>
                    <a:pt x="2564618" y="402864"/>
                  </a:lnTo>
                  <a:lnTo>
                    <a:pt x="2570725" y="402864"/>
                  </a:lnTo>
                  <a:lnTo>
                    <a:pt x="2570725" y="384435"/>
                  </a:lnTo>
                  <a:lnTo>
                    <a:pt x="2576940" y="384435"/>
                  </a:lnTo>
                  <a:lnTo>
                    <a:pt x="2576940" y="347577"/>
                  </a:lnTo>
                  <a:lnTo>
                    <a:pt x="2619905" y="347577"/>
                  </a:lnTo>
                  <a:lnTo>
                    <a:pt x="2619905" y="328720"/>
                  </a:lnTo>
                  <a:lnTo>
                    <a:pt x="2724478" y="328720"/>
                  </a:lnTo>
                  <a:lnTo>
                    <a:pt x="2724478" y="308469"/>
                  </a:lnTo>
                  <a:lnTo>
                    <a:pt x="2785979" y="308469"/>
                  </a:lnTo>
                  <a:lnTo>
                    <a:pt x="2785979" y="287255"/>
                  </a:lnTo>
                  <a:lnTo>
                    <a:pt x="3081163" y="287255"/>
                  </a:lnTo>
                  <a:lnTo>
                    <a:pt x="3081163" y="262397"/>
                  </a:lnTo>
                  <a:lnTo>
                    <a:pt x="3216487" y="262397"/>
                  </a:lnTo>
                  <a:lnTo>
                    <a:pt x="3216487" y="236040"/>
                  </a:lnTo>
                  <a:lnTo>
                    <a:pt x="3530207" y="236040"/>
                  </a:lnTo>
                  <a:lnTo>
                    <a:pt x="3530207" y="205182"/>
                  </a:lnTo>
                  <a:lnTo>
                    <a:pt x="3714711" y="205182"/>
                  </a:lnTo>
                  <a:lnTo>
                    <a:pt x="3714711" y="169181"/>
                  </a:lnTo>
                  <a:lnTo>
                    <a:pt x="3794641" y="169181"/>
                  </a:lnTo>
                  <a:lnTo>
                    <a:pt x="3794641" y="131252"/>
                  </a:lnTo>
                  <a:lnTo>
                    <a:pt x="3899214" y="131252"/>
                  </a:lnTo>
                  <a:lnTo>
                    <a:pt x="3899214" y="46500"/>
                  </a:lnTo>
                  <a:lnTo>
                    <a:pt x="4016002" y="46500"/>
                  </a:lnTo>
                  <a:lnTo>
                    <a:pt x="4016002" y="0"/>
                  </a:lnTo>
                  <a:lnTo>
                    <a:pt x="4704836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F8766D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13" name="Graphic 258">
              <a:extLst>
                <a:ext uri="{FF2B5EF4-FFF2-40B4-BE49-F238E27FC236}">
                  <a16:creationId xmlns:a16="http://schemas.microsoft.com/office/drawing/2014/main" id="{50A525D9-9D8A-15EB-75F1-31A9797C4EA2}"/>
                </a:ext>
              </a:extLst>
            </p:cNvPr>
            <p:cNvSpPr/>
            <p:nvPr/>
          </p:nvSpPr>
          <p:spPr>
            <a:xfrm>
              <a:off x="5732" y="5732"/>
              <a:ext cx="4714240" cy="3114675"/>
            </a:xfrm>
            <a:custGeom>
              <a:avLst/>
              <a:gdLst/>
              <a:ahLst/>
              <a:cxnLst/>
              <a:rect l="l" t="t" r="r" b="b"/>
              <a:pathLst>
                <a:path w="4714240" h="3114675">
                  <a:moveTo>
                    <a:pt x="0" y="3114378"/>
                  </a:moveTo>
                  <a:lnTo>
                    <a:pt x="0" y="3114378"/>
                  </a:lnTo>
                  <a:lnTo>
                    <a:pt x="344470" y="3114378"/>
                  </a:lnTo>
                  <a:lnTo>
                    <a:pt x="344470" y="2884660"/>
                  </a:lnTo>
                  <a:lnTo>
                    <a:pt x="362899" y="2884660"/>
                  </a:lnTo>
                  <a:lnTo>
                    <a:pt x="362899" y="2827230"/>
                  </a:lnTo>
                  <a:lnTo>
                    <a:pt x="375221" y="2827230"/>
                  </a:lnTo>
                  <a:lnTo>
                    <a:pt x="375221" y="2597619"/>
                  </a:lnTo>
                  <a:lnTo>
                    <a:pt x="381328" y="2597619"/>
                  </a:lnTo>
                  <a:lnTo>
                    <a:pt x="418186" y="2597619"/>
                  </a:lnTo>
                  <a:lnTo>
                    <a:pt x="418186" y="2364793"/>
                  </a:lnTo>
                  <a:lnTo>
                    <a:pt x="430507" y="2364793"/>
                  </a:lnTo>
                  <a:lnTo>
                    <a:pt x="436722" y="2364793"/>
                  </a:lnTo>
                  <a:lnTo>
                    <a:pt x="473580" y="2364793"/>
                  </a:lnTo>
                  <a:lnTo>
                    <a:pt x="479687" y="2364793"/>
                  </a:lnTo>
                  <a:lnTo>
                    <a:pt x="479687" y="2187040"/>
                  </a:lnTo>
                  <a:lnTo>
                    <a:pt x="725691" y="2187040"/>
                  </a:lnTo>
                  <a:lnTo>
                    <a:pt x="725691" y="2123503"/>
                  </a:lnTo>
                  <a:lnTo>
                    <a:pt x="947160" y="2123503"/>
                  </a:lnTo>
                  <a:lnTo>
                    <a:pt x="947160" y="2056644"/>
                  </a:lnTo>
                  <a:lnTo>
                    <a:pt x="953267" y="2056644"/>
                  </a:lnTo>
                  <a:lnTo>
                    <a:pt x="977910" y="2056644"/>
                  </a:lnTo>
                  <a:lnTo>
                    <a:pt x="977910" y="1921320"/>
                  </a:lnTo>
                  <a:lnTo>
                    <a:pt x="1082484" y="1921320"/>
                  </a:lnTo>
                  <a:lnTo>
                    <a:pt x="1082484" y="1851355"/>
                  </a:lnTo>
                  <a:lnTo>
                    <a:pt x="1531420" y="1851355"/>
                  </a:lnTo>
                  <a:lnTo>
                    <a:pt x="1531420" y="1771318"/>
                  </a:lnTo>
                  <a:lnTo>
                    <a:pt x="1715924" y="1771318"/>
                  </a:lnTo>
                  <a:lnTo>
                    <a:pt x="1715924" y="1517599"/>
                  </a:lnTo>
                  <a:lnTo>
                    <a:pt x="1980357" y="1517599"/>
                  </a:lnTo>
                  <a:lnTo>
                    <a:pt x="1980357" y="1424383"/>
                  </a:lnTo>
                  <a:lnTo>
                    <a:pt x="2029537" y="1424383"/>
                  </a:lnTo>
                  <a:lnTo>
                    <a:pt x="2029537" y="1331167"/>
                  </a:lnTo>
                  <a:lnTo>
                    <a:pt x="2066395" y="1331167"/>
                  </a:lnTo>
                  <a:lnTo>
                    <a:pt x="2269434" y="1331167"/>
                  </a:lnTo>
                  <a:lnTo>
                    <a:pt x="2269434" y="1224236"/>
                  </a:lnTo>
                  <a:lnTo>
                    <a:pt x="2275541" y="1224236"/>
                  </a:lnTo>
                  <a:lnTo>
                    <a:pt x="2275541" y="1117413"/>
                  </a:lnTo>
                  <a:lnTo>
                    <a:pt x="2416972" y="1117413"/>
                  </a:lnTo>
                  <a:lnTo>
                    <a:pt x="2798301" y="1117413"/>
                  </a:lnTo>
                  <a:lnTo>
                    <a:pt x="2798301" y="665905"/>
                  </a:lnTo>
                  <a:lnTo>
                    <a:pt x="3591708" y="665905"/>
                  </a:lnTo>
                  <a:lnTo>
                    <a:pt x="3591708" y="0"/>
                  </a:lnTo>
                  <a:lnTo>
                    <a:pt x="4618691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00BA38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14" name="Graphic 259">
              <a:extLst>
                <a:ext uri="{FF2B5EF4-FFF2-40B4-BE49-F238E27FC236}">
                  <a16:creationId xmlns:a16="http://schemas.microsoft.com/office/drawing/2014/main" id="{74AE329D-5672-5A2A-C364-D48BB8A6EC2C}"/>
                </a:ext>
              </a:extLst>
            </p:cNvPr>
            <p:cNvSpPr/>
            <p:nvPr/>
          </p:nvSpPr>
          <p:spPr>
            <a:xfrm>
              <a:off x="5732" y="1603690"/>
              <a:ext cx="4714240" cy="1517015"/>
            </a:xfrm>
            <a:custGeom>
              <a:avLst/>
              <a:gdLst/>
              <a:ahLst/>
              <a:cxnLst/>
              <a:rect l="l" t="t" r="r" b="b"/>
              <a:pathLst>
                <a:path w="4714240" h="1517015">
                  <a:moveTo>
                    <a:pt x="0" y="1516420"/>
                  </a:moveTo>
                  <a:lnTo>
                    <a:pt x="0" y="1486741"/>
                  </a:lnTo>
                  <a:lnTo>
                    <a:pt x="6214" y="1486741"/>
                  </a:lnTo>
                  <a:lnTo>
                    <a:pt x="6214" y="1479348"/>
                  </a:lnTo>
                  <a:lnTo>
                    <a:pt x="12321" y="1479348"/>
                  </a:lnTo>
                  <a:lnTo>
                    <a:pt x="12321" y="1474312"/>
                  </a:lnTo>
                  <a:lnTo>
                    <a:pt x="18428" y="1474312"/>
                  </a:lnTo>
                  <a:lnTo>
                    <a:pt x="18428" y="1469276"/>
                  </a:lnTo>
                  <a:lnTo>
                    <a:pt x="24643" y="1469276"/>
                  </a:lnTo>
                  <a:lnTo>
                    <a:pt x="24643" y="1454276"/>
                  </a:lnTo>
                  <a:lnTo>
                    <a:pt x="30750" y="1454276"/>
                  </a:lnTo>
                  <a:lnTo>
                    <a:pt x="30750" y="1449348"/>
                  </a:lnTo>
                  <a:lnTo>
                    <a:pt x="36964" y="1449348"/>
                  </a:lnTo>
                  <a:lnTo>
                    <a:pt x="36964" y="1444312"/>
                  </a:lnTo>
                  <a:lnTo>
                    <a:pt x="43072" y="1444312"/>
                  </a:lnTo>
                  <a:lnTo>
                    <a:pt x="49179" y="1444312"/>
                  </a:lnTo>
                  <a:lnTo>
                    <a:pt x="49179" y="1441740"/>
                  </a:lnTo>
                  <a:lnTo>
                    <a:pt x="55393" y="1441740"/>
                  </a:lnTo>
                  <a:lnTo>
                    <a:pt x="61501" y="1441740"/>
                  </a:lnTo>
                  <a:lnTo>
                    <a:pt x="67715" y="1441740"/>
                  </a:lnTo>
                  <a:lnTo>
                    <a:pt x="67715" y="1434133"/>
                  </a:lnTo>
                  <a:lnTo>
                    <a:pt x="73822" y="1434133"/>
                  </a:lnTo>
                  <a:lnTo>
                    <a:pt x="79930" y="1434133"/>
                  </a:lnTo>
                  <a:lnTo>
                    <a:pt x="86144" y="1434133"/>
                  </a:lnTo>
                  <a:lnTo>
                    <a:pt x="86144" y="1431669"/>
                  </a:lnTo>
                  <a:lnTo>
                    <a:pt x="92251" y="1431669"/>
                  </a:lnTo>
                  <a:lnTo>
                    <a:pt x="98466" y="1431669"/>
                  </a:lnTo>
                  <a:lnTo>
                    <a:pt x="98466" y="1429097"/>
                  </a:lnTo>
                  <a:lnTo>
                    <a:pt x="104573" y="1429097"/>
                  </a:lnTo>
                  <a:lnTo>
                    <a:pt x="104573" y="1426526"/>
                  </a:lnTo>
                  <a:lnTo>
                    <a:pt x="110680" y="1426526"/>
                  </a:lnTo>
                  <a:lnTo>
                    <a:pt x="116895" y="1426526"/>
                  </a:lnTo>
                  <a:lnTo>
                    <a:pt x="116895" y="1423954"/>
                  </a:lnTo>
                  <a:lnTo>
                    <a:pt x="123002" y="1423954"/>
                  </a:lnTo>
                  <a:lnTo>
                    <a:pt x="123002" y="1421490"/>
                  </a:lnTo>
                  <a:lnTo>
                    <a:pt x="129216" y="1421490"/>
                  </a:lnTo>
                  <a:lnTo>
                    <a:pt x="135323" y="1421490"/>
                  </a:lnTo>
                  <a:lnTo>
                    <a:pt x="141431" y="1421490"/>
                  </a:lnTo>
                  <a:lnTo>
                    <a:pt x="147645" y="1421490"/>
                  </a:lnTo>
                  <a:lnTo>
                    <a:pt x="147645" y="1416347"/>
                  </a:lnTo>
                  <a:lnTo>
                    <a:pt x="153752" y="1416347"/>
                  </a:lnTo>
                  <a:lnTo>
                    <a:pt x="166074" y="1416347"/>
                  </a:lnTo>
                  <a:lnTo>
                    <a:pt x="172181" y="1416347"/>
                  </a:lnTo>
                  <a:lnTo>
                    <a:pt x="178396" y="1416347"/>
                  </a:lnTo>
                  <a:lnTo>
                    <a:pt x="178396" y="1413775"/>
                  </a:lnTo>
                  <a:lnTo>
                    <a:pt x="184503" y="1413775"/>
                  </a:lnTo>
                  <a:lnTo>
                    <a:pt x="184503" y="1411097"/>
                  </a:lnTo>
                  <a:lnTo>
                    <a:pt x="190717" y="1411097"/>
                  </a:lnTo>
                  <a:lnTo>
                    <a:pt x="202932" y="1411097"/>
                  </a:lnTo>
                  <a:lnTo>
                    <a:pt x="209146" y="1411097"/>
                  </a:lnTo>
                  <a:lnTo>
                    <a:pt x="215253" y="1411097"/>
                  </a:lnTo>
                  <a:lnTo>
                    <a:pt x="221468" y="1411097"/>
                  </a:lnTo>
                  <a:lnTo>
                    <a:pt x="221468" y="1398132"/>
                  </a:lnTo>
                  <a:lnTo>
                    <a:pt x="227575" y="1398132"/>
                  </a:lnTo>
                  <a:lnTo>
                    <a:pt x="233682" y="1398132"/>
                  </a:lnTo>
                  <a:lnTo>
                    <a:pt x="233682" y="1395454"/>
                  </a:lnTo>
                  <a:lnTo>
                    <a:pt x="239897" y="1395454"/>
                  </a:lnTo>
                  <a:lnTo>
                    <a:pt x="246004" y="1395454"/>
                  </a:lnTo>
                  <a:lnTo>
                    <a:pt x="252218" y="1395454"/>
                  </a:lnTo>
                  <a:lnTo>
                    <a:pt x="258326" y="1395454"/>
                  </a:lnTo>
                  <a:lnTo>
                    <a:pt x="258326" y="1392882"/>
                  </a:lnTo>
                  <a:lnTo>
                    <a:pt x="264433" y="1392882"/>
                  </a:lnTo>
                  <a:lnTo>
                    <a:pt x="264433" y="1390204"/>
                  </a:lnTo>
                  <a:lnTo>
                    <a:pt x="270647" y="1390204"/>
                  </a:lnTo>
                  <a:lnTo>
                    <a:pt x="276755" y="1390204"/>
                  </a:lnTo>
                  <a:lnTo>
                    <a:pt x="282969" y="1390204"/>
                  </a:lnTo>
                  <a:lnTo>
                    <a:pt x="282969" y="1387525"/>
                  </a:lnTo>
                  <a:lnTo>
                    <a:pt x="289076" y="1387525"/>
                  </a:lnTo>
                  <a:lnTo>
                    <a:pt x="289076" y="1384953"/>
                  </a:lnTo>
                  <a:lnTo>
                    <a:pt x="295183" y="1384953"/>
                  </a:lnTo>
                  <a:lnTo>
                    <a:pt x="295183" y="1379596"/>
                  </a:lnTo>
                  <a:lnTo>
                    <a:pt x="301398" y="1379596"/>
                  </a:lnTo>
                  <a:lnTo>
                    <a:pt x="301398" y="1376918"/>
                  </a:lnTo>
                  <a:lnTo>
                    <a:pt x="307505" y="1376918"/>
                  </a:lnTo>
                  <a:lnTo>
                    <a:pt x="307505" y="1371668"/>
                  </a:lnTo>
                  <a:lnTo>
                    <a:pt x="313720" y="1371668"/>
                  </a:lnTo>
                  <a:lnTo>
                    <a:pt x="313720" y="1368989"/>
                  </a:lnTo>
                  <a:lnTo>
                    <a:pt x="319827" y="1368989"/>
                  </a:lnTo>
                  <a:lnTo>
                    <a:pt x="325934" y="1368989"/>
                  </a:lnTo>
                  <a:lnTo>
                    <a:pt x="332148" y="1368989"/>
                  </a:lnTo>
                  <a:lnTo>
                    <a:pt x="338256" y="1368989"/>
                  </a:lnTo>
                  <a:lnTo>
                    <a:pt x="344470" y="1368989"/>
                  </a:lnTo>
                  <a:lnTo>
                    <a:pt x="344470" y="1363632"/>
                  </a:lnTo>
                  <a:lnTo>
                    <a:pt x="350577" y="1363632"/>
                  </a:lnTo>
                  <a:lnTo>
                    <a:pt x="356685" y="1363632"/>
                  </a:lnTo>
                  <a:lnTo>
                    <a:pt x="362899" y="1363632"/>
                  </a:lnTo>
                  <a:lnTo>
                    <a:pt x="362899" y="1360953"/>
                  </a:lnTo>
                  <a:lnTo>
                    <a:pt x="375221" y="1360953"/>
                  </a:lnTo>
                  <a:lnTo>
                    <a:pt x="375221" y="1358274"/>
                  </a:lnTo>
                  <a:lnTo>
                    <a:pt x="381328" y="1358274"/>
                  </a:lnTo>
                  <a:lnTo>
                    <a:pt x="381328" y="1355489"/>
                  </a:lnTo>
                  <a:lnTo>
                    <a:pt x="387435" y="1355489"/>
                  </a:lnTo>
                  <a:lnTo>
                    <a:pt x="393650" y="1355489"/>
                  </a:lnTo>
                  <a:lnTo>
                    <a:pt x="393650" y="1352810"/>
                  </a:lnTo>
                  <a:lnTo>
                    <a:pt x="399757" y="1352810"/>
                  </a:lnTo>
                  <a:lnTo>
                    <a:pt x="405971" y="1352810"/>
                  </a:lnTo>
                  <a:lnTo>
                    <a:pt x="412078" y="1352810"/>
                  </a:lnTo>
                  <a:lnTo>
                    <a:pt x="412078" y="1350131"/>
                  </a:lnTo>
                  <a:lnTo>
                    <a:pt x="418186" y="1350131"/>
                  </a:lnTo>
                  <a:lnTo>
                    <a:pt x="467472" y="1350131"/>
                  </a:lnTo>
                  <a:lnTo>
                    <a:pt x="467472" y="1347346"/>
                  </a:lnTo>
                  <a:lnTo>
                    <a:pt x="473580" y="1347346"/>
                  </a:lnTo>
                  <a:lnTo>
                    <a:pt x="479687" y="1347346"/>
                  </a:lnTo>
                  <a:lnTo>
                    <a:pt x="479687" y="1341881"/>
                  </a:lnTo>
                  <a:lnTo>
                    <a:pt x="485901" y="1341881"/>
                  </a:lnTo>
                  <a:lnTo>
                    <a:pt x="485901" y="1333631"/>
                  </a:lnTo>
                  <a:lnTo>
                    <a:pt x="492009" y="1333631"/>
                  </a:lnTo>
                  <a:lnTo>
                    <a:pt x="498223" y="1333631"/>
                  </a:lnTo>
                  <a:lnTo>
                    <a:pt x="498223" y="1330845"/>
                  </a:lnTo>
                  <a:lnTo>
                    <a:pt x="504330" y="1330845"/>
                  </a:lnTo>
                  <a:lnTo>
                    <a:pt x="510437" y="1330845"/>
                  </a:lnTo>
                  <a:lnTo>
                    <a:pt x="516652" y="1330845"/>
                  </a:lnTo>
                  <a:lnTo>
                    <a:pt x="516652" y="1328060"/>
                  </a:lnTo>
                  <a:lnTo>
                    <a:pt x="522759" y="1328060"/>
                  </a:lnTo>
                  <a:lnTo>
                    <a:pt x="522759" y="1317024"/>
                  </a:lnTo>
                  <a:lnTo>
                    <a:pt x="528973" y="1317024"/>
                  </a:lnTo>
                  <a:lnTo>
                    <a:pt x="528973" y="1308666"/>
                  </a:lnTo>
                  <a:lnTo>
                    <a:pt x="535081" y="1308666"/>
                  </a:lnTo>
                  <a:lnTo>
                    <a:pt x="535081" y="1289166"/>
                  </a:lnTo>
                  <a:lnTo>
                    <a:pt x="541188" y="1289166"/>
                  </a:lnTo>
                  <a:lnTo>
                    <a:pt x="547402" y="1289166"/>
                  </a:lnTo>
                  <a:lnTo>
                    <a:pt x="547402" y="1286380"/>
                  </a:lnTo>
                  <a:lnTo>
                    <a:pt x="553510" y="1286380"/>
                  </a:lnTo>
                  <a:lnTo>
                    <a:pt x="559724" y="1286380"/>
                  </a:lnTo>
                  <a:lnTo>
                    <a:pt x="559724" y="1280916"/>
                  </a:lnTo>
                  <a:lnTo>
                    <a:pt x="565831" y="1280916"/>
                  </a:lnTo>
                  <a:lnTo>
                    <a:pt x="571939" y="1280916"/>
                  </a:lnTo>
                  <a:lnTo>
                    <a:pt x="578153" y="1280916"/>
                  </a:lnTo>
                  <a:lnTo>
                    <a:pt x="578153" y="1278023"/>
                  </a:lnTo>
                  <a:lnTo>
                    <a:pt x="584260" y="1278023"/>
                  </a:lnTo>
                  <a:lnTo>
                    <a:pt x="584260" y="1272451"/>
                  </a:lnTo>
                  <a:lnTo>
                    <a:pt x="590475" y="1272451"/>
                  </a:lnTo>
                  <a:lnTo>
                    <a:pt x="596582" y="1272451"/>
                  </a:lnTo>
                  <a:lnTo>
                    <a:pt x="602689" y="1272451"/>
                  </a:lnTo>
                  <a:lnTo>
                    <a:pt x="602689" y="1266880"/>
                  </a:lnTo>
                  <a:lnTo>
                    <a:pt x="608904" y="1266880"/>
                  </a:lnTo>
                  <a:lnTo>
                    <a:pt x="615011" y="1266880"/>
                  </a:lnTo>
                  <a:lnTo>
                    <a:pt x="621225" y="1266880"/>
                  </a:lnTo>
                  <a:lnTo>
                    <a:pt x="621225" y="1264094"/>
                  </a:lnTo>
                  <a:lnTo>
                    <a:pt x="627332" y="1264094"/>
                  </a:lnTo>
                  <a:lnTo>
                    <a:pt x="633440" y="1264094"/>
                  </a:lnTo>
                  <a:lnTo>
                    <a:pt x="633440" y="1255630"/>
                  </a:lnTo>
                  <a:lnTo>
                    <a:pt x="639654" y="1255630"/>
                  </a:lnTo>
                  <a:lnTo>
                    <a:pt x="639654" y="1249951"/>
                  </a:lnTo>
                  <a:lnTo>
                    <a:pt x="645761" y="1249951"/>
                  </a:lnTo>
                  <a:lnTo>
                    <a:pt x="645761" y="1241487"/>
                  </a:lnTo>
                  <a:lnTo>
                    <a:pt x="651976" y="1241487"/>
                  </a:lnTo>
                  <a:lnTo>
                    <a:pt x="651976" y="1238594"/>
                  </a:lnTo>
                  <a:lnTo>
                    <a:pt x="658083" y="1238594"/>
                  </a:lnTo>
                  <a:lnTo>
                    <a:pt x="658083" y="1232915"/>
                  </a:lnTo>
                  <a:lnTo>
                    <a:pt x="664190" y="1232915"/>
                  </a:lnTo>
                  <a:lnTo>
                    <a:pt x="670405" y="1232915"/>
                  </a:lnTo>
                  <a:lnTo>
                    <a:pt x="670405" y="1230129"/>
                  </a:lnTo>
                  <a:lnTo>
                    <a:pt x="676512" y="1230129"/>
                  </a:lnTo>
                  <a:lnTo>
                    <a:pt x="676512" y="1227236"/>
                  </a:lnTo>
                  <a:lnTo>
                    <a:pt x="682726" y="1227236"/>
                  </a:lnTo>
                  <a:lnTo>
                    <a:pt x="682726" y="1224451"/>
                  </a:lnTo>
                  <a:lnTo>
                    <a:pt x="688834" y="1224451"/>
                  </a:lnTo>
                  <a:lnTo>
                    <a:pt x="688834" y="1218772"/>
                  </a:lnTo>
                  <a:lnTo>
                    <a:pt x="694941" y="1218772"/>
                  </a:lnTo>
                  <a:lnTo>
                    <a:pt x="701155" y="1218772"/>
                  </a:lnTo>
                  <a:lnTo>
                    <a:pt x="701155" y="1213093"/>
                  </a:lnTo>
                  <a:lnTo>
                    <a:pt x="707262" y="1213093"/>
                  </a:lnTo>
                  <a:lnTo>
                    <a:pt x="707262" y="1204522"/>
                  </a:lnTo>
                  <a:lnTo>
                    <a:pt x="713477" y="1204522"/>
                  </a:lnTo>
                  <a:lnTo>
                    <a:pt x="713477" y="1198736"/>
                  </a:lnTo>
                  <a:lnTo>
                    <a:pt x="719584" y="1198736"/>
                  </a:lnTo>
                  <a:lnTo>
                    <a:pt x="725691" y="1198736"/>
                  </a:lnTo>
                  <a:lnTo>
                    <a:pt x="725691" y="1195843"/>
                  </a:lnTo>
                  <a:lnTo>
                    <a:pt x="762656" y="1195843"/>
                  </a:lnTo>
                  <a:lnTo>
                    <a:pt x="762656" y="1192950"/>
                  </a:lnTo>
                  <a:lnTo>
                    <a:pt x="768764" y="1192950"/>
                  </a:lnTo>
                  <a:lnTo>
                    <a:pt x="768764" y="1190057"/>
                  </a:lnTo>
                  <a:lnTo>
                    <a:pt x="774978" y="1190057"/>
                  </a:lnTo>
                  <a:lnTo>
                    <a:pt x="781085" y="1190057"/>
                  </a:lnTo>
                  <a:lnTo>
                    <a:pt x="787193" y="1190057"/>
                  </a:lnTo>
                  <a:lnTo>
                    <a:pt x="787193" y="1187164"/>
                  </a:lnTo>
                  <a:lnTo>
                    <a:pt x="793407" y="1187164"/>
                  </a:lnTo>
                  <a:lnTo>
                    <a:pt x="793407" y="1178485"/>
                  </a:lnTo>
                  <a:lnTo>
                    <a:pt x="799514" y="1178485"/>
                  </a:lnTo>
                  <a:lnTo>
                    <a:pt x="799514" y="1172592"/>
                  </a:lnTo>
                  <a:lnTo>
                    <a:pt x="805729" y="1172592"/>
                  </a:lnTo>
                  <a:lnTo>
                    <a:pt x="805729" y="1169700"/>
                  </a:lnTo>
                  <a:lnTo>
                    <a:pt x="811836" y="1169700"/>
                  </a:lnTo>
                  <a:lnTo>
                    <a:pt x="811836" y="1166699"/>
                  </a:lnTo>
                  <a:lnTo>
                    <a:pt x="817943" y="1166699"/>
                  </a:lnTo>
                  <a:lnTo>
                    <a:pt x="817943" y="1163807"/>
                  </a:lnTo>
                  <a:lnTo>
                    <a:pt x="824157" y="1163807"/>
                  </a:lnTo>
                  <a:lnTo>
                    <a:pt x="824157" y="1157914"/>
                  </a:lnTo>
                  <a:lnTo>
                    <a:pt x="830265" y="1157914"/>
                  </a:lnTo>
                  <a:lnTo>
                    <a:pt x="836479" y="1157914"/>
                  </a:lnTo>
                  <a:lnTo>
                    <a:pt x="836479" y="1155021"/>
                  </a:lnTo>
                  <a:lnTo>
                    <a:pt x="842586" y="1155021"/>
                  </a:lnTo>
                  <a:lnTo>
                    <a:pt x="842586" y="1152021"/>
                  </a:lnTo>
                  <a:lnTo>
                    <a:pt x="848694" y="1152021"/>
                  </a:lnTo>
                  <a:lnTo>
                    <a:pt x="848694" y="1143235"/>
                  </a:lnTo>
                  <a:lnTo>
                    <a:pt x="854908" y="1143235"/>
                  </a:lnTo>
                  <a:lnTo>
                    <a:pt x="861015" y="1143235"/>
                  </a:lnTo>
                  <a:lnTo>
                    <a:pt x="867230" y="1143235"/>
                  </a:lnTo>
                  <a:lnTo>
                    <a:pt x="867230" y="1140235"/>
                  </a:lnTo>
                  <a:lnTo>
                    <a:pt x="873337" y="1140235"/>
                  </a:lnTo>
                  <a:lnTo>
                    <a:pt x="879444" y="1140235"/>
                  </a:lnTo>
                  <a:lnTo>
                    <a:pt x="879444" y="1137342"/>
                  </a:lnTo>
                  <a:lnTo>
                    <a:pt x="885659" y="1137342"/>
                  </a:lnTo>
                  <a:lnTo>
                    <a:pt x="891766" y="1137342"/>
                  </a:lnTo>
                  <a:lnTo>
                    <a:pt x="897980" y="1137342"/>
                  </a:lnTo>
                  <a:lnTo>
                    <a:pt x="897980" y="1134342"/>
                  </a:lnTo>
                  <a:lnTo>
                    <a:pt x="904088" y="1134342"/>
                  </a:lnTo>
                  <a:lnTo>
                    <a:pt x="910195" y="1134342"/>
                  </a:lnTo>
                  <a:lnTo>
                    <a:pt x="910195" y="1128449"/>
                  </a:lnTo>
                  <a:lnTo>
                    <a:pt x="916409" y="1128449"/>
                  </a:lnTo>
                  <a:lnTo>
                    <a:pt x="922516" y="1128449"/>
                  </a:lnTo>
                  <a:lnTo>
                    <a:pt x="922516" y="1125449"/>
                  </a:lnTo>
                  <a:lnTo>
                    <a:pt x="928731" y="1125449"/>
                  </a:lnTo>
                  <a:lnTo>
                    <a:pt x="928731" y="1122449"/>
                  </a:lnTo>
                  <a:lnTo>
                    <a:pt x="934838" y="1122449"/>
                  </a:lnTo>
                  <a:lnTo>
                    <a:pt x="934838" y="1107448"/>
                  </a:lnTo>
                  <a:lnTo>
                    <a:pt x="940945" y="1107448"/>
                  </a:lnTo>
                  <a:lnTo>
                    <a:pt x="940945" y="1095555"/>
                  </a:lnTo>
                  <a:lnTo>
                    <a:pt x="947160" y="1095555"/>
                  </a:lnTo>
                  <a:lnTo>
                    <a:pt x="947160" y="1089555"/>
                  </a:lnTo>
                  <a:lnTo>
                    <a:pt x="953267" y="1089555"/>
                  </a:lnTo>
                  <a:lnTo>
                    <a:pt x="953267" y="1080448"/>
                  </a:lnTo>
                  <a:lnTo>
                    <a:pt x="959481" y="1080448"/>
                  </a:lnTo>
                  <a:lnTo>
                    <a:pt x="959481" y="1074448"/>
                  </a:lnTo>
                  <a:lnTo>
                    <a:pt x="965589" y="1074448"/>
                  </a:lnTo>
                  <a:lnTo>
                    <a:pt x="965589" y="1071448"/>
                  </a:lnTo>
                  <a:lnTo>
                    <a:pt x="971696" y="1071448"/>
                  </a:lnTo>
                  <a:lnTo>
                    <a:pt x="971696" y="1068448"/>
                  </a:lnTo>
                  <a:lnTo>
                    <a:pt x="977910" y="1068448"/>
                  </a:lnTo>
                  <a:lnTo>
                    <a:pt x="977910" y="1053340"/>
                  </a:lnTo>
                  <a:lnTo>
                    <a:pt x="984018" y="1053340"/>
                  </a:lnTo>
                  <a:lnTo>
                    <a:pt x="984018" y="1032233"/>
                  </a:lnTo>
                  <a:lnTo>
                    <a:pt x="990232" y="1032233"/>
                  </a:lnTo>
                  <a:lnTo>
                    <a:pt x="996339" y="1032233"/>
                  </a:lnTo>
                  <a:lnTo>
                    <a:pt x="996339" y="1026125"/>
                  </a:lnTo>
                  <a:lnTo>
                    <a:pt x="1002446" y="1026125"/>
                  </a:lnTo>
                  <a:lnTo>
                    <a:pt x="1008661" y="1026125"/>
                  </a:lnTo>
                  <a:lnTo>
                    <a:pt x="1008661" y="1023125"/>
                  </a:lnTo>
                  <a:lnTo>
                    <a:pt x="1014768" y="1023125"/>
                  </a:lnTo>
                  <a:lnTo>
                    <a:pt x="1020983" y="1023125"/>
                  </a:lnTo>
                  <a:lnTo>
                    <a:pt x="1020983" y="1014018"/>
                  </a:lnTo>
                  <a:lnTo>
                    <a:pt x="1027090" y="1014018"/>
                  </a:lnTo>
                  <a:lnTo>
                    <a:pt x="1033197" y="1014018"/>
                  </a:lnTo>
                  <a:lnTo>
                    <a:pt x="1039411" y="1014018"/>
                  </a:lnTo>
                  <a:lnTo>
                    <a:pt x="1039411" y="1004804"/>
                  </a:lnTo>
                  <a:lnTo>
                    <a:pt x="1045519" y="1004804"/>
                  </a:lnTo>
                  <a:lnTo>
                    <a:pt x="1051733" y="1004804"/>
                  </a:lnTo>
                  <a:lnTo>
                    <a:pt x="1057840" y="1004804"/>
                  </a:lnTo>
                  <a:lnTo>
                    <a:pt x="1057840" y="1001804"/>
                  </a:lnTo>
                  <a:lnTo>
                    <a:pt x="1063948" y="1001804"/>
                  </a:lnTo>
                  <a:lnTo>
                    <a:pt x="1063948" y="998696"/>
                  </a:lnTo>
                  <a:lnTo>
                    <a:pt x="1070162" y="998696"/>
                  </a:lnTo>
                  <a:lnTo>
                    <a:pt x="1076269" y="998696"/>
                  </a:lnTo>
                  <a:lnTo>
                    <a:pt x="1082484" y="998696"/>
                  </a:lnTo>
                  <a:lnTo>
                    <a:pt x="1082484" y="992589"/>
                  </a:lnTo>
                  <a:lnTo>
                    <a:pt x="1088591" y="992589"/>
                  </a:lnTo>
                  <a:lnTo>
                    <a:pt x="1088591" y="989482"/>
                  </a:lnTo>
                  <a:lnTo>
                    <a:pt x="1094698" y="989482"/>
                  </a:lnTo>
                  <a:lnTo>
                    <a:pt x="1100913" y="989482"/>
                  </a:lnTo>
                  <a:lnTo>
                    <a:pt x="1100913" y="986375"/>
                  </a:lnTo>
                  <a:lnTo>
                    <a:pt x="1107020" y="986375"/>
                  </a:lnTo>
                  <a:lnTo>
                    <a:pt x="1107020" y="983268"/>
                  </a:lnTo>
                  <a:lnTo>
                    <a:pt x="1113234" y="983268"/>
                  </a:lnTo>
                  <a:lnTo>
                    <a:pt x="1113234" y="977160"/>
                  </a:lnTo>
                  <a:lnTo>
                    <a:pt x="1119341" y="977160"/>
                  </a:lnTo>
                  <a:lnTo>
                    <a:pt x="1125449" y="977160"/>
                  </a:lnTo>
                  <a:lnTo>
                    <a:pt x="1125449" y="970946"/>
                  </a:lnTo>
                  <a:lnTo>
                    <a:pt x="1131663" y="970946"/>
                  </a:lnTo>
                  <a:lnTo>
                    <a:pt x="1131663" y="967839"/>
                  </a:lnTo>
                  <a:lnTo>
                    <a:pt x="1137770" y="967839"/>
                  </a:lnTo>
                  <a:lnTo>
                    <a:pt x="1137770" y="964731"/>
                  </a:lnTo>
                  <a:lnTo>
                    <a:pt x="1143985" y="964731"/>
                  </a:lnTo>
                  <a:lnTo>
                    <a:pt x="1143985" y="961624"/>
                  </a:lnTo>
                  <a:lnTo>
                    <a:pt x="1150092" y="961624"/>
                  </a:lnTo>
                  <a:lnTo>
                    <a:pt x="1150092" y="958517"/>
                  </a:lnTo>
                  <a:lnTo>
                    <a:pt x="1156199" y="958517"/>
                  </a:lnTo>
                  <a:lnTo>
                    <a:pt x="1156199" y="955303"/>
                  </a:lnTo>
                  <a:lnTo>
                    <a:pt x="1162414" y="955303"/>
                  </a:lnTo>
                  <a:lnTo>
                    <a:pt x="1168521" y="955303"/>
                  </a:lnTo>
                  <a:lnTo>
                    <a:pt x="1168521" y="952196"/>
                  </a:lnTo>
                  <a:lnTo>
                    <a:pt x="1174735" y="952196"/>
                  </a:lnTo>
                  <a:lnTo>
                    <a:pt x="1174735" y="949088"/>
                  </a:lnTo>
                  <a:lnTo>
                    <a:pt x="1180843" y="949088"/>
                  </a:lnTo>
                  <a:lnTo>
                    <a:pt x="1186950" y="949088"/>
                  </a:lnTo>
                  <a:lnTo>
                    <a:pt x="1186950" y="945874"/>
                  </a:lnTo>
                  <a:lnTo>
                    <a:pt x="1193164" y="945874"/>
                  </a:lnTo>
                  <a:lnTo>
                    <a:pt x="1193164" y="942767"/>
                  </a:lnTo>
                  <a:lnTo>
                    <a:pt x="1199272" y="942767"/>
                  </a:lnTo>
                  <a:lnTo>
                    <a:pt x="1205486" y="942767"/>
                  </a:lnTo>
                  <a:lnTo>
                    <a:pt x="1205486" y="927017"/>
                  </a:lnTo>
                  <a:lnTo>
                    <a:pt x="1211593" y="927017"/>
                  </a:lnTo>
                  <a:lnTo>
                    <a:pt x="1217700" y="927017"/>
                  </a:lnTo>
                  <a:lnTo>
                    <a:pt x="1217700" y="923802"/>
                  </a:lnTo>
                  <a:lnTo>
                    <a:pt x="1223915" y="923802"/>
                  </a:lnTo>
                  <a:lnTo>
                    <a:pt x="1230022" y="923802"/>
                  </a:lnTo>
                  <a:lnTo>
                    <a:pt x="1236236" y="923802"/>
                  </a:lnTo>
                  <a:lnTo>
                    <a:pt x="1242344" y="923802"/>
                  </a:lnTo>
                  <a:lnTo>
                    <a:pt x="1242344" y="917481"/>
                  </a:lnTo>
                  <a:lnTo>
                    <a:pt x="1248451" y="917481"/>
                  </a:lnTo>
                  <a:lnTo>
                    <a:pt x="1248451" y="904730"/>
                  </a:lnTo>
                  <a:lnTo>
                    <a:pt x="1254665" y="904730"/>
                  </a:lnTo>
                  <a:lnTo>
                    <a:pt x="1260773" y="904730"/>
                  </a:lnTo>
                  <a:lnTo>
                    <a:pt x="1266987" y="904730"/>
                  </a:lnTo>
                  <a:lnTo>
                    <a:pt x="1266987" y="901516"/>
                  </a:lnTo>
                  <a:lnTo>
                    <a:pt x="1273094" y="901516"/>
                  </a:lnTo>
                  <a:lnTo>
                    <a:pt x="1273094" y="898302"/>
                  </a:lnTo>
                  <a:lnTo>
                    <a:pt x="1279202" y="898302"/>
                  </a:lnTo>
                  <a:lnTo>
                    <a:pt x="1285416" y="898302"/>
                  </a:lnTo>
                  <a:lnTo>
                    <a:pt x="1291523" y="898302"/>
                  </a:lnTo>
                  <a:lnTo>
                    <a:pt x="1291523" y="895087"/>
                  </a:lnTo>
                  <a:lnTo>
                    <a:pt x="1297738" y="895087"/>
                  </a:lnTo>
                  <a:lnTo>
                    <a:pt x="1303845" y="895087"/>
                  </a:lnTo>
                  <a:lnTo>
                    <a:pt x="1309952" y="895087"/>
                  </a:lnTo>
                  <a:lnTo>
                    <a:pt x="1316167" y="895087"/>
                  </a:lnTo>
                  <a:lnTo>
                    <a:pt x="1316167" y="891873"/>
                  </a:lnTo>
                  <a:lnTo>
                    <a:pt x="1365346" y="891873"/>
                  </a:lnTo>
                  <a:lnTo>
                    <a:pt x="1365346" y="888552"/>
                  </a:lnTo>
                  <a:lnTo>
                    <a:pt x="1371453" y="888552"/>
                  </a:lnTo>
                  <a:lnTo>
                    <a:pt x="1371453" y="885337"/>
                  </a:lnTo>
                  <a:lnTo>
                    <a:pt x="1377668" y="885337"/>
                  </a:lnTo>
                  <a:lnTo>
                    <a:pt x="1383775" y="885337"/>
                  </a:lnTo>
                  <a:lnTo>
                    <a:pt x="1383775" y="882016"/>
                  </a:lnTo>
                  <a:lnTo>
                    <a:pt x="1389882" y="882016"/>
                  </a:lnTo>
                  <a:lnTo>
                    <a:pt x="1396097" y="882016"/>
                  </a:lnTo>
                  <a:lnTo>
                    <a:pt x="1396097" y="878694"/>
                  </a:lnTo>
                  <a:lnTo>
                    <a:pt x="1402204" y="878694"/>
                  </a:lnTo>
                  <a:lnTo>
                    <a:pt x="1402204" y="875373"/>
                  </a:lnTo>
                  <a:lnTo>
                    <a:pt x="1408418" y="875373"/>
                  </a:lnTo>
                  <a:lnTo>
                    <a:pt x="1408418" y="872158"/>
                  </a:lnTo>
                  <a:lnTo>
                    <a:pt x="1414525" y="872158"/>
                  </a:lnTo>
                  <a:lnTo>
                    <a:pt x="1420633" y="872158"/>
                  </a:lnTo>
                  <a:lnTo>
                    <a:pt x="1420633" y="868837"/>
                  </a:lnTo>
                  <a:lnTo>
                    <a:pt x="1426847" y="868837"/>
                  </a:lnTo>
                  <a:lnTo>
                    <a:pt x="1426847" y="858872"/>
                  </a:lnTo>
                  <a:lnTo>
                    <a:pt x="1432954" y="858872"/>
                  </a:lnTo>
                  <a:lnTo>
                    <a:pt x="1432954" y="855551"/>
                  </a:lnTo>
                  <a:lnTo>
                    <a:pt x="1439169" y="855551"/>
                  </a:lnTo>
                  <a:lnTo>
                    <a:pt x="1439169" y="852122"/>
                  </a:lnTo>
                  <a:lnTo>
                    <a:pt x="1445276" y="852122"/>
                  </a:lnTo>
                  <a:lnTo>
                    <a:pt x="1451383" y="852122"/>
                  </a:lnTo>
                  <a:lnTo>
                    <a:pt x="1457598" y="852122"/>
                  </a:lnTo>
                  <a:lnTo>
                    <a:pt x="1457598" y="848801"/>
                  </a:lnTo>
                  <a:lnTo>
                    <a:pt x="1463705" y="848801"/>
                  </a:lnTo>
                  <a:lnTo>
                    <a:pt x="1469919" y="848801"/>
                  </a:lnTo>
                  <a:lnTo>
                    <a:pt x="1469919" y="845479"/>
                  </a:lnTo>
                  <a:lnTo>
                    <a:pt x="1476027" y="845479"/>
                  </a:lnTo>
                  <a:lnTo>
                    <a:pt x="1482134" y="845479"/>
                  </a:lnTo>
                  <a:lnTo>
                    <a:pt x="1488348" y="845479"/>
                  </a:lnTo>
                  <a:lnTo>
                    <a:pt x="1488348" y="842051"/>
                  </a:lnTo>
                  <a:lnTo>
                    <a:pt x="1525206" y="842051"/>
                  </a:lnTo>
                  <a:lnTo>
                    <a:pt x="1525206" y="835301"/>
                  </a:lnTo>
                  <a:lnTo>
                    <a:pt x="1562171" y="835301"/>
                  </a:lnTo>
                  <a:lnTo>
                    <a:pt x="1562171" y="828443"/>
                  </a:lnTo>
                  <a:lnTo>
                    <a:pt x="1568278" y="828443"/>
                  </a:lnTo>
                  <a:lnTo>
                    <a:pt x="1568278" y="825015"/>
                  </a:lnTo>
                  <a:lnTo>
                    <a:pt x="1574386" y="825015"/>
                  </a:lnTo>
                  <a:lnTo>
                    <a:pt x="1574386" y="821586"/>
                  </a:lnTo>
                  <a:lnTo>
                    <a:pt x="1580600" y="821586"/>
                  </a:lnTo>
                  <a:lnTo>
                    <a:pt x="1586707" y="821586"/>
                  </a:lnTo>
                  <a:lnTo>
                    <a:pt x="1586707" y="814729"/>
                  </a:lnTo>
                  <a:lnTo>
                    <a:pt x="1592922" y="814729"/>
                  </a:lnTo>
                  <a:lnTo>
                    <a:pt x="1592922" y="807871"/>
                  </a:lnTo>
                  <a:lnTo>
                    <a:pt x="1599029" y="807871"/>
                  </a:lnTo>
                  <a:lnTo>
                    <a:pt x="1605136" y="807871"/>
                  </a:lnTo>
                  <a:lnTo>
                    <a:pt x="1605136" y="801014"/>
                  </a:lnTo>
                  <a:lnTo>
                    <a:pt x="1611351" y="801014"/>
                  </a:lnTo>
                  <a:lnTo>
                    <a:pt x="1611351" y="794157"/>
                  </a:lnTo>
                  <a:lnTo>
                    <a:pt x="1623672" y="794157"/>
                  </a:lnTo>
                  <a:lnTo>
                    <a:pt x="1629779" y="794157"/>
                  </a:lnTo>
                  <a:lnTo>
                    <a:pt x="1629779" y="783764"/>
                  </a:lnTo>
                  <a:lnTo>
                    <a:pt x="1635887" y="783764"/>
                  </a:lnTo>
                  <a:lnTo>
                    <a:pt x="1672852" y="783764"/>
                  </a:lnTo>
                  <a:lnTo>
                    <a:pt x="1672852" y="776799"/>
                  </a:lnTo>
                  <a:lnTo>
                    <a:pt x="1678959" y="776799"/>
                  </a:lnTo>
                  <a:lnTo>
                    <a:pt x="1678959" y="773371"/>
                  </a:lnTo>
                  <a:lnTo>
                    <a:pt x="1685173" y="773371"/>
                  </a:lnTo>
                  <a:lnTo>
                    <a:pt x="1685173" y="762871"/>
                  </a:lnTo>
                  <a:lnTo>
                    <a:pt x="1691281" y="762871"/>
                  </a:lnTo>
                  <a:lnTo>
                    <a:pt x="1691281" y="759335"/>
                  </a:lnTo>
                  <a:lnTo>
                    <a:pt x="1697388" y="759335"/>
                  </a:lnTo>
                  <a:lnTo>
                    <a:pt x="1703602" y="759335"/>
                  </a:lnTo>
                  <a:lnTo>
                    <a:pt x="1709709" y="759335"/>
                  </a:lnTo>
                  <a:lnTo>
                    <a:pt x="1709709" y="755906"/>
                  </a:lnTo>
                  <a:lnTo>
                    <a:pt x="1715924" y="755906"/>
                  </a:lnTo>
                  <a:lnTo>
                    <a:pt x="1722031" y="755906"/>
                  </a:lnTo>
                  <a:lnTo>
                    <a:pt x="1728138" y="755906"/>
                  </a:lnTo>
                  <a:lnTo>
                    <a:pt x="1734353" y="755906"/>
                  </a:lnTo>
                  <a:lnTo>
                    <a:pt x="1734353" y="752370"/>
                  </a:lnTo>
                  <a:lnTo>
                    <a:pt x="1740460" y="752370"/>
                  </a:lnTo>
                  <a:lnTo>
                    <a:pt x="1746674" y="752370"/>
                  </a:lnTo>
                  <a:lnTo>
                    <a:pt x="1746674" y="748835"/>
                  </a:lnTo>
                  <a:lnTo>
                    <a:pt x="1783532" y="748835"/>
                  </a:lnTo>
                  <a:lnTo>
                    <a:pt x="1783532" y="745192"/>
                  </a:lnTo>
                  <a:lnTo>
                    <a:pt x="1789640" y="745192"/>
                  </a:lnTo>
                  <a:lnTo>
                    <a:pt x="1789640" y="741656"/>
                  </a:lnTo>
                  <a:lnTo>
                    <a:pt x="1795854" y="741656"/>
                  </a:lnTo>
                  <a:lnTo>
                    <a:pt x="1801961" y="741656"/>
                  </a:lnTo>
                  <a:lnTo>
                    <a:pt x="1808176" y="741656"/>
                  </a:lnTo>
                  <a:lnTo>
                    <a:pt x="1808176" y="738120"/>
                  </a:lnTo>
                  <a:lnTo>
                    <a:pt x="1814283" y="738120"/>
                  </a:lnTo>
                  <a:lnTo>
                    <a:pt x="1820390" y="738120"/>
                  </a:lnTo>
                  <a:lnTo>
                    <a:pt x="1820390" y="730941"/>
                  </a:lnTo>
                  <a:lnTo>
                    <a:pt x="1826604" y="730941"/>
                  </a:lnTo>
                  <a:lnTo>
                    <a:pt x="1832712" y="730941"/>
                  </a:lnTo>
                  <a:lnTo>
                    <a:pt x="1832712" y="727406"/>
                  </a:lnTo>
                  <a:lnTo>
                    <a:pt x="1845033" y="727406"/>
                  </a:lnTo>
                  <a:lnTo>
                    <a:pt x="1845033" y="723763"/>
                  </a:lnTo>
                  <a:lnTo>
                    <a:pt x="1851141" y="723763"/>
                  </a:lnTo>
                  <a:lnTo>
                    <a:pt x="1851141" y="720120"/>
                  </a:lnTo>
                  <a:lnTo>
                    <a:pt x="1857355" y="720120"/>
                  </a:lnTo>
                  <a:lnTo>
                    <a:pt x="1857355" y="716584"/>
                  </a:lnTo>
                  <a:lnTo>
                    <a:pt x="1888106" y="716584"/>
                  </a:lnTo>
                  <a:lnTo>
                    <a:pt x="1888106" y="712941"/>
                  </a:lnTo>
                  <a:lnTo>
                    <a:pt x="1894213" y="712941"/>
                  </a:lnTo>
                  <a:lnTo>
                    <a:pt x="1894213" y="705655"/>
                  </a:lnTo>
                  <a:lnTo>
                    <a:pt x="1900427" y="705655"/>
                  </a:lnTo>
                  <a:lnTo>
                    <a:pt x="1906535" y="705655"/>
                  </a:lnTo>
                  <a:lnTo>
                    <a:pt x="1912642" y="705655"/>
                  </a:lnTo>
                  <a:lnTo>
                    <a:pt x="1918856" y="705655"/>
                  </a:lnTo>
                  <a:lnTo>
                    <a:pt x="1918856" y="702012"/>
                  </a:lnTo>
                  <a:lnTo>
                    <a:pt x="1924963" y="702012"/>
                  </a:lnTo>
                  <a:lnTo>
                    <a:pt x="1931178" y="702012"/>
                  </a:lnTo>
                  <a:lnTo>
                    <a:pt x="1937285" y="702012"/>
                  </a:lnTo>
                  <a:lnTo>
                    <a:pt x="1943392" y="702012"/>
                  </a:lnTo>
                  <a:lnTo>
                    <a:pt x="1943392" y="698369"/>
                  </a:lnTo>
                  <a:lnTo>
                    <a:pt x="1949607" y="698369"/>
                  </a:lnTo>
                  <a:lnTo>
                    <a:pt x="1955714" y="698369"/>
                  </a:lnTo>
                  <a:lnTo>
                    <a:pt x="1961928" y="698369"/>
                  </a:lnTo>
                  <a:lnTo>
                    <a:pt x="1968036" y="698369"/>
                  </a:lnTo>
                  <a:lnTo>
                    <a:pt x="1968036" y="690976"/>
                  </a:lnTo>
                  <a:lnTo>
                    <a:pt x="2004893" y="690976"/>
                  </a:lnTo>
                  <a:lnTo>
                    <a:pt x="2004893" y="687226"/>
                  </a:lnTo>
                  <a:lnTo>
                    <a:pt x="2011108" y="687226"/>
                  </a:lnTo>
                  <a:lnTo>
                    <a:pt x="2011108" y="683583"/>
                  </a:lnTo>
                  <a:lnTo>
                    <a:pt x="2017215" y="683583"/>
                  </a:lnTo>
                  <a:lnTo>
                    <a:pt x="2023430" y="683583"/>
                  </a:lnTo>
                  <a:lnTo>
                    <a:pt x="2023430" y="679833"/>
                  </a:lnTo>
                  <a:lnTo>
                    <a:pt x="2029537" y="679833"/>
                  </a:lnTo>
                  <a:lnTo>
                    <a:pt x="2035644" y="679833"/>
                  </a:lnTo>
                  <a:lnTo>
                    <a:pt x="2035644" y="676083"/>
                  </a:lnTo>
                  <a:lnTo>
                    <a:pt x="2041858" y="676083"/>
                  </a:lnTo>
                  <a:lnTo>
                    <a:pt x="2047966" y="676083"/>
                  </a:lnTo>
                  <a:lnTo>
                    <a:pt x="2047966" y="672333"/>
                  </a:lnTo>
                  <a:lnTo>
                    <a:pt x="2054180" y="672333"/>
                  </a:lnTo>
                  <a:lnTo>
                    <a:pt x="2054180" y="668583"/>
                  </a:lnTo>
                  <a:lnTo>
                    <a:pt x="2060287" y="668583"/>
                  </a:lnTo>
                  <a:lnTo>
                    <a:pt x="2066395" y="668583"/>
                  </a:lnTo>
                  <a:lnTo>
                    <a:pt x="2072609" y="668583"/>
                  </a:lnTo>
                  <a:lnTo>
                    <a:pt x="2072609" y="664833"/>
                  </a:lnTo>
                  <a:lnTo>
                    <a:pt x="2078716" y="664833"/>
                  </a:lnTo>
                  <a:lnTo>
                    <a:pt x="2084931" y="664833"/>
                  </a:lnTo>
                  <a:lnTo>
                    <a:pt x="2084931" y="661083"/>
                  </a:lnTo>
                  <a:lnTo>
                    <a:pt x="2097145" y="661083"/>
                  </a:lnTo>
                  <a:lnTo>
                    <a:pt x="2103360" y="661083"/>
                  </a:lnTo>
                  <a:lnTo>
                    <a:pt x="2109467" y="661083"/>
                  </a:lnTo>
                  <a:lnTo>
                    <a:pt x="2109467" y="657333"/>
                  </a:lnTo>
                  <a:lnTo>
                    <a:pt x="2115681" y="657333"/>
                  </a:lnTo>
                  <a:lnTo>
                    <a:pt x="2121788" y="657333"/>
                  </a:lnTo>
                  <a:lnTo>
                    <a:pt x="2127896" y="657333"/>
                  </a:lnTo>
                  <a:lnTo>
                    <a:pt x="2127896" y="645869"/>
                  </a:lnTo>
                  <a:lnTo>
                    <a:pt x="2134110" y="645869"/>
                  </a:lnTo>
                  <a:lnTo>
                    <a:pt x="2134110" y="642118"/>
                  </a:lnTo>
                  <a:lnTo>
                    <a:pt x="2146432" y="642118"/>
                  </a:lnTo>
                  <a:lnTo>
                    <a:pt x="2146432" y="638261"/>
                  </a:lnTo>
                  <a:lnTo>
                    <a:pt x="2152539" y="638261"/>
                  </a:lnTo>
                  <a:lnTo>
                    <a:pt x="2158646" y="638261"/>
                  </a:lnTo>
                  <a:lnTo>
                    <a:pt x="2158646" y="634404"/>
                  </a:lnTo>
                  <a:lnTo>
                    <a:pt x="2164861" y="634404"/>
                  </a:lnTo>
                  <a:lnTo>
                    <a:pt x="2170968" y="634404"/>
                  </a:lnTo>
                  <a:lnTo>
                    <a:pt x="2170968" y="630654"/>
                  </a:lnTo>
                  <a:lnTo>
                    <a:pt x="2177182" y="630654"/>
                  </a:lnTo>
                  <a:lnTo>
                    <a:pt x="2183290" y="630654"/>
                  </a:lnTo>
                  <a:lnTo>
                    <a:pt x="2183290" y="626797"/>
                  </a:lnTo>
                  <a:lnTo>
                    <a:pt x="2189397" y="626797"/>
                  </a:lnTo>
                  <a:lnTo>
                    <a:pt x="2189397" y="619082"/>
                  </a:lnTo>
                  <a:lnTo>
                    <a:pt x="2195611" y="619082"/>
                  </a:lnTo>
                  <a:lnTo>
                    <a:pt x="2195611" y="615118"/>
                  </a:lnTo>
                  <a:lnTo>
                    <a:pt x="2201718" y="615118"/>
                  </a:lnTo>
                  <a:lnTo>
                    <a:pt x="2238683" y="615118"/>
                  </a:lnTo>
                  <a:lnTo>
                    <a:pt x="2238683" y="611261"/>
                  </a:lnTo>
                  <a:lnTo>
                    <a:pt x="2244791" y="611261"/>
                  </a:lnTo>
                  <a:lnTo>
                    <a:pt x="2244791" y="607296"/>
                  </a:lnTo>
                  <a:lnTo>
                    <a:pt x="2250898" y="607296"/>
                  </a:lnTo>
                  <a:lnTo>
                    <a:pt x="2257112" y="607296"/>
                  </a:lnTo>
                  <a:lnTo>
                    <a:pt x="2263220" y="607296"/>
                  </a:lnTo>
                  <a:lnTo>
                    <a:pt x="2263220" y="603439"/>
                  </a:lnTo>
                  <a:lnTo>
                    <a:pt x="2373900" y="603439"/>
                  </a:lnTo>
                  <a:lnTo>
                    <a:pt x="2373900" y="595296"/>
                  </a:lnTo>
                  <a:lnTo>
                    <a:pt x="2380115" y="595296"/>
                  </a:lnTo>
                  <a:lnTo>
                    <a:pt x="2386222" y="595296"/>
                  </a:lnTo>
                  <a:lnTo>
                    <a:pt x="2392436" y="595296"/>
                  </a:lnTo>
                  <a:lnTo>
                    <a:pt x="2398544" y="595296"/>
                  </a:lnTo>
                  <a:lnTo>
                    <a:pt x="2398544" y="587046"/>
                  </a:lnTo>
                  <a:lnTo>
                    <a:pt x="2404651" y="587046"/>
                  </a:lnTo>
                  <a:lnTo>
                    <a:pt x="2404651" y="582974"/>
                  </a:lnTo>
                  <a:lnTo>
                    <a:pt x="2410865" y="582974"/>
                  </a:lnTo>
                  <a:lnTo>
                    <a:pt x="2416972" y="582974"/>
                  </a:lnTo>
                  <a:lnTo>
                    <a:pt x="2416972" y="578903"/>
                  </a:lnTo>
                  <a:lnTo>
                    <a:pt x="2423187" y="578903"/>
                  </a:lnTo>
                  <a:lnTo>
                    <a:pt x="2466152" y="578903"/>
                  </a:lnTo>
                  <a:lnTo>
                    <a:pt x="2466152" y="566367"/>
                  </a:lnTo>
                  <a:lnTo>
                    <a:pt x="2472366" y="566367"/>
                  </a:lnTo>
                  <a:lnTo>
                    <a:pt x="2472366" y="562188"/>
                  </a:lnTo>
                  <a:lnTo>
                    <a:pt x="2478474" y="562188"/>
                  </a:lnTo>
                  <a:lnTo>
                    <a:pt x="2478474" y="558010"/>
                  </a:lnTo>
                  <a:lnTo>
                    <a:pt x="2484688" y="558010"/>
                  </a:lnTo>
                  <a:lnTo>
                    <a:pt x="2490795" y="558010"/>
                  </a:lnTo>
                  <a:lnTo>
                    <a:pt x="2490795" y="553831"/>
                  </a:lnTo>
                  <a:lnTo>
                    <a:pt x="2496902" y="553831"/>
                  </a:lnTo>
                  <a:lnTo>
                    <a:pt x="2496902" y="549652"/>
                  </a:lnTo>
                  <a:lnTo>
                    <a:pt x="2503117" y="549652"/>
                  </a:lnTo>
                  <a:lnTo>
                    <a:pt x="2509224" y="549652"/>
                  </a:lnTo>
                  <a:lnTo>
                    <a:pt x="2509224" y="545474"/>
                  </a:lnTo>
                  <a:lnTo>
                    <a:pt x="2515439" y="545474"/>
                  </a:lnTo>
                  <a:lnTo>
                    <a:pt x="2521546" y="545474"/>
                  </a:lnTo>
                  <a:lnTo>
                    <a:pt x="2521546" y="541188"/>
                  </a:lnTo>
                  <a:lnTo>
                    <a:pt x="2527653" y="541188"/>
                  </a:lnTo>
                  <a:lnTo>
                    <a:pt x="2527653" y="537009"/>
                  </a:lnTo>
                  <a:lnTo>
                    <a:pt x="2533867" y="537009"/>
                  </a:lnTo>
                  <a:lnTo>
                    <a:pt x="2589154" y="537009"/>
                  </a:lnTo>
                  <a:lnTo>
                    <a:pt x="2589154" y="532724"/>
                  </a:lnTo>
                  <a:lnTo>
                    <a:pt x="2595369" y="532724"/>
                  </a:lnTo>
                  <a:lnTo>
                    <a:pt x="2595369" y="528438"/>
                  </a:lnTo>
                  <a:lnTo>
                    <a:pt x="2601476" y="528438"/>
                  </a:lnTo>
                  <a:lnTo>
                    <a:pt x="2607690" y="528438"/>
                  </a:lnTo>
                  <a:lnTo>
                    <a:pt x="2607690" y="524045"/>
                  </a:lnTo>
                  <a:lnTo>
                    <a:pt x="2613797" y="524045"/>
                  </a:lnTo>
                  <a:lnTo>
                    <a:pt x="2619905" y="524045"/>
                  </a:lnTo>
                  <a:lnTo>
                    <a:pt x="2626119" y="524045"/>
                  </a:lnTo>
                  <a:lnTo>
                    <a:pt x="2632226" y="524045"/>
                  </a:lnTo>
                  <a:lnTo>
                    <a:pt x="2632226" y="515366"/>
                  </a:lnTo>
                  <a:lnTo>
                    <a:pt x="2638441" y="515366"/>
                  </a:lnTo>
                  <a:lnTo>
                    <a:pt x="2644548" y="515366"/>
                  </a:lnTo>
                  <a:lnTo>
                    <a:pt x="2650655" y="515366"/>
                  </a:lnTo>
                  <a:lnTo>
                    <a:pt x="2650655" y="497901"/>
                  </a:lnTo>
                  <a:lnTo>
                    <a:pt x="2656870" y="497901"/>
                  </a:lnTo>
                  <a:lnTo>
                    <a:pt x="2656870" y="489116"/>
                  </a:lnTo>
                  <a:lnTo>
                    <a:pt x="2662977" y="489116"/>
                  </a:lnTo>
                  <a:lnTo>
                    <a:pt x="2693728" y="489116"/>
                  </a:lnTo>
                  <a:lnTo>
                    <a:pt x="2693728" y="480330"/>
                  </a:lnTo>
                  <a:lnTo>
                    <a:pt x="2699942" y="480330"/>
                  </a:lnTo>
                  <a:lnTo>
                    <a:pt x="2706049" y="480330"/>
                  </a:lnTo>
                  <a:lnTo>
                    <a:pt x="2712156" y="480330"/>
                  </a:lnTo>
                  <a:lnTo>
                    <a:pt x="2718371" y="480330"/>
                  </a:lnTo>
                  <a:lnTo>
                    <a:pt x="2718371" y="475937"/>
                  </a:lnTo>
                  <a:lnTo>
                    <a:pt x="2724478" y="475937"/>
                  </a:lnTo>
                  <a:lnTo>
                    <a:pt x="2730692" y="475937"/>
                  </a:lnTo>
                  <a:lnTo>
                    <a:pt x="2730692" y="467044"/>
                  </a:lnTo>
                  <a:lnTo>
                    <a:pt x="2736800" y="467044"/>
                  </a:lnTo>
                  <a:lnTo>
                    <a:pt x="2736800" y="462544"/>
                  </a:lnTo>
                  <a:lnTo>
                    <a:pt x="2742907" y="462544"/>
                  </a:lnTo>
                  <a:lnTo>
                    <a:pt x="2742907" y="458151"/>
                  </a:lnTo>
                  <a:lnTo>
                    <a:pt x="2749121" y="458151"/>
                  </a:lnTo>
                  <a:lnTo>
                    <a:pt x="2755229" y="458151"/>
                  </a:lnTo>
                  <a:lnTo>
                    <a:pt x="2761443" y="458151"/>
                  </a:lnTo>
                  <a:lnTo>
                    <a:pt x="2767550" y="458151"/>
                  </a:lnTo>
                  <a:lnTo>
                    <a:pt x="2767550" y="453651"/>
                  </a:lnTo>
                  <a:lnTo>
                    <a:pt x="2810623" y="453651"/>
                  </a:lnTo>
                  <a:lnTo>
                    <a:pt x="2810623" y="449151"/>
                  </a:lnTo>
                  <a:lnTo>
                    <a:pt x="2816730" y="449151"/>
                  </a:lnTo>
                  <a:lnTo>
                    <a:pt x="2822944" y="449151"/>
                  </a:lnTo>
                  <a:lnTo>
                    <a:pt x="2822944" y="444543"/>
                  </a:lnTo>
                  <a:lnTo>
                    <a:pt x="2829051" y="444543"/>
                  </a:lnTo>
                  <a:lnTo>
                    <a:pt x="2829051" y="440043"/>
                  </a:lnTo>
                  <a:lnTo>
                    <a:pt x="2835159" y="440043"/>
                  </a:lnTo>
                  <a:lnTo>
                    <a:pt x="2841373" y="440043"/>
                  </a:lnTo>
                  <a:lnTo>
                    <a:pt x="2847480" y="440043"/>
                  </a:lnTo>
                  <a:lnTo>
                    <a:pt x="2853695" y="440043"/>
                  </a:lnTo>
                  <a:lnTo>
                    <a:pt x="2853695" y="435436"/>
                  </a:lnTo>
                  <a:lnTo>
                    <a:pt x="2859802" y="435436"/>
                  </a:lnTo>
                  <a:lnTo>
                    <a:pt x="2865909" y="435436"/>
                  </a:lnTo>
                  <a:lnTo>
                    <a:pt x="2865909" y="430829"/>
                  </a:lnTo>
                  <a:lnTo>
                    <a:pt x="2933625" y="430829"/>
                  </a:lnTo>
                  <a:lnTo>
                    <a:pt x="2933625" y="426222"/>
                  </a:lnTo>
                  <a:lnTo>
                    <a:pt x="2939732" y="426222"/>
                  </a:lnTo>
                  <a:lnTo>
                    <a:pt x="2945946" y="426222"/>
                  </a:lnTo>
                  <a:lnTo>
                    <a:pt x="2952054" y="426222"/>
                  </a:lnTo>
                  <a:lnTo>
                    <a:pt x="2958161" y="426222"/>
                  </a:lnTo>
                  <a:lnTo>
                    <a:pt x="2958161" y="421507"/>
                  </a:lnTo>
                  <a:lnTo>
                    <a:pt x="2988912" y="421507"/>
                  </a:lnTo>
                  <a:lnTo>
                    <a:pt x="2988912" y="416686"/>
                  </a:lnTo>
                  <a:lnTo>
                    <a:pt x="2995126" y="416686"/>
                  </a:lnTo>
                  <a:lnTo>
                    <a:pt x="2995126" y="411971"/>
                  </a:lnTo>
                  <a:lnTo>
                    <a:pt x="3001233" y="411971"/>
                  </a:lnTo>
                  <a:lnTo>
                    <a:pt x="3007448" y="411971"/>
                  </a:lnTo>
                  <a:lnTo>
                    <a:pt x="3013555" y="411971"/>
                  </a:lnTo>
                  <a:lnTo>
                    <a:pt x="3019662" y="411971"/>
                  </a:lnTo>
                  <a:lnTo>
                    <a:pt x="3025876" y="411971"/>
                  </a:lnTo>
                  <a:lnTo>
                    <a:pt x="3025876" y="407150"/>
                  </a:lnTo>
                  <a:lnTo>
                    <a:pt x="3031984" y="407150"/>
                  </a:lnTo>
                  <a:lnTo>
                    <a:pt x="3038198" y="407150"/>
                  </a:lnTo>
                  <a:lnTo>
                    <a:pt x="3044305" y="407150"/>
                  </a:lnTo>
                  <a:lnTo>
                    <a:pt x="3050413" y="407150"/>
                  </a:lnTo>
                  <a:lnTo>
                    <a:pt x="3050413" y="402328"/>
                  </a:lnTo>
                  <a:lnTo>
                    <a:pt x="3056627" y="402328"/>
                  </a:lnTo>
                  <a:lnTo>
                    <a:pt x="3062734" y="402328"/>
                  </a:lnTo>
                  <a:lnTo>
                    <a:pt x="3068949" y="402328"/>
                  </a:lnTo>
                  <a:lnTo>
                    <a:pt x="3075056" y="402328"/>
                  </a:lnTo>
                  <a:lnTo>
                    <a:pt x="3075056" y="382721"/>
                  </a:lnTo>
                  <a:lnTo>
                    <a:pt x="3081163" y="382721"/>
                  </a:lnTo>
                  <a:lnTo>
                    <a:pt x="3081163" y="368042"/>
                  </a:lnTo>
                  <a:lnTo>
                    <a:pt x="3093485" y="368042"/>
                  </a:lnTo>
                  <a:lnTo>
                    <a:pt x="3099699" y="368042"/>
                  </a:lnTo>
                  <a:lnTo>
                    <a:pt x="3105807" y="368042"/>
                  </a:lnTo>
                  <a:lnTo>
                    <a:pt x="3111914" y="368042"/>
                  </a:lnTo>
                  <a:lnTo>
                    <a:pt x="3111914" y="363113"/>
                  </a:lnTo>
                  <a:lnTo>
                    <a:pt x="3118128" y="363113"/>
                  </a:lnTo>
                  <a:lnTo>
                    <a:pt x="3118128" y="353149"/>
                  </a:lnTo>
                  <a:lnTo>
                    <a:pt x="3124235" y="353149"/>
                  </a:lnTo>
                  <a:lnTo>
                    <a:pt x="3185737" y="353149"/>
                  </a:lnTo>
                  <a:lnTo>
                    <a:pt x="3185737" y="348113"/>
                  </a:lnTo>
                  <a:lnTo>
                    <a:pt x="3191951" y="348113"/>
                  </a:lnTo>
                  <a:lnTo>
                    <a:pt x="3191951" y="342970"/>
                  </a:lnTo>
                  <a:lnTo>
                    <a:pt x="3198058" y="342970"/>
                  </a:lnTo>
                  <a:lnTo>
                    <a:pt x="3204165" y="342970"/>
                  </a:lnTo>
                  <a:lnTo>
                    <a:pt x="3210380" y="342970"/>
                  </a:lnTo>
                  <a:lnTo>
                    <a:pt x="3210380" y="332791"/>
                  </a:lnTo>
                  <a:lnTo>
                    <a:pt x="3259559" y="332791"/>
                  </a:lnTo>
                  <a:lnTo>
                    <a:pt x="3259559" y="327648"/>
                  </a:lnTo>
                  <a:lnTo>
                    <a:pt x="3265667" y="327648"/>
                  </a:lnTo>
                  <a:lnTo>
                    <a:pt x="3265667" y="322398"/>
                  </a:lnTo>
                  <a:lnTo>
                    <a:pt x="3271881" y="322398"/>
                  </a:lnTo>
                  <a:lnTo>
                    <a:pt x="3277988" y="322398"/>
                  </a:lnTo>
                  <a:lnTo>
                    <a:pt x="3284203" y="322398"/>
                  </a:lnTo>
                  <a:lnTo>
                    <a:pt x="3290310" y="322398"/>
                  </a:lnTo>
                  <a:lnTo>
                    <a:pt x="3290310" y="311898"/>
                  </a:lnTo>
                  <a:lnTo>
                    <a:pt x="3296417" y="311898"/>
                  </a:lnTo>
                  <a:lnTo>
                    <a:pt x="3296417" y="306648"/>
                  </a:lnTo>
                  <a:lnTo>
                    <a:pt x="3302632" y="306648"/>
                  </a:lnTo>
                  <a:lnTo>
                    <a:pt x="3345704" y="306648"/>
                  </a:lnTo>
                  <a:lnTo>
                    <a:pt x="3345704" y="295826"/>
                  </a:lnTo>
                  <a:lnTo>
                    <a:pt x="3382562" y="295826"/>
                  </a:lnTo>
                  <a:lnTo>
                    <a:pt x="3382562" y="279326"/>
                  </a:lnTo>
                  <a:lnTo>
                    <a:pt x="3388669" y="279326"/>
                  </a:lnTo>
                  <a:lnTo>
                    <a:pt x="3388669" y="273862"/>
                  </a:lnTo>
                  <a:lnTo>
                    <a:pt x="3394883" y="273862"/>
                  </a:lnTo>
                  <a:lnTo>
                    <a:pt x="3400991" y="273862"/>
                  </a:lnTo>
                  <a:lnTo>
                    <a:pt x="3407205" y="273862"/>
                  </a:lnTo>
                  <a:lnTo>
                    <a:pt x="3413312" y="273862"/>
                  </a:lnTo>
                  <a:lnTo>
                    <a:pt x="3413312" y="268290"/>
                  </a:lnTo>
                  <a:lnTo>
                    <a:pt x="3591708" y="268290"/>
                  </a:lnTo>
                  <a:lnTo>
                    <a:pt x="3591708" y="262397"/>
                  </a:lnTo>
                  <a:lnTo>
                    <a:pt x="3646995" y="262397"/>
                  </a:lnTo>
                  <a:lnTo>
                    <a:pt x="3646995" y="256290"/>
                  </a:lnTo>
                  <a:lnTo>
                    <a:pt x="3653209" y="256290"/>
                  </a:lnTo>
                  <a:lnTo>
                    <a:pt x="3653209" y="250183"/>
                  </a:lnTo>
                  <a:lnTo>
                    <a:pt x="3659317" y="250183"/>
                  </a:lnTo>
                  <a:lnTo>
                    <a:pt x="3733139" y="250183"/>
                  </a:lnTo>
                  <a:lnTo>
                    <a:pt x="3733139" y="231218"/>
                  </a:lnTo>
                  <a:lnTo>
                    <a:pt x="3739247" y="231218"/>
                  </a:lnTo>
                  <a:lnTo>
                    <a:pt x="3739247" y="218468"/>
                  </a:lnTo>
                  <a:lnTo>
                    <a:pt x="3745461" y="218468"/>
                  </a:lnTo>
                  <a:lnTo>
                    <a:pt x="3751568" y="218468"/>
                  </a:lnTo>
                  <a:lnTo>
                    <a:pt x="3757676" y="218468"/>
                  </a:lnTo>
                  <a:lnTo>
                    <a:pt x="3757676" y="212146"/>
                  </a:lnTo>
                  <a:lnTo>
                    <a:pt x="3763890" y="212146"/>
                  </a:lnTo>
                  <a:lnTo>
                    <a:pt x="3776212" y="212146"/>
                  </a:lnTo>
                  <a:lnTo>
                    <a:pt x="3776212" y="205718"/>
                  </a:lnTo>
                  <a:lnTo>
                    <a:pt x="3899214" y="205718"/>
                  </a:lnTo>
                  <a:lnTo>
                    <a:pt x="3899214" y="198860"/>
                  </a:lnTo>
                  <a:lnTo>
                    <a:pt x="3905321" y="198860"/>
                  </a:lnTo>
                  <a:lnTo>
                    <a:pt x="3911428" y="198860"/>
                  </a:lnTo>
                  <a:lnTo>
                    <a:pt x="3917643" y="198860"/>
                  </a:lnTo>
                  <a:lnTo>
                    <a:pt x="3923750" y="198860"/>
                  </a:lnTo>
                  <a:lnTo>
                    <a:pt x="3923750" y="191896"/>
                  </a:lnTo>
                  <a:lnTo>
                    <a:pt x="3960715" y="191896"/>
                  </a:lnTo>
                  <a:lnTo>
                    <a:pt x="3960715" y="184931"/>
                  </a:lnTo>
                  <a:lnTo>
                    <a:pt x="3966822" y="184931"/>
                  </a:lnTo>
                  <a:lnTo>
                    <a:pt x="3972930" y="184931"/>
                  </a:lnTo>
                  <a:lnTo>
                    <a:pt x="3979144" y="184931"/>
                  </a:lnTo>
                  <a:lnTo>
                    <a:pt x="3991466" y="184931"/>
                  </a:lnTo>
                  <a:lnTo>
                    <a:pt x="3991466" y="177860"/>
                  </a:lnTo>
                  <a:lnTo>
                    <a:pt x="3997573" y="177860"/>
                  </a:lnTo>
                  <a:lnTo>
                    <a:pt x="4003680" y="177860"/>
                  </a:lnTo>
                  <a:lnTo>
                    <a:pt x="4009895" y="177860"/>
                  </a:lnTo>
                  <a:lnTo>
                    <a:pt x="4009895" y="163610"/>
                  </a:lnTo>
                  <a:lnTo>
                    <a:pt x="4071396" y="163610"/>
                  </a:lnTo>
                  <a:lnTo>
                    <a:pt x="4071396" y="156431"/>
                  </a:lnTo>
                  <a:lnTo>
                    <a:pt x="4145218" y="156431"/>
                  </a:lnTo>
                  <a:lnTo>
                    <a:pt x="4145218" y="149038"/>
                  </a:lnTo>
                  <a:lnTo>
                    <a:pt x="4298971" y="149038"/>
                  </a:lnTo>
                  <a:lnTo>
                    <a:pt x="4298971" y="133181"/>
                  </a:lnTo>
                  <a:lnTo>
                    <a:pt x="4354258" y="133181"/>
                  </a:lnTo>
                  <a:lnTo>
                    <a:pt x="4354258" y="124930"/>
                  </a:lnTo>
                  <a:lnTo>
                    <a:pt x="4360472" y="124930"/>
                  </a:lnTo>
                  <a:lnTo>
                    <a:pt x="4366580" y="124930"/>
                  </a:lnTo>
                  <a:lnTo>
                    <a:pt x="4372687" y="124930"/>
                  </a:lnTo>
                  <a:lnTo>
                    <a:pt x="4378901" y="124930"/>
                  </a:lnTo>
                  <a:lnTo>
                    <a:pt x="4378901" y="100180"/>
                  </a:lnTo>
                  <a:lnTo>
                    <a:pt x="4458831" y="100180"/>
                  </a:lnTo>
                  <a:lnTo>
                    <a:pt x="4458831" y="91501"/>
                  </a:lnTo>
                  <a:lnTo>
                    <a:pt x="4520332" y="91501"/>
                  </a:lnTo>
                  <a:lnTo>
                    <a:pt x="4520332" y="82608"/>
                  </a:lnTo>
                  <a:lnTo>
                    <a:pt x="4526440" y="82608"/>
                  </a:lnTo>
                  <a:lnTo>
                    <a:pt x="4532654" y="82608"/>
                  </a:lnTo>
                  <a:lnTo>
                    <a:pt x="4538761" y="82608"/>
                  </a:lnTo>
                  <a:lnTo>
                    <a:pt x="4538761" y="73501"/>
                  </a:lnTo>
                  <a:lnTo>
                    <a:pt x="4551083" y="73501"/>
                  </a:lnTo>
                  <a:lnTo>
                    <a:pt x="4551083" y="55286"/>
                  </a:lnTo>
                  <a:lnTo>
                    <a:pt x="4557190" y="55286"/>
                  </a:lnTo>
                  <a:lnTo>
                    <a:pt x="4563405" y="55286"/>
                  </a:lnTo>
                  <a:lnTo>
                    <a:pt x="4569512" y="55286"/>
                  </a:lnTo>
                  <a:lnTo>
                    <a:pt x="4569512" y="9321"/>
                  </a:lnTo>
                  <a:lnTo>
                    <a:pt x="4575726" y="9321"/>
                  </a:lnTo>
                  <a:lnTo>
                    <a:pt x="4581834" y="9321"/>
                  </a:lnTo>
                  <a:lnTo>
                    <a:pt x="4594155" y="9321"/>
                  </a:lnTo>
                  <a:lnTo>
                    <a:pt x="4594155" y="0"/>
                  </a:lnTo>
                  <a:lnTo>
                    <a:pt x="4710943" y="0"/>
                  </a:lnTo>
                  <a:lnTo>
                    <a:pt x="4714050" y="0"/>
                  </a:lnTo>
                </a:path>
              </a:pathLst>
            </a:custGeom>
            <a:ln w="19050">
              <a:solidFill>
                <a:srgbClr val="619CFF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115" name="Title 1">
            <a:extLst>
              <a:ext uri="{FF2B5EF4-FFF2-40B4-BE49-F238E27FC236}">
                <a16:creationId xmlns:a16="http://schemas.microsoft.com/office/drawing/2014/main" id="{BE816F41-92C3-C36B-DECF-0F34C2C07202}"/>
              </a:ext>
            </a:extLst>
          </p:cNvPr>
          <p:cNvSpPr txBox="1">
            <a:spLocks/>
          </p:cNvSpPr>
          <p:nvPr/>
        </p:nvSpPr>
        <p:spPr>
          <a:xfrm>
            <a:off x="8031646" y="4597659"/>
            <a:ext cx="54864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/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27902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  <p:bldP spid="31" grpId="0"/>
      <p:bldP spid="52" grpId="0"/>
      <p:bldP spid="64" grpId="0"/>
      <p:bldP spid="65" grpId="0"/>
      <p:bldP spid="87" grpId="0"/>
      <p:bldP spid="93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3FBFD-8837-F3EB-4EA8-BF72B2DE2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1824B-542A-D37C-55C8-D54FFD5AA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2C93-A131-FF5C-5D0B-CD1CC956F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The current analysis of over 8,000 DCB devices is the largest study to date comparing different DCB products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The Prevail</a:t>
            </a:r>
            <a:r>
              <a:rPr lang="en-US" sz="2600" baseline="30000" dirty="0"/>
              <a:t>™</a:t>
            </a:r>
            <a:r>
              <a:rPr lang="en-US" sz="2600" dirty="0"/>
              <a:t> DCB had comparable outcomes with other contemporary DCB at 2 years, in an unrestricted, real-world patient population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/>
              <a:t>Subgroup analysis showed that outcomes were robust in a wide variety of patient and lesion complexities</a:t>
            </a:r>
          </a:p>
        </p:txBody>
      </p:sp>
    </p:spTree>
    <p:extLst>
      <p:ext uri="{BB962C8B-B14F-4D97-AF65-F5344CB8AC3E}">
        <p14:creationId xmlns:p14="http://schemas.microsoft.com/office/powerpoint/2010/main" val="381700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5CB6-4802-DC36-A8E9-0E399F05A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33" y="462337"/>
            <a:ext cx="11408595" cy="542475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en-US" sz="4100" b="1">
                <a:latin typeface="TradeGothic" pitchFamily="2" charset="0"/>
              </a:rPr>
              <a:t>Sacharias von Koch, MD</a:t>
            </a:r>
          </a:p>
          <a:p>
            <a:pPr>
              <a:buFont typeface="Arial" pitchFamily="34" charset="0"/>
              <a:buNone/>
            </a:pPr>
            <a:r>
              <a:rPr lang="en-US" sz="2400">
                <a:latin typeface="TradeGothic" pitchFamily="2" charset="0"/>
              </a:rPr>
              <a:t> </a:t>
            </a:r>
          </a:p>
          <a:p>
            <a:pPr>
              <a:buFont typeface="Arial" pitchFamily="34" charset="0"/>
              <a:buNone/>
            </a:pPr>
            <a:r>
              <a:rPr lang="en-US" sz="3100">
                <a:latin typeface="TradeGothic" pitchFamily="2" charset="0"/>
              </a:rPr>
              <a:t>Research Support:</a:t>
            </a:r>
          </a:p>
          <a:p>
            <a:pPr>
              <a:buFont typeface="Arial" pitchFamily="34" charset="0"/>
              <a:buNone/>
            </a:pPr>
            <a:r>
              <a:rPr lang="en-US" sz="3100">
                <a:latin typeface="TradeGothic" pitchFamily="2" charset="0"/>
              </a:rPr>
              <a:t>	Medtronic</a:t>
            </a:r>
          </a:p>
          <a:p>
            <a:pPr>
              <a:buFont typeface="Arial" pitchFamily="34" charset="0"/>
              <a:buNone/>
            </a:pPr>
            <a:endParaRPr lang="en-US" sz="3600">
              <a:latin typeface="TradeGothic" pitchFamily="2" charset="0"/>
            </a:endParaRPr>
          </a:p>
          <a:p>
            <a:pPr>
              <a:buFont typeface="Arial" pitchFamily="34" charset="0"/>
              <a:buNone/>
            </a:pPr>
            <a:endParaRPr lang="en-US" sz="3600">
              <a:latin typeface="TradeGothic" pitchFamily="2" charset="0"/>
            </a:endParaRPr>
          </a:p>
          <a:p>
            <a:pPr>
              <a:buFont typeface="Arial" pitchFamily="34" charset="0"/>
              <a:buNone/>
            </a:pPr>
            <a:br>
              <a:rPr lang="en-US" sz="3600">
                <a:latin typeface="TradeGothic" pitchFamily="2" charset="0"/>
              </a:rPr>
            </a:br>
            <a:endParaRPr lang="en-US" sz="2300">
              <a:latin typeface="TradeGoth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3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BA69F2-341E-5BDC-D7D2-4F2D1D8CD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6960-2172-3C68-802A-F2001A30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F50B3-8745-732D-8483-0D8491C13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85051" cy="39589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There are a variety of drug coated balloons (DCB) available in Europe, differing in their drug type (paclitaxel and sirolimus), coating technology and balloon design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 Sweden there are currently 5 frequently used DCB devices (Braun </a:t>
            </a:r>
            <a:r>
              <a:rPr lang="en-US" dirty="0" err="1"/>
              <a:t>SeQuent</a:t>
            </a:r>
            <a:r>
              <a:rPr lang="en-US" dirty="0"/>
              <a:t>® Please, Boston Scientific Agent™, </a:t>
            </a:r>
            <a:r>
              <a:rPr lang="en-US" dirty="0" err="1"/>
              <a:t>Biotronik</a:t>
            </a:r>
            <a:r>
              <a:rPr lang="en-US" dirty="0"/>
              <a:t> Pantera® Lux, </a:t>
            </a:r>
            <a:r>
              <a:rPr lang="en-US" dirty="0" err="1"/>
              <a:t>Selution</a:t>
            </a:r>
            <a:r>
              <a:rPr lang="en-US" dirty="0"/>
              <a:t>™ and Prevail™)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use of coronary DCB has been rapidly growing in a variety of lesion and patient populations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Studies have shown that there are clinical outcome differences among DCB</a:t>
            </a:r>
            <a:r>
              <a:rPr lang="en-US" baseline="30000" dirty="0"/>
              <a:t>1,2  </a:t>
            </a:r>
            <a:r>
              <a:rPr lang="en-US" dirty="0"/>
              <a:t>and thus, data for each DCB device are warranted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5357BD1-C5D9-0D22-6832-5621EABC1654}"/>
              </a:ext>
            </a:extLst>
          </p:cNvPr>
          <p:cNvSpPr txBox="1">
            <a:spLocks/>
          </p:cNvSpPr>
          <p:nvPr/>
        </p:nvSpPr>
        <p:spPr>
          <a:xfrm>
            <a:off x="2485795" y="6296025"/>
            <a:ext cx="9626628" cy="415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aseline="30000">
                <a:solidFill>
                  <a:schemeClr val="bg1"/>
                </a:solidFill>
              </a:rPr>
              <a:t>1</a:t>
            </a:r>
            <a:r>
              <a:rPr lang="en-US" sz="1000">
                <a:solidFill>
                  <a:schemeClr val="bg1"/>
                </a:solidFill>
              </a:rPr>
              <a:t> </a:t>
            </a:r>
            <a:r>
              <a:rPr lang="en-US" sz="1000" err="1">
                <a:solidFill>
                  <a:schemeClr val="bg1"/>
                </a:solidFill>
              </a:rPr>
              <a:t>Bondesson</a:t>
            </a:r>
            <a:r>
              <a:rPr lang="en-US" sz="1000">
                <a:solidFill>
                  <a:schemeClr val="bg1"/>
                </a:solidFill>
              </a:rPr>
              <a:t> P et al. </a:t>
            </a:r>
            <a:r>
              <a:rPr lang="en-US" sz="1000" i="1" err="1">
                <a:solidFill>
                  <a:schemeClr val="bg1"/>
                </a:solidFill>
              </a:rPr>
              <a:t>EuroIntervention</a:t>
            </a:r>
            <a:r>
              <a:rPr lang="en-US" sz="1000">
                <a:solidFill>
                  <a:schemeClr val="bg1"/>
                </a:solidFill>
              </a:rPr>
              <a:t> 2012;8:444-9.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aseline="30000">
                <a:solidFill>
                  <a:schemeClr val="bg1"/>
                </a:solidFill>
              </a:rPr>
              <a:t>2</a:t>
            </a:r>
            <a:r>
              <a:rPr lang="en-US" sz="1000">
                <a:solidFill>
                  <a:schemeClr val="bg1"/>
                </a:solidFill>
              </a:rPr>
              <a:t> </a:t>
            </a:r>
            <a:r>
              <a:rPr lang="da-DK" sz="1000">
                <a:solidFill>
                  <a:schemeClr val="bg1"/>
                </a:solidFill>
              </a:rPr>
              <a:t>Jeger RV, et al. </a:t>
            </a:r>
            <a:r>
              <a:rPr lang="da-DK" sz="1000" i="1">
                <a:solidFill>
                  <a:schemeClr val="bg1"/>
                </a:solidFill>
              </a:rPr>
              <a:t>JACC Cardiovasc Interv</a:t>
            </a:r>
            <a:r>
              <a:rPr lang="da-DK" sz="1000">
                <a:solidFill>
                  <a:schemeClr val="bg1"/>
                </a:solidFill>
              </a:rPr>
              <a:t>. 2020;13(12):1391-1402. </a:t>
            </a:r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3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F6299-E98A-8C31-EF86-DA4CB0394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86AD1-361B-CEA5-8F1B-C3870312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Prevail DCB (Medtronic)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08F74-6704-8681-EE56-E5E3CD677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985" y="2017638"/>
            <a:ext cx="7017532" cy="34986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The Prevail</a:t>
            </a:r>
            <a:r>
              <a:rPr lang="en-US" sz="2500" baseline="30000" dirty="0"/>
              <a:t>™</a:t>
            </a:r>
            <a:r>
              <a:rPr lang="en-US" sz="2500" dirty="0"/>
              <a:t> DCB was introduced in Sweden in 2021 and is now one of the most common DCB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This balloon utilizes paclitaxel with a target dose of 3.5 µg/mm</a:t>
            </a:r>
            <a:r>
              <a:rPr lang="en-US" sz="2500" baseline="30000" dirty="0"/>
              <a:t>2 </a:t>
            </a:r>
            <a:r>
              <a:rPr lang="en-US" sz="2500" dirty="0"/>
              <a:t>and urea as an excipient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500" dirty="0"/>
              <a:t>Drug formulation is applied using open coating technology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8C79FFF-ECEF-4A15-659D-755330D17500}"/>
              </a:ext>
            </a:extLst>
          </p:cNvPr>
          <p:cNvSpPr txBox="1">
            <a:spLocks/>
          </p:cNvSpPr>
          <p:nvPr/>
        </p:nvSpPr>
        <p:spPr>
          <a:xfrm>
            <a:off x="2485795" y="6432331"/>
            <a:ext cx="5998443" cy="34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Image source: Medtronic</a:t>
            </a:r>
          </a:p>
        </p:txBody>
      </p:sp>
      <p:pic>
        <p:nvPicPr>
          <p:cNvPr id="6" name="Picture 5" descr="A close-up of a device&#10;&#10;AI-generated content may be incorrect.">
            <a:extLst>
              <a:ext uri="{FF2B5EF4-FFF2-40B4-BE49-F238E27FC236}">
                <a16:creationId xmlns:a16="http://schemas.microsoft.com/office/drawing/2014/main" id="{29CD7143-F750-0469-39F4-946FF55C5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6" y="2096533"/>
            <a:ext cx="4399455" cy="2840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695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08249-1BA8-625A-3EAC-1160959F4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75D60-32E7-CF9F-B3AC-B75DB106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B0705-F6D6-905C-BA46-8D253892D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51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aim of this study is to describe the use of Prevail DCB compared with other, contemporary DCB, in a real-world clinical practice in Sweden.</a:t>
            </a:r>
          </a:p>
        </p:txBody>
      </p:sp>
    </p:spTree>
    <p:extLst>
      <p:ext uri="{BB962C8B-B14F-4D97-AF65-F5344CB8AC3E}">
        <p14:creationId xmlns:p14="http://schemas.microsoft.com/office/powerpoint/2010/main" val="276113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A35AB-A39C-482B-F84E-5CD370CD4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34269-F895-B4D1-6156-F8F87779C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Methods: SCAAR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5E52F-609E-0D1A-A4DA-D27819FD4ED9}"/>
              </a:ext>
            </a:extLst>
          </p:cNvPr>
          <p:cNvSpPr txBox="1">
            <a:spLocks noChangeArrowheads="1"/>
          </p:cNvSpPr>
          <p:nvPr/>
        </p:nvSpPr>
        <p:spPr>
          <a:xfrm>
            <a:off x="509251" y="1690565"/>
            <a:ext cx="6908636" cy="43194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/>
            <a:r>
              <a:rPr lang="en-US" sz="2500" b="1" noProof="0" dirty="0">
                <a:solidFill>
                  <a:srgbClr val="6B4893"/>
                </a:solidFill>
              </a:rPr>
              <a:t>Dataset</a:t>
            </a:r>
            <a:r>
              <a:rPr lang="en-US" sz="2500" noProof="0" dirty="0"/>
              <a:t>: </a:t>
            </a:r>
            <a:r>
              <a:rPr lang="en-US" sz="2500" dirty="0"/>
              <a:t>Swedish Coronary Angiography and Angioplasty Registry (SCAAR) </a:t>
            </a:r>
            <a:endParaRPr lang="en-US" dirty="0"/>
          </a:p>
          <a:p>
            <a:pPr marL="0" indent="0">
              <a:buNone/>
            </a:pPr>
            <a:endParaRPr lang="en-US" sz="2500" noProof="0" dirty="0">
              <a:solidFill>
                <a:schemeClr val="accent2"/>
              </a:solidFill>
            </a:endParaRPr>
          </a:p>
          <a:p>
            <a:pPr marL="213995" indent="-213995"/>
            <a:r>
              <a:rPr lang="en-US" sz="2500" b="1" noProof="0" dirty="0">
                <a:solidFill>
                  <a:srgbClr val="6B4893"/>
                </a:solidFill>
              </a:rPr>
              <a:t>Population</a:t>
            </a:r>
            <a:r>
              <a:rPr lang="en-US" sz="2500" noProof="0" dirty="0"/>
              <a:t>: </a:t>
            </a:r>
            <a:r>
              <a:rPr lang="en-US" sz="2500" dirty="0"/>
              <a:t>All</a:t>
            </a:r>
            <a:r>
              <a:rPr lang="en-US" sz="2500" noProof="0" dirty="0"/>
              <a:t> patients undergoing </a:t>
            </a:r>
            <a:r>
              <a:rPr lang="en-US" sz="2500" dirty="0"/>
              <a:t>PCI in Sweden are captured in this nationwide registry </a:t>
            </a:r>
          </a:p>
          <a:p>
            <a:pPr marL="213995" indent="-213995"/>
            <a:endParaRPr lang="en-US" sz="2500" dirty="0"/>
          </a:p>
          <a:p>
            <a:pPr marL="213995" indent="-213995"/>
            <a:r>
              <a:rPr lang="en-US" sz="2500" b="1" dirty="0">
                <a:solidFill>
                  <a:srgbClr val="6B4893"/>
                </a:solidFill>
              </a:rPr>
              <a:t>Study design</a:t>
            </a:r>
            <a:r>
              <a:rPr lang="en-US" sz="2500" dirty="0"/>
              <a:t>: Cohort study with patients treated with DCB with near complete follow-up of all patients  (&gt;99%)</a:t>
            </a:r>
          </a:p>
          <a:p>
            <a:pPr marL="213995" indent="-213995"/>
            <a:endParaRPr lang="en-US" sz="2500" dirty="0"/>
          </a:p>
          <a:p>
            <a:pPr marL="0" indent="0">
              <a:buNone/>
            </a:pPr>
            <a:endParaRPr lang="en-US" sz="2500" noProof="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846B447-C41D-A20D-C87C-54711E3D0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"/>
          <a:stretch/>
        </p:blipFill>
        <p:spPr>
          <a:xfrm>
            <a:off x="6988753" y="513458"/>
            <a:ext cx="5076204" cy="1028895"/>
          </a:xfrm>
          <a:prstGeom prst="rect">
            <a:avLst/>
          </a:prstGeom>
        </p:spPr>
      </p:pic>
      <p:pic>
        <p:nvPicPr>
          <p:cNvPr id="7" name="Bildobjekt 6" descr="En bild som visar karta, text&#10;&#10;AI-genererat innehåll kan vara felaktigt.">
            <a:extLst>
              <a:ext uri="{FF2B5EF4-FFF2-40B4-BE49-F238E27FC236}">
                <a16:creationId xmlns:a16="http://schemas.microsoft.com/office/drawing/2014/main" id="{222768DB-F019-E7EB-2CA2-627AB3DA0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57" y="1421028"/>
            <a:ext cx="2143555" cy="442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9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FC7DF-FC0A-7D7B-BF98-432B80F34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354C-CE70-31D2-8AC6-90FECF084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Methods: Current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6495D-4064-2C26-3B61-86939AE2E4D5}"/>
              </a:ext>
            </a:extLst>
          </p:cNvPr>
          <p:cNvSpPr txBox="1">
            <a:spLocks noChangeArrowheads="1"/>
          </p:cNvSpPr>
          <p:nvPr/>
        </p:nvSpPr>
        <p:spPr>
          <a:xfrm>
            <a:off x="509250" y="1690565"/>
            <a:ext cx="6678813" cy="449508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sz="2500" b="1" dirty="0">
                <a:solidFill>
                  <a:srgbClr val="6B4893"/>
                </a:solidFill>
              </a:rPr>
              <a:t>Study period</a:t>
            </a:r>
            <a:r>
              <a:rPr lang="en-US" sz="2500" dirty="0"/>
              <a:t>: 2/Aug/2021 – 16/May/2024 </a:t>
            </a:r>
          </a:p>
          <a:p>
            <a:pPr marL="0" indent="0">
              <a:buNone/>
            </a:pPr>
            <a:endParaRPr lang="en-US" sz="2500" b="1" dirty="0">
              <a:solidFill>
                <a:srgbClr val="6B4893"/>
              </a:solidFill>
            </a:endParaRPr>
          </a:p>
          <a:p>
            <a:pPr marL="214313" indent="-214313"/>
            <a:r>
              <a:rPr lang="en-US" sz="2500" b="1" noProof="0" dirty="0">
                <a:solidFill>
                  <a:srgbClr val="6B4893"/>
                </a:solidFill>
              </a:rPr>
              <a:t>Study population</a:t>
            </a:r>
            <a:r>
              <a:rPr lang="en-US" sz="2500" noProof="0" dirty="0"/>
              <a:t>: All patients undergoing  PCI with DCB were divided into two groups:</a:t>
            </a:r>
          </a:p>
          <a:p>
            <a:pPr marL="614363" lvl="1" indent="-214313"/>
            <a:r>
              <a:rPr lang="en-US" sz="2100" dirty="0"/>
              <a:t>Treated with Prevail DCB</a:t>
            </a:r>
          </a:p>
          <a:p>
            <a:pPr marL="614363" lvl="1" indent="-214313"/>
            <a:r>
              <a:rPr lang="en-US" sz="2100" noProof="0" dirty="0"/>
              <a:t>Treated with Other DCB </a:t>
            </a:r>
            <a:endParaRPr lang="en-US" sz="1700" noProof="0" dirty="0"/>
          </a:p>
          <a:p>
            <a:pPr marL="0" indent="0">
              <a:buNone/>
            </a:pPr>
            <a:endParaRPr lang="en-US" sz="2500" noProof="0" dirty="0"/>
          </a:p>
          <a:p>
            <a:pPr marL="214313" indent="-214313"/>
            <a:r>
              <a:rPr lang="en-US" sz="2500" b="1" noProof="0" dirty="0">
                <a:solidFill>
                  <a:srgbClr val="6B4893"/>
                </a:solidFill>
              </a:rPr>
              <a:t>Statistics</a:t>
            </a:r>
            <a:r>
              <a:rPr lang="en-US" sz="2500" noProof="0" dirty="0"/>
              <a:t>: Kaplan-Meier estimates and adjusted Cox regression through 2 years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46091-3A6C-DF2A-A65D-CC90AFF5D542}"/>
              </a:ext>
            </a:extLst>
          </p:cNvPr>
          <p:cNvGrpSpPr/>
          <p:nvPr/>
        </p:nvGrpSpPr>
        <p:grpSpPr>
          <a:xfrm>
            <a:off x="7263450" y="1981400"/>
            <a:ext cx="5027158" cy="3271592"/>
            <a:chOff x="7263450" y="1981400"/>
            <a:chExt cx="5027158" cy="32715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0ADC9C-7AEC-D414-2526-6C4E7DCE4638}"/>
                </a:ext>
              </a:extLst>
            </p:cNvPr>
            <p:cNvGrpSpPr/>
            <p:nvPr/>
          </p:nvGrpSpPr>
          <p:grpSpPr>
            <a:xfrm>
              <a:off x="7263450" y="3609025"/>
              <a:ext cx="3657600" cy="1643967"/>
              <a:chOff x="838200" y="3175775"/>
              <a:chExt cx="3657600" cy="164396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CAECEE-10E4-2CDB-DA06-7898353B2CAD}"/>
                  </a:ext>
                </a:extLst>
              </p:cNvPr>
              <p:cNvSpPr/>
              <p:nvPr/>
            </p:nvSpPr>
            <p:spPr>
              <a:xfrm>
                <a:off x="838200" y="3175775"/>
                <a:ext cx="3657600" cy="731520"/>
              </a:xfrm>
              <a:prstGeom prst="rect">
                <a:avLst/>
              </a:prstGeom>
              <a:solidFill>
                <a:srgbClr val="E5F4F1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</a:rPr>
                  <a:t>Study population</a:t>
                </a:r>
              </a:p>
              <a:p>
                <a:pPr algn="ctr"/>
                <a:r>
                  <a:rPr lang="en-US" sz="1600">
                    <a:solidFill>
                      <a:schemeClr val="tx1"/>
                    </a:solidFill>
                  </a:rPr>
                  <a:t>N=6,488 procedures, N=8,054 devices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630C995-5E27-D723-F2BA-A8BC059E30DF}"/>
                  </a:ext>
                </a:extLst>
              </p:cNvPr>
              <p:cNvSpPr/>
              <p:nvPr/>
            </p:nvSpPr>
            <p:spPr>
              <a:xfrm>
                <a:off x="838200" y="3905342"/>
                <a:ext cx="1828800" cy="9144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solidFill>
                      <a:srgbClr val="FB756D"/>
                    </a:solidFill>
                  </a:rPr>
                  <a:t>Prevail DCB</a:t>
                </a:r>
              </a:p>
              <a:p>
                <a:pPr algn="ctr"/>
                <a:r>
                  <a:rPr lang="en-US" sz="1600" dirty="0">
                    <a:solidFill>
                      <a:srgbClr val="FB756D"/>
                    </a:solidFill>
                  </a:rPr>
                  <a:t>N=1,797 </a:t>
                </a:r>
                <a:r>
                  <a:rPr lang="en-US" sz="1200" dirty="0">
                    <a:solidFill>
                      <a:srgbClr val="FB756D"/>
                    </a:solidFill>
                  </a:rPr>
                  <a:t>procedures</a:t>
                </a:r>
                <a:endParaRPr lang="en-US" sz="1600" dirty="0">
                  <a:solidFill>
                    <a:srgbClr val="FB756D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FB756D"/>
                    </a:solidFill>
                  </a:rPr>
                  <a:t>N=2,289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B756D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devices</a:t>
                </a:r>
                <a:endParaRPr lang="en-US" sz="1600" dirty="0">
                  <a:solidFill>
                    <a:srgbClr val="FB756D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EEF80CB-B8B0-EC2C-C178-65E6C69D2218}"/>
                  </a:ext>
                </a:extLst>
              </p:cNvPr>
              <p:cNvSpPr/>
              <p:nvPr/>
            </p:nvSpPr>
            <p:spPr>
              <a:xfrm>
                <a:off x="2667000" y="3905342"/>
                <a:ext cx="1828800" cy="914400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>
                    <a:solidFill>
                      <a:srgbClr val="06BFC4"/>
                    </a:solidFill>
                  </a:rPr>
                  <a:t>Other DCB</a:t>
                </a:r>
              </a:p>
              <a:p>
                <a:pPr algn="ctr"/>
                <a:r>
                  <a:rPr lang="en-US" sz="1600">
                    <a:solidFill>
                      <a:srgbClr val="06BFC4"/>
                    </a:solidFill>
                  </a:rPr>
                  <a:t>N=4,694 </a:t>
                </a:r>
                <a:r>
                  <a:rPr lang="en-US" sz="1200">
                    <a:solidFill>
                      <a:srgbClr val="06BFC4"/>
                    </a:solidFill>
                  </a:rPr>
                  <a:t>procedures</a:t>
                </a:r>
              </a:p>
              <a:p>
                <a:pPr algn="ctr"/>
                <a:r>
                  <a: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6BFC4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N=5,765 </a:t>
                </a:r>
                <a:r>
                  <a:rPr lang="en-US" sz="1200">
                    <a:solidFill>
                      <a:srgbClr val="06BFC4"/>
                    </a:solidFill>
                  </a:rPr>
                  <a:t>devices</a:t>
                </a:r>
                <a:endParaRPr lang="en-US" sz="1600">
                  <a:solidFill>
                    <a:srgbClr val="06BFC4"/>
                  </a:solidFill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2D8FC8-A591-5AAD-C156-E75F0BFC866D}"/>
                </a:ext>
              </a:extLst>
            </p:cNvPr>
            <p:cNvSpPr/>
            <p:nvPr/>
          </p:nvSpPr>
          <p:spPr>
            <a:xfrm>
              <a:off x="9850176" y="2890153"/>
              <a:ext cx="2440432" cy="66212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100" dirty="0">
                  <a:solidFill>
                    <a:schemeClr val="tx1"/>
                  </a:solidFill>
                </a:rPr>
                <a:t>Excluded (n=161)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</a:rPr>
                <a:t>Use of uncommon</a:t>
              </a:r>
              <a:r>
                <a:rPr lang="en-US" sz="1100" baseline="30000" dirty="0">
                  <a:solidFill>
                    <a:schemeClr val="tx1"/>
                  </a:solidFill>
                </a:rPr>
                <a:t>1</a:t>
              </a:r>
              <a:r>
                <a:rPr lang="en-US" sz="1100" dirty="0">
                  <a:solidFill>
                    <a:schemeClr val="tx1"/>
                  </a:solidFill>
                </a:rPr>
                <a:t> DCB (n=113)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100" dirty="0">
                  <a:solidFill>
                    <a:schemeClr val="tx1"/>
                  </a:solidFill>
                </a:rPr>
                <a:t>Use of both DCB types (n=48)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0ECA49C-2DD8-F96F-F435-2C3FD0F80000}"/>
                </a:ext>
              </a:extLst>
            </p:cNvPr>
            <p:cNvSpPr/>
            <p:nvPr/>
          </p:nvSpPr>
          <p:spPr>
            <a:xfrm>
              <a:off x="7263450" y="1981400"/>
              <a:ext cx="3657600" cy="822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</a:rPr>
                <a:t>All PCI procedures with DCB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 in Sweden </a:t>
              </a:r>
            </a:p>
            <a:p>
              <a:pPr algn="ctr"/>
              <a:r>
                <a:rPr lang="en-US" sz="1600">
                  <a:solidFill>
                    <a:schemeClr val="tx1"/>
                  </a:solidFill>
                </a:rPr>
                <a:t>N=6,649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2898EF4-7684-515E-6436-8605872A9E16}"/>
                </a:ext>
              </a:extLst>
            </p:cNvPr>
            <p:cNvCxnSpPr>
              <a:stCxn id="15" idx="2"/>
              <a:endCxn id="3" idx="0"/>
            </p:cNvCxnSpPr>
            <p:nvPr/>
          </p:nvCxnSpPr>
          <p:spPr>
            <a:xfrm>
              <a:off x="9092250" y="2804359"/>
              <a:ext cx="0" cy="804666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1D98B56-58A2-3360-CB4A-2A85DFFDB67F}"/>
                </a:ext>
              </a:extLst>
            </p:cNvPr>
            <p:cNvCxnSpPr>
              <a:cxnSpLocks/>
            </p:cNvCxnSpPr>
            <p:nvPr/>
          </p:nvCxnSpPr>
          <p:spPr>
            <a:xfrm>
              <a:off x="9092250" y="3009462"/>
              <a:ext cx="71840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8C51A840-A673-3102-852E-C00D7561D41B}"/>
              </a:ext>
            </a:extLst>
          </p:cNvPr>
          <p:cNvSpPr txBox="1">
            <a:spLocks/>
          </p:cNvSpPr>
          <p:nvPr/>
        </p:nvSpPr>
        <p:spPr>
          <a:xfrm>
            <a:off x="2485795" y="6432331"/>
            <a:ext cx="5998443" cy="34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50" dirty="0">
                <a:solidFill>
                  <a:schemeClr val="bg1"/>
                </a:solidFill>
              </a:rPr>
              <a:t>1. &lt;100 DCB devices used during the study period</a:t>
            </a:r>
          </a:p>
        </p:txBody>
      </p:sp>
    </p:spTree>
    <p:extLst>
      <p:ext uri="{BB962C8B-B14F-4D97-AF65-F5344CB8AC3E}">
        <p14:creationId xmlns:p14="http://schemas.microsoft.com/office/powerpoint/2010/main" val="38936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0DCB5-24FC-DFC7-AF24-242527701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706D5-491B-B804-2ECE-D28F00EF0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Patient Characteristics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9A6F17D-D8B2-CA61-46E5-46361D5BA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33803"/>
              </p:ext>
            </p:extLst>
          </p:nvPr>
        </p:nvGraphicFramePr>
        <p:xfrm>
          <a:off x="4347883" y="1434191"/>
          <a:ext cx="7315200" cy="45659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576260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77661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29111585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400" b="0" kern="1200" spc="-25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(IQR) or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800" b="1" kern="1200" noProof="0">
                          <a:solidFill>
                            <a:srgbClr val="FB756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Prevail DCB</a:t>
                      </a:r>
                    </a:p>
                    <a:p>
                      <a:pPr marL="7556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noProof="0">
                          <a:solidFill>
                            <a:srgbClr val="FB756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N=1,797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>
                          <a:solidFill>
                            <a:srgbClr val="06BF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DCB</a:t>
                      </a:r>
                    </a:p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>
                          <a:solidFill>
                            <a:srgbClr val="06BF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N=4,691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644253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400" b="0" spc="-2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Age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70.1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(61.8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77.9)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72.2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(63.2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78.5)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935904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Female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22.2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21.9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721651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Diabetes mellitus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31.9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32.7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374102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Hyperlipidemia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71.8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73.9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119902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Hypertension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79.0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81.4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892569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</a:t>
                      </a:r>
                      <a:r>
                        <a:rPr lang="en-US" sz="1400" b="0" spc="-1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(kg/m</a:t>
                      </a:r>
                      <a:r>
                        <a:rPr lang="en-US" sz="1400" b="0" spc="-10" baseline="300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26.9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(24.4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29.8)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27.1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(24.5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–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30.1)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97536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Previous</a:t>
                      </a:r>
                      <a:r>
                        <a:rPr lang="en-US" sz="1400" b="0" spc="9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45.0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48.5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3517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Previous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PCI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55.8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60.0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66848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Previous CABG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10.2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918065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ACS</a:t>
                      </a:r>
                    </a:p>
                    <a:p>
                      <a:pPr marL="74613" indent="327025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Unstable angina</a:t>
                      </a:r>
                    </a:p>
                    <a:p>
                      <a:pPr marL="74613" indent="327025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NSTEMI</a:t>
                      </a:r>
                    </a:p>
                    <a:p>
                      <a:pPr marL="74613" indent="327025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STEMI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61.0</a:t>
                      </a:r>
                    </a:p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12.5</a:t>
                      </a:r>
                    </a:p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37.3</a:t>
                      </a:r>
                    </a:p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65.4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11.8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39.4</a:t>
                      </a:r>
                    </a:p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709053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Multi-vessel disease presentation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46.9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ct val="100000"/>
                        </a:lnSpc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42.8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6405714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4BF1E40-F24F-EF3A-BF21-362B6BAB0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825625"/>
            <a:ext cx="39982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Overall similar patient characteristics</a:t>
            </a:r>
          </a:p>
          <a:p>
            <a:endParaRPr lang="en-US" dirty="0"/>
          </a:p>
          <a:p>
            <a:r>
              <a:rPr lang="en-US" dirty="0"/>
              <a:t>More than 60% ACS</a:t>
            </a:r>
          </a:p>
          <a:p>
            <a:endParaRPr lang="en-US" dirty="0"/>
          </a:p>
          <a:p>
            <a:r>
              <a:rPr lang="en-US" dirty="0"/>
              <a:t>High proportion of multi-vessel disease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37F38AD-41BA-8D3E-B5EF-2AD55BD7D1C5}"/>
              </a:ext>
            </a:extLst>
          </p:cNvPr>
          <p:cNvSpPr/>
          <p:nvPr/>
        </p:nvSpPr>
        <p:spPr>
          <a:xfrm>
            <a:off x="4347883" y="4800600"/>
            <a:ext cx="7315200" cy="1199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6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C0C9E-2A6F-59D8-4850-601E1153E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38892-4B9F-D901-7FD4-3BD54843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Device/Lesion Characteristics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BC83E042-F91C-091B-BB46-AA927E9318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030515"/>
              </p:ext>
            </p:extLst>
          </p:nvPr>
        </p:nvGraphicFramePr>
        <p:xfrm>
          <a:off x="4347883" y="1455611"/>
          <a:ext cx="7315200" cy="47213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7576260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776611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29111585"/>
                    </a:ext>
                  </a:extLst>
                </a:gridCol>
              </a:tblGrid>
              <a:tr h="51206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spc="-25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Median (IQR) or 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800" b="1" kern="1200" noProof="0">
                          <a:solidFill>
                            <a:srgbClr val="FB756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Prevail DCB</a:t>
                      </a:r>
                    </a:p>
                    <a:p>
                      <a:pPr marL="7556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noProof="0">
                          <a:solidFill>
                            <a:srgbClr val="FB756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N=2,289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noProof="0">
                          <a:solidFill>
                            <a:srgbClr val="06BF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DCB</a:t>
                      </a:r>
                    </a:p>
                    <a:p>
                      <a:pPr marL="7620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noProof="0">
                          <a:solidFill>
                            <a:srgbClr val="06BF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N=5,765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644253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DCB + stent</a:t>
                      </a:r>
                      <a:r>
                        <a:rPr lang="en-US" sz="1400" b="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US" sz="1400" b="0" spc="7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same</a:t>
                      </a:r>
                      <a:r>
                        <a:rPr lang="en-US" sz="1400" b="0" spc="8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vessel (hybrid PCI)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48.4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44.4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814779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of intravascular imaging (IVUS/OCT)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19.5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788660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DCB length </a:t>
                      </a:r>
                      <a:r>
                        <a:rPr lang="en-US" sz="1400" b="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(mm)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(20.0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30.0)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20.0</a:t>
                      </a:r>
                      <a:r>
                        <a:rPr lang="en-US" sz="1400" b="0" spc="3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(15.0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spc="4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30.0)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741024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DCB diameter </a:t>
                      </a:r>
                      <a:r>
                        <a:rPr lang="en-US" sz="1400" b="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(mm)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spc="4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(2.2</a:t>
                      </a:r>
                      <a:r>
                        <a:rPr lang="en-US" sz="1400" b="0" spc="4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spc="5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spc="-2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3.0)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2.5</a:t>
                      </a:r>
                      <a:r>
                        <a:rPr lang="en-US" sz="1400" b="0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(2.2</a:t>
                      </a:r>
                      <a:r>
                        <a:rPr lang="en-US" sz="1400" b="0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spc="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spc="-2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3.0)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199025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Treated</a:t>
                      </a: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vessel</a:t>
                      </a: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 RCA</a:t>
                      </a:r>
                    </a:p>
                    <a:p>
                      <a:pPr marL="74613" indent="3857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LAD</a:t>
                      </a:r>
                    </a:p>
                    <a:p>
                      <a:pPr marL="74613" indent="3857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LCx</a:t>
                      </a:r>
                    </a:p>
                    <a:p>
                      <a:pPr marL="74613" indent="3857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LM</a:t>
                      </a:r>
                    </a:p>
                    <a:p>
                      <a:pPr marL="74613" indent="3857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Graft</a:t>
                      </a: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19.5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50.9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26.2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19.7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48.2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26.8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73166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novo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71.2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63.6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892569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In-stent</a:t>
                      </a:r>
                      <a:r>
                        <a:rPr lang="en-US" sz="1400" b="0" spc="95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restenosis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28.0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35.0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351702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B2/C lesion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55.3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50.9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66848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Bifurcation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22.8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19.7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9180651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occlusion</a:t>
                      </a:r>
                    </a:p>
                    <a:p>
                      <a:pPr marL="74613" indent="385763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&gt;3 </a:t>
                      </a:r>
                      <a:r>
                        <a:rPr lang="en-US" sz="1400" b="0" spc="-1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</a:t>
                      </a:r>
                      <a:r>
                        <a:rPr lang="en-US" sz="1400" b="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CTO</a:t>
                      </a:r>
                      <a:endParaRPr lang="sv-SE" sz="1400" b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10.4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</a:t>
                      </a:r>
                      <a:endParaRPr lang="sv-SE" sz="1400" b="0" kern="1200" spc="-1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</a:t>
                      </a:r>
                    </a:p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kern="1200" spc="-1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3.6</a:t>
                      </a:r>
                      <a:endParaRPr lang="sv-SE" sz="1400" b="0" kern="1200" spc="-1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70905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7560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Procedure success*</a:t>
                      </a:r>
                      <a:endParaRPr lang="sv-SE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60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sv-SE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64057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7239D-0A08-FC99-A9E4-35D246227CE8}"/>
              </a:ext>
            </a:extLst>
          </p:cNvPr>
          <p:cNvSpPr txBox="1"/>
          <p:nvPr/>
        </p:nvSpPr>
        <p:spPr>
          <a:xfrm>
            <a:off x="2534160" y="6342547"/>
            <a:ext cx="7038534" cy="4154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*Defined as treated stenosis of ≥50%, with a reduction of at least 20% leading to a final stenosis degree of &lt;50%, accompanied by good flow and no major complication.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2CCE14-2D3B-0D7D-4C8C-71A59B2C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24" y="1825625"/>
            <a:ext cx="399825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Median DCB diameter was 2.5 mm in both groups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Procedure success was &gt;98% in both groups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D7AD57-15B9-AC5C-E41A-3E9932781640}"/>
              </a:ext>
            </a:extLst>
          </p:cNvPr>
          <p:cNvSpPr/>
          <p:nvPr/>
        </p:nvSpPr>
        <p:spPr>
          <a:xfrm>
            <a:off x="4347883" y="5876365"/>
            <a:ext cx="7315200" cy="2850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84C6E9A-C18B-00BF-D6CE-4652B8A328CF}"/>
              </a:ext>
            </a:extLst>
          </p:cNvPr>
          <p:cNvSpPr/>
          <p:nvPr/>
        </p:nvSpPr>
        <p:spPr>
          <a:xfrm>
            <a:off x="4352366" y="2586331"/>
            <a:ext cx="7315200" cy="573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3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269bf9-969f-4947-ab6e-df6fb505fba0" xsi:nil="true"/>
    <lcf76f155ced4ddcb4097134ff3c332f xmlns="21c7ca72-f6d5-4b0e-8803-9d163f0b428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5" ma:contentTypeDescription="Create a new document." ma:contentTypeScope="" ma:versionID="b4563a7ce6e15fa7b11b9a77918d60b2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675ff18d9569da560d02070ba9f43a70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ADC4BA-D385-41E1-885A-815162D8389C}">
  <ds:schemaRefs>
    <ds:schemaRef ds:uri="21c7ca72-f6d5-4b0e-8803-9d163f0b428e"/>
    <ds:schemaRef ds:uri="be269bf9-969f-4947-ab6e-df6fb505fba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0C6FBC-4875-4054-A4CB-9B0F8BF8B759}">
  <ds:schemaRefs>
    <ds:schemaRef ds:uri="21c7ca72-f6d5-4b0e-8803-9d163f0b428e"/>
    <ds:schemaRef ds:uri="be269bf9-969f-4947-ab6e-df6fb505fb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5342F88-C91A-467B-87C6-83784E4B4F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1331</Words>
  <Application>Microsoft Macintosh PowerPoint</Application>
  <PresentationFormat>Bredbild</PresentationFormat>
  <Paragraphs>459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TradeGothic</vt:lpstr>
      <vt:lpstr>Office Theme</vt:lpstr>
      <vt:lpstr>Real-world Usage of Prevail Paclitaxel-Coated Balloon Compared with Other Contemporary Drug-Coated Balloons</vt:lpstr>
      <vt:lpstr>PowerPoint-presentation</vt:lpstr>
      <vt:lpstr>Background</vt:lpstr>
      <vt:lpstr>Prevail DCB (Medtronic)</vt:lpstr>
      <vt:lpstr>Objective</vt:lpstr>
      <vt:lpstr>Methods: SCAAR</vt:lpstr>
      <vt:lpstr>Methods: Current Analysis</vt:lpstr>
      <vt:lpstr>Patient Characteristics</vt:lpstr>
      <vt:lpstr>Device/Lesion Characteristics</vt:lpstr>
      <vt:lpstr>Patient-Level Analysis</vt:lpstr>
      <vt:lpstr>Device-Level Analysis</vt:lpstr>
      <vt:lpstr>Subgroup Analysis:  TLR at 2 Years</vt:lpstr>
      <vt:lpstr>Subgroup Analysis:  Myocardial Infarction at 2 Years</vt:lpstr>
      <vt:lpstr>Sensitivity Analysis</vt:lpstr>
      <vt:lpstr>Sensitivity Analysis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Compton, Thomas A</dc:creator>
  <cp:lastModifiedBy>Sacharias von Koch</cp:lastModifiedBy>
  <cp:revision>11</cp:revision>
  <dcterms:created xsi:type="dcterms:W3CDTF">2024-04-30T17:23:04Z</dcterms:created>
  <dcterms:modified xsi:type="dcterms:W3CDTF">2025-03-06T16:34:26Z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0x010100BEA9135C33BA934CB99AB16D2E3554BF</vt:lpwstr>
  </property>
  <property fmtid="{D5CDD505-2E9C-101B-9397-08002B2CF9AE}" pid="3" name="MediaServiceImageTags">
    <vt:lpwstr/>
  </property>
</Properties>
</file>